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notesSlides/notesSlide5.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theme/themeOverride1.xml" ContentType="application/vnd.openxmlformats-officedocument.themeOverride+xml"/>
  <Override PartName="/ppt/drawings/drawing2.xml" ContentType="application/vnd.openxmlformats-officedocument.drawingml.chartshapes+xml"/>
  <Override PartName="/ppt/notesSlides/notesSlide6.xml" ContentType="application/vnd.openxmlformats-officedocument.presentationml.notesSlide+xml"/>
  <Override PartName="/ppt/charts/chart5.xml" ContentType="application/vnd.openxmlformats-officedocument.drawingml.chart+xml"/>
  <Override PartName="/ppt/theme/themeOverride2.xml" ContentType="application/vnd.openxmlformats-officedocument.themeOverride+xml"/>
  <Override PartName="/ppt/drawings/drawing3.xml" ContentType="application/vnd.openxmlformats-officedocument.drawingml.chartshapes+xml"/>
  <Override PartName="/ppt/charts/chart6.xml" ContentType="application/vnd.openxmlformats-officedocument.drawingml.chart+xml"/>
  <Override PartName="/ppt/theme/themeOverride3.xml" ContentType="application/vnd.openxmlformats-officedocument.themeOverride+xml"/>
  <Override PartName="/ppt/drawings/drawing4.xml" ContentType="application/vnd.openxmlformats-officedocument.drawingml.chartshapes+xml"/>
  <Override PartName="/ppt/charts/chart7.xml" ContentType="application/vnd.openxmlformats-officedocument.drawingml.chart+xml"/>
  <Override PartName="/ppt/drawings/drawing5.xml" ContentType="application/vnd.openxmlformats-officedocument.drawingml.chartshapes+xml"/>
  <Override PartName="/ppt/charts/chart8.xml" ContentType="application/vnd.openxmlformats-officedocument.drawingml.chart+xml"/>
  <Override PartName="/ppt/notesSlides/notesSlide7.xml" ContentType="application/vnd.openxmlformats-officedocument.presentationml.notesSlide+xml"/>
  <Override PartName="/ppt/charts/chart9.xml" ContentType="application/vnd.openxmlformats-officedocument.drawingml.chart+xml"/>
  <Override PartName="/ppt/theme/themeOverride4.xml" ContentType="application/vnd.openxmlformats-officedocument.themeOverride+xml"/>
  <Override PartName="/ppt/charts/chart10.xml" ContentType="application/vnd.openxmlformats-officedocument.drawingml.chart+xml"/>
  <Override PartName="/ppt/theme/themeOverride5.xml" ContentType="application/vnd.openxmlformats-officedocument.themeOverride+xml"/>
  <Override PartName="/ppt/charts/chart11.xml" ContentType="application/vnd.openxmlformats-officedocument.drawingml.chart+xml"/>
  <Override PartName="/ppt/theme/themeOverride6.xml" ContentType="application/vnd.openxmlformats-officedocument.themeOverride+xml"/>
  <Override PartName="/ppt/charts/chart12.xml" ContentType="application/vnd.openxmlformats-officedocument.drawingml.chart+xml"/>
  <Override PartName="/ppt/theme/themeOverride7.xml" ContentType="application/vnd.openxmlformats-officedocument.themeOverride+xml"/>
  <Override PartName="/ppt/drawings/drawing6.xml" ContentType="application/vnd.openxmlformats-officedocument.drawingml.chartshapes+xml"/>
  <Override PartName="/ppt/notesSlides/notesSlide8.xml" ContentType="application/vnd.openxmlformats-officedocument.presentationml.notesSlide+xml"/>
  <Override PartName="/ppt/charts/chart13.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7.xml" ContentType="application/vnd.openxmlformats-officedocument.drawingml.chartshapes+xml"/>
  <Override PartName="/ppt/charts/chart14.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8.xml" ContentType="application/vnd.openxmlformats-officedocument.drawingml.chartshape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4"/>
    <p:sldMasterId id="2147483660" r:id="rId5"/>
  </p:sldMasterIdLst>
  <p:notesMasterIdLst>
    <p:notesMasterId r:id="rId17"/>
  </p:notesMasterIdLst>
  <p:handoutMasterIdLst>
    <p:handoutMasterId r:id="rId18"/>
  </p:handoutMasterIdLst>
  <p:sldIdLst>
    <p:sldId id="258" r:id="rId6"/>
    <p:sldId id="739" r:id="rId7"/>
    <p:sldId id="763" r:id="rId8"/>
    <p:sldId id="765" r:id="rId9"/>
    <p:sldId id="766" r:id="rId10"/>
    <p:sldId id="759" r:id="rId11"/>
    <p:sldId id="762" r:id="rId12"/>
    <p:sldId id="751" r:id="rId13"/>
    <p:sldId id="753" r:id="rId14"/>
    <p:sldId id="755" r:id="rId15"/>
    <p:sldId id="756" r:id="rId16"/>
  </p:sldIdLst>
  <p:sldSz cx="12192000" cy="6858000"/>
  <p:notesSz cx="7010400" cy="92964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37"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D9D8403-4867-FEB5-7483-81A717B47F29}" name="Hoang Minh Trinh Viet" initials="HT" userId="00fa49edb691b759" providerId="Windows Live"/>
  <p188:author id="{3C3AD960-4C4A-ECB6-4522-E5C94214B77E}" name="dominhtrang1812@gmail.com" initials="d" userId="13fc5b8dea381145"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Trang Do" initials="TD" lastIdx="2" clrIdx="0">
    <p:extLst>
      <p:ext uri="{19B8F6BF-5375-455C-9EA6-DF929625EA0E}">
        <p15:presenceInfo xmlns:p15="http://schemas.microsoft.com/office/powerpoint/2012/main" userId="91c6c1387167453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395"/>
    <a:srgbClr val="00B0F0"/>
    <a:srgbClr val="CFDB00"/>
    <a:srgbClr val="FFFFFF"/>
    <a:srgbClr val="009FEE"/>
    <a:srgbClr val="DFEEF9"/>
    <a:srgbClr val="000000"/>
    <a:srgbClr val="FF8181"/>
    <a:srgbClr val="FF4343"/>
    <a:srgbClr val="EA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875" autoAdjust="0"/>
    <p:restoredTop sz="96247" autoAdjust="0"/>
  </p:normalViewPr>
  <p:slideViewPr>
    <p:cSldViewPr snapToGrid="0" showGuides="1">
      <p:cViewPr varScale="1">
        <p:scale>
          <a:sx n="107" d="100"/>
          <a:sy n="107" d="100"/>
        </p:scale>
        <p:origin x="966" y="102"/>
      </p:cViewPr>
      <p:guideLst>
        <p:guide orient="horz" pos="2160"/>
        <p:guide pos="3837"/>
      </p:guideLst>
    </p:cSldViewPr>
  </p:slideViewPr>
  <p:notesTextViewPr>
    <p:cViewPr>
      <p:scale>
        <a:sx n="125" d="100"/>
        <a:sy n="125" d="100"/>
      </p:scale>
      <p:origin x="0" y="0"/>
    </p:cViewPr>
  </p:notesTextViewPr>
  <p:notesViewPr>
    <p:cSldViewPr snapToGrid="0">
      <p:cViewPr varScale="1">
        <p:scale>
          <a:sx n="83" d="100"/>
          <a:sy n="83" d="100"/>
        </p:scale>
        <p:origin x="2958"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D:\TuanACBS\Data\Macro_model.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10.xml.rels><?xml version="1.0" encoding="UTF-8" standalone="yes"?>
<Relationships xmlns="http://schemas.openxmlformats.org/package/2006/relationships"><Relationship Id="rId2" Type="http://schemas.openxmlformats.org/officeDocument/2006/relationships/oleObject" Target="file:///D:\TuanACBS\Data\Macro_model.xlsx" TargetMode="External"/><Relationship Id="rId1" Type="http://schemas.openxmlformats.org/officeDocument/2006/relationships/themeOverride" Target="../theme/themeOverride5.xml"/></Relationships>
</file>

<file path=ppt/charts/_rels/chart11.xml.rels><?xml version="1.0" encoding="UTF-8" standalone="yes"?>
<Relationships xmlns="http://schemas.openxmlformats.org/package/2006/relationships"><Relationship Id="rId2" Type="http://schemas.openxmlformats.org/officeDocument/2006/relationships/oleObject" Target="file:///D:\TuanACBS\Data\Macro_model.xlsx" TargetMode="External"/><Relationship Id="rId1" Type="http://schemas.openxmlformats.org/officeDocument/2006/relationships/themeOverride" Target="../theme/themeOverride6.xml"/></Relationships>
</file>

<file path=ppt/charts/_rels/chart12.xml.rels><?xml version="1.0" encoding="UTF-8" standalone="yes"?>
<Relationships xmlns="http://schemas.openxmlformats.org/package/2006/relationships"><Relationship Id="rId3" Type="http://schemas.openxmlformats.org/officeDocument/2006/relationships/chartUserShapes" Target="../drawings/drawing6.xml"/><Relationship Id="rId2" Type="http://schemas.openxmlformats.org/officeDocument/2006/relationships/oleObject" Target="file:///D:\TuanACBS\Data\Macro_model.xlsx" TargetMode="External"/><Relationship Id="rId1" Type="http://schemas.openxmlformats.org/officeDocument/2006/relationships/themeOverride" Target="../theme/themeOverride7.xml"/></Relationships>
</file>

<file path=ppt/charts/_rels/chart13.xml.rels><?xml version="1.0" encoding="UTF-8" standalone="yes"?>
<Relationships xmlns="http://schemas.openxmlformats.org/package/2006/relationships"><Relationship Id="rId3" Type="http://schemas.openxmlformats.org/officeDocument/2006/relationships/oleObject" Target="file:///D:\TuanACBS\Data\Tuan_FX%20&amp;%20OMO.xlsm" TargetMode="Externa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7.xml"/></Relationships>
</file>

<file path=ppt/charts/_rels/chart14.xml.rels><?xml version="1.0" encoding="UTF-8" standalone="yes"?>
<Relationships xmlns="http://schemas.openxmlformats.org/package/2006/relationships"><Relationship Id="rId3" Type="http://schemas.openxmlformats.org/officeDocument/2006/relationships/oleObject" Target="file:///D:\TuanACBS\Data\Tuan_FX%20&amp;%20OMO.xlsm" TargetMode="Externa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8.xml"/></Relationships>
</file>

<file path=ppt/charts/_rels/chart2.xml.rels><?xml version="1.0" encoding="UTF-8" standalone="yes"?>
<Relationships xmlns="http://schemas.openxmlformats.org/package/2006/relationships"><Relationship Id="rId1" Type="http://schemas.openxmlformats.org/officeDocument/2006/relationships/oleObject" Target="file:///D:\TuanACBS\Data\Macro_model.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D:\TuanACBS\Data\Macro_model.xlsx" TargetMode="External"/></Relationships>
</file>

<file path=ppt/charts/_rels/chart4.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oleObject" Target="file:///D:\TuanACBS\Data\Macro_model.xlsx" TargetMode="External"/><Relationship Id="rId1" Type="http://schemas.openxmlformats.org/officeDocument/2006/relationships/themeOverride" Target="../theme/themeOverride1.xml"/></Relationships>
</file>

<file path=ppt/charts/_rels/chart5.xml.rels><?xml version="1.0" encoding="UTF-8" standalone="yes"?>
<Relationships xmlns="http://schemas.openxmlformats.org/package/2006/relationships"><Relationship Id="rId3" Type="http://schemas.openxmlformats.org/officeDocument/2006/relationships/chartUserShapes" Target="../drawings/drawing3.xml"/><Relationship Id="rId2" Type="http://schemas.openxmlformats.org/officeDocument/2006/relationships/oleObject" Target="file:///D:\TuanACBS\Data\Macro_model.xlsx" TargetMode="External"/><Relationship Id="rId1" Type="http://schemas.openxmlformats.org/officeDocument/2006/relationships/themeOverride" Target="../theme/themeOverride2.xml"/></Relationships>
</file>

<file path=ppt/charts/_rels/chart6.xml.rels><?xml version="1.0" encoding="UTF-8" standalone="yes"?>
<Relationships xmlns="http://schemas.openxmlformats.org/package/2006/relationships"><Relationship Id="rId3" Type="http://schemas.openxmlformats.org/officeDocument/2006/relationships/chartUserShapes" Target="../drawings/drawing4.xml"/><Relationship Id="rId2" Type="http://schemas.openxmlformats.org/officeDocument/2006/relationships/oleObject" Target="file:///D:\TuanACBS\Data\Macro_model.xlsx" TargetMode="External"/><Relationship Id="rId1" Type="http://schemas.openxmlformats.org/officeDocument/2006/relationships/themeOverride" Target="../theme/themeOverride3.xml"/></Relationships>
</file>

<file path=ppt/charts/_rels/chart7.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oleObject" Target="file:///D:\TuanACBS\Data\Macro_model.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D:\TuanACBS\Data\Macro_model.xlsx" TargetMode="External"/></Relationships>
</file>

<file path=ppt/charts/_rels/chart9.xml.rels><?xml version="1.0" encoding="UTF-8" standalone="yes"?>
<Relationships xmlns="http://schemas.openxmlformats.org/package/2006/relationships"><Relationship Id="rId2" Type="http://schemas.openxmlformats.org/officeDocument/2006/relationships/oleObject" Target="file:///D:\TuanACBS\Data\Macro_model.xlsx" TargetMode="External"/><Relationship Id="rId1" Type="http://schemas.openxmlformats.org/officeDocument/2006/relationships/themeOverride" Target="../theme/themeOverrid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rgbClr val="002395"/>
                </a:solidFill>
                <a:latin typeface="Effra" panose="020B0603020203020204" pitchFamily="34" charset="0"/>
                <a:ea typeface="+mn-ea"/>
                <a:cs typeface="Arial" panose="020B0604020202020204" pitchFamily="34" charset="0"/>
              </a:defRPr>
            </a:pPr>
            <a:r>
              <a:rPr lang="vi-VN" sz="1200" b="1" noProof="1"/>
              <a:t>Việt</a:t>
            </a:r>
            <a:r>
              <a:rPr lang="vi-VN" sz="1200" b="1" baseline="0" noProof="1"/>
              <a:t> Nam ghi nhận mức t</a:t>
            </a:r>
            <a:r>
              <a:rPr lang="en-US" sz="1200" b="1" baseline="0" noProof="1"/>
              <a:t>ăng trưởng 7,83% YoY trong Q1/2026</a:t>
            </a:r>
          </a:p>
          <a:p>
            <a:pPr>
              <a:defRPr sz="1200" b="1"/>
            </a:pPr>
            <a:r>
              <a:rPr lang="en-US" sz="1200" b="1" baseline="0" noProof="1"/>
              <a:t> – mức cao nhất của Q1 kể từ khi mở cửa kinh tế sau đại dịch</a:t>
            </a:r>
            <a:endParaRPr lang="vi-VN" sz="1200" b="1" noProof="1"/>
          </a:p>
        </c:rich>
      </c:tx>
      <c:layout>
        <c:manualLayout>
          <c:xMode val="edge"/>
          <c:yMode val="edge"/>
          <c:x val="0.12753546866537666"/>
          <c:y val="2.0100351400040913E-2"/>
        </c:manualLayout>
      </c:layout>
      <c:overlay val="0"/>
      <c:spPr>
        <a:noFill/>
        <a:ln>
          <a:noFill/>
        </a:ln>
        <a:effectLst/>
      </c:spPr>
      <c:txPr>
        <a:bodyPr rot="0" spcFirstLastPara="1" vertOverflow="ellipsis" vert="horz" wrap="square" anchor="ctr" anchorCtr="1"/>
        <a:lstStyle/>
        <a:p>
          <a:pPr>
            <a:defRPr sz="1200" b="1" i="0" u="none" strike="noStrike" kern="1200" spc="0" baseline="0">
              <a:solidFill>
                <a:srgbClr val="002395"/>
              </a:solidFill>
              <a:latin typeface="Effra" panose="020B0603020203020204" pitchFamily="34" charset="0"/>
              <a:ea typeface="+mn-ea"/>
              <a:cs typeface="Arial" panose="020B0604020202020204" pitchFamily="34" charset="0"/>
            </a:defRPr>
          </a:pPr>
          <a:endParaRPr lang="en-US"/>
        </a:p>
      </c:txPr>
    </c:title>
    <c:autoTitleDeleted val="0"/>
    <c:plotArea>
      <c:layout>
        <c:manualLayout>
          <c:layoutTarget val="inner"/>
          <c:xMode val="edge"/>
          <c:yMode val="edge"/>
          <c:x val="7.6099099981765589E-2"/>
          <c:y val="0.10028178119014139"/>
          <c:w val="0.88781529214532018"/>
          <c:h val="0.73164329473248124"/>
        </c:manualLayout>
      </c:layout>
      <c:barChart>
        <c:barDir val="col"/>
        <c:grouping val="stacked"/>
        <c:varyColors val="0"/>
        <c:ser>
          <c:idx val="1"/>
          <c:order val="1"/>
          <c:tx>
            <c:strRef>
              <c:f>'Input CS Sản lượng'!$D$9</c:f>
              <c:strCache>
                <c:ptCount val="1"/>
                <c:pt idx="0">
                  <c:v>Nông, Lâm và Ngư nghiệp </c:v>
                </c:pt>
              </c:strCache>
            </c:strRef>
          </c:tx>
          <c:spPr>
            <a:solidFill>
              <a:srgbClr val="009FDA"/>
            </a:solidFill>
            <a:ln>
              <a:solidFill>
                <a:srgbClr val="009FDA"/>
              </a:solidFill>
            </a:ln>
            <a:effectLst/>
          </c:spPr>
          <c:invertIfNegative val="0"/>
          <c:cat>
            <c:strRef>
              <c:f>('Input CS Sản lượng'!$BO$7:$CM$7,'Input CS Sản lượng'!$CQ$7:$DL$7)</c:f>
              <c:strCache>
                <c:ptCount val="25"/>
                <c:pt idx="0">
                  <c:v>1Q2020</c:v>
                </c:pt>
                <c:pt idx="1">
                  <c:v>2Q2020</c:v>
                </c:pt>
                <c:pt idx="2">
                  <c:v>3Q2020</c:v>
                </c:pt>
                <c:pt idx="3">
                  <c:v>4Q2020</c:v>
                </c:pt>
                <c:pt idx="4">
                  <c:v>1Q2021</c:v>
                </c:pt>
                <c:pt idx="5">
                  <c:v>2Q2021</c:v>
                </c:pt>
                <c:pt idx="6">
                  <c:v>3Q2021</c:v>
                </c:pt>
                <c:pt idx="7">
                  <c:v>4Q2021</c:v>
                </c:pt>
                <c:pt idx="8">
                  <c:v>1Q2022</c:v>
                </c:pt>
                <c:pt idx="9">
                  <c:v>2Q2022</c:v>
                </c:pt>
                <c:pt idx="10">
                  <c:v>3Q2022</c:v>
                </c:pt>
                <c:pt idx="11">
                  <c:v>4Q2022</c:v>
                </c:pt>
                <c:pt idx="12">
                  <c:v>1Q2023</c:v>
                </c:pt>
                <c:pt idx="13">
                  <c:v>2Q2023</c:v>
                </c:pt>
                <c:pt idx="14">
                  <c:v>3Q2023</c:v>
                </c:pt>
                <c:pt idx="15">
                  <c:v>4Q2023</c:v>
                </c:pt>
                <c:pt idx="16">
                  <c:v>1Q2024</c:v>
                </c:pt>
                <c:pt idx="17">
                  <c:v>2Q2024</c:v>
                </c:pt>
                <c:pt idx="18">
                  <c:v>3Q2024</c:v>
                </c:pt>
                <c:pt idx="19">
                  <c:v>4Q2024</c:v>
                </c:pt>
                <c:pt idx="20">
                  <c:v>1Q2025</c:v>
                </c:pt>
                <c:pt idx="21">
                  <c:v>2Q2025</c:v>
                </c:pt>
                <c:pt idx="22">
                  <c:v>3Q2025</c:v>
                </c:pt>
                <c:pt idx="23">
                  <c:v>4Q2025</c:v>
                </c:pt>
                <c:pt idx="24">
                  <c:v>1Q2026</c:v>
                </c:pt>
              </c:strCache>
              <c:extLst/>
            </c:strRef>
          </c:cat>
          <c:val>
            <c:numRef>
              <c:f>'Input CS Sản lượng'!$BO$9:$CM$9</c:f>
              <c:numCache>
                <c:formatCode>0.00%</c:formatCode>
                <c:ptCount val="25"/>
                <c:pt idx="0">
                  <c:v>4.0229412183653342E-5</c:v>
                </c:pt>
                <c:pt idx="1">
                  <c:v>2.5481183630379389E-3</c:v>
                </c:pt>
                <c:pt idx="2">
                  <c:v>3.9230056865668297E-3</c:v>
                </c:pt>
                <c:pt idx="3">
                  <c:v>6.9589991296754713E-3</c:v>
                </c:pt>
                <c:pt idx="4">
                  <c:v>4.0943165331543468E-3</c:v>
                </c:pt>
                <c:pt idx="5">
                  <c:v>4.8697003465982399E-3</c:v>
                </c:pt>
                <c:pt idx="6">
                  <c:v>1.5289480019271616E-3</c:v>
                </c:pt>
                <c:pt idx="7">
                  <c:v>3.9109801280395951E-3</c:v>
                </c:pt>
                <c:pt idx="8">
                  <c:v>2.7648432128444017E-3</c:v>
                </c:pt>
                <c:pt idx="9">
                  <c:v>3.3731122052494595E-3</c:v>
                </c:pt>
                <c:pt idx="10">
                  <c:v>4.1606451791747264E-3</c:v>
                </c:pt>
                <c:pt idx="11">
                  <c:v>4.5776548023532633E-3</c:v>
                </c:pt>
                <c:pt idx="12">
                  <c:v>3.377351257534039E-3</c:v>
                </c:pt>
                <c:pt idx="13">
                  <c:v>4.1394674258097052E-3</c:v>
                </c:pt>
                <c:pt idx="14">
                  <c:v>4.9552199505616514E-3</c:v>
                </c:pt>
                <c:pt idx="15">
                  <c:v>4.93678906858606E-3</c:v>
                </c:pt>
                <c:pt idx="16">
                  <c:v>4.0309065348192712E-3</c:v>
                </c:pt>
                <c:pt idx="17">
                  <c:v>4.2054748398036162E-3</c:v>
                </c:pt>
                <c:pt idx="18">
                  <c:v>3.4285692223623128E-3</c:v>
                </c:pt>
                <c:pt idx="19">
                  <c:v>3.545715736734208E-3</c:v>
                </c:pt>
                <c:pt idx="20">
                  <c:v>4.359283313629639E-3</c:v>
                </c:pt>
                <c:pt idx="21">
                  <c:v>4.4317972194208724E-3</c:v>
                </c:pt>
                <c:pt idx="22">
                  <c:v>5.7749832394817287E-3</c:v>
                </c:pt>
                <c:pt idx="23">
                  <c:v>4.3082910380491286E-3</c:v>
                </c:pt>
                <c:pt idx="24">
                  <c:v>3.8951769825805748E-3</c:v>
                </c:pt>
              </c:numCache>
              <c:extLst/>
            </c:numRef>
          </c:val>
          <c:extLst>
            <c:ext xmlns:c16="http://schemas.microsoft.com/office/drawing/2014/chart" uri="{C3380CC4-5D6E-409C-BE32-E72D297353CC}">
              <c16:uniqueId val="{00000000-73D0-4E07-88A2-D4BDC3A8A60B}"/>
            </c:ext>
          </c:extLst>
        </c:ser>
        <c:ser>
          <c:idx val="2"/>
          <c:order val="2"/>
          <c:tx>
            <c:strRef>
              <c:f>'Input CS Sản lượng'!$D$10</c:f>
              <c:strCache>
                <c:ptCount val="1"/>
                <c:pt idx="0">
                  <c:v>Công nghiệp và Xây dựng</c:v>
                </c:pt>
              </c:strCache>
            </c:strRef>
          </c:tx>
          <c:spPr>
            <a:solidFill>
              <a:srgbClr val="002395"/>
            </a:solidFill>
            <a:ln>
              <a:solidFill>
                <a:srgbClr val="002395"/>
              </a:solidFill>
            </a:ln>
            <a:effectLst/>
          </c:spPr>
          <c:invertIfNegative val="0"/>
          <c:cat>
            <c:strRef>
              <c:f>('Input CS Sản lượng'!$BO$7:$CM$7,'Input CS Sản lượng'!$CQ$7:$DL$7)</c:f>
              <c:strCache>
                <c:ptCount val="25"/>
                <c:pt idx="0">
                  <c:v>1Q2020</c:v>
                </c:pt>
                <c:pt idx="1">
                  <c:v>2Q2020</c:v>
                </c:pt>
                <c:pt idx="2">
                  <c:v>3Q2020</c:v>
                </c:pt>
                <c:pt idx="3">
                  <c:v>4Q2020</c:v>
                </c:pt>
                <c:pt idx="4">
                  <c:v>1Q2021</c:v>
                </c:pt>
                <c:pt idx="5">
                  <c:v>2Q2021</c:v>
                </c:pt>
                <c:pt idx="6">
                  <c:v>3Q2021</c:v>
                </c:pt>
                <c:pt idx="7">
                  <c:v>4Q2021</c:v>
                </c:pt>
                <c:pt idx="8">
                  <c:v>1Q2022</c:v>
                </c:pt>
                <c:pt idx="9">
                  <c:v>2Q2022</c:v>
                </c:pt>
                <c:pt idx="10">
                  <c:v>3Q2022</c:v>
                </c:pt>
                <c:pt idx="11">
                  <c:v>4Q2022</c:v>
                </c:pt>
                <c:pt idx="12">
                  <c:v>1Q2023</c:v>
                </c:pt>
                <c:pt idx="13">
                  <c:v>2Q2023</c:v>
                </c:pt>
                <c:pt idx="14">
                  <c:v>3Q2023</c:v>
                </c:pt>
                <c:pt idx="15">
                  <c:v>4Q2023</c:v>
                </c:pt>
                <c:pt idx="16">
                  <c:v>1Q2024</c:v>
                </c:pt>
                <c:pt idx="17">
                  <c:v>2Q2024</c:v>
                </c:pt>
                <c:pt idx="18">
                  <c:v>3Q2024</c:v>
                </c:pt>
                <c:pt idx="19">
                  <c:v>4Q2024</c:v>
                </c:pt>
                <c:pt idx="20">
                  <c:v>1Q2025</c:v>
                </c:pt>
                <c:pt idx="21">
                  <c:v>2Q2025</c:v>
                </c:pt>
                <c:pt idx="22">
                  <c:v>3Q2025</c:v>
                </c:pt>
                <c:pt idx="23">
                  <c:v>4Q2025</c:v>
                </c:pt>
                <c:pt idx="24">
                  <c:v>1Q2026</c:v>
                </c:pt>
              </c:strCache>
              <c:extLst/>
            </c:strRef>
          </c:cat>
          <c:val>
            <c:numRef>
              <c:f>'Input CS Sản lượng'!$BO$10:$CM$10</c:f>
              <c:numCache>
                <c:formatCode>0.00%</c:formatCode>
                <c:ptCount val="25"/>
                <c:pt idx="0">
                  <c:v>1.7642576153030831E-2</c:v>
                </c:pt>
                <c:pt idx="1">
                  <c:v>5.6521280196236657E-3</c:v>
                </c:pt>
                <c:pt idx="2">
                  <c:v>1.0608860710427851E-2</c:v>
                </c:pt>
                <c:pt idx="3">
                  <c:v>1.8894057142792429E-2</c:v>
                </c:pt>
                <c:pt idx="4">
                  <c:v>2.3258023883571257E-2</c:v>
                </c:pt>
                <c:pt idx="5">
                  <c:v>3.8956791227155632E-2</c:v>
                </c:pt>
                <c:pt idx="6">
                  <c:v>-2.0863311784957438E-2</c:v>
                </c:pt>
                <c:pt idx="7">
                  <c:v>2.1234270951991152E-2</c:v>
                </c:pt>
                <c:pt idx="8">
                  <c:v>2.4403310827453277E-2</c:v>
                </c:pt>
                <c:pt idx="9">
                  <c:v>3.4204899633759216E-2</c:v>
                </c:pt>
                <c:pt idx="10">
                  <c:v>4.7174046895216828E-2</c:v>
                </c:pt>
                <c:pt idx="11">
                  <c:v>1.6138800560180768E-2</c:v>
                </c:pt>
                <c:pt idx="12">
                  <c:v>-1.2587066032653221E-3</c:v>
                </c:pt>
                <c:pt idx="13">
                  <c:v>7.6863182751988092E-3</c:v>
                </c:pt>
                <c:pt idx="14">
                  <c:v>1.9172344266387985E-2</c:v>
                </c:pt>
                <c:pt idx="15">
                  <c:v>2.7295603265530929E-2</c:v>
                </c:pt>
                <c:pt idx="16">
                  <c:v>2.3782975794237212E-2</c:v>
                </c:pt>
                <c:pt idx="17">
                  <c:v>3.1325711444939772E-2</c:v>
                </c:pt>
                <c:pt idx="18">
                  <c:v>3.3326049788388143E-2</c:v>
                </c:pt>
                <c:pt idx="19">
                  <c:v>3.1445709642187944E-2</c:v>
                </c:pt>
                <c:pt idx="20">
                  <c:v>2.7685818495660243E-2</c:v>
                </c:pt>
                <c:pt idx="21">
                  <c:v>3.3617807381589419E-2</c:v>
                </c:pt>
                <c:pt idx="22">
                  <c:v>4.7260009927506071E-2</c:v>
                </c:pt>
                <c:pt idx="23">
                  <c:v>3.6632598130806181E-2</c:v>
                </c:pt>
                <c:pt idx="24">
                  <c:v>3.3142276289311115E-2</c:v>
                </c:pt>
              </c:numCache>
              <c:extLst/>
            </c:numRef>
          </c:val>
          <c:extLst>
            <c:ext xmlns:c16="http://schemas.microsoft.com/office/drawing/2014/chart" uri="{C3380CC4-5D6E-409C-BE32-E72D297353CC}">
              <c16:uniqueId val="{00000001-73D0-4E07-88A2-D4BDC3A8A60B}"/>
            </c:ext>
          </c:extLst>
        </c:ser>
        <c:ser>
          <c:idx val="3"/>
          <c:order val="3"/>
          <c:tx>
            <c:strRef>
              <c:f>'Input CS Sản lượng'!$D$11</c:f>
              <c:strCache>
                <c:ptCount val="1"/>
                <c:pt idx="0">
                  <c:v>Dịch vụ</c:v>
                </c:pt>
              </c:strCache>
            </c:strRef>
          </c:tx>
          <c:spPr>
            <a:solidFill>
              <a:srgbClr val="CFDB00"/>
            </a:solidFill>
            <a:ln>
              <a:solidFill>
                <a:srgbClr val="CFDB00"/>
              </a:solidFill>
            </a:ln>
            <a:effectLst/>
          </c:spPr>
          <c:invertIfNegative val="0"/>
          <c:cat>
            <c:strRef>
              <c:f>('Input CS Sản lượng'!$BO$7:$CM$7,'Input CS Sản lượng'!$CQ$7:$DL$7)</c:f>
              <c:strCache>
                <c:ptCount val="25"/>
                <c:pt idx="0">
                  <c:v>1Q2020</c:v>
                </c:pt>
                <c:pt idx="1">
                  <c:v>2Q2020</c:v>
                </c:pt>
                <c:pt idx="2">
                  <c:v>3Q2020</c:v>
                </c:pt>
                <c:pt idx="3">
                  <c:v>4Q2020</c:v>
                </c:pt>
                <c:pt idx="4">
                  <c:v>1Q2021</c:v>
                </c:pt>
                <c:pt idx="5">
                  <c:v>2Q2021</c:v>
                </c:pt>
                <c:pt idx="6">
                  <c:v>3Q2021</c:v>
                </c:pt>
                <c:pt idx="7">
                  <c:v>4Q2021</c:v>
                </c:pt>
                <c:pt idx="8">
                  <c:v>1Q2022</c:v>
                </c:pt>
                <c:pt idx="9">
                  <c:v>2Q2022</c:v>
                </c:pt>
                <c:pt idx="10">
                  <c:v>3Q2022</c:v>
                </c:pt>
                <c:pt idx="11">
                  <c:v>4Q2022</c:v>
                </c:pt>
                <c:pt idx="12">
                  <c:v>1Q2023</c:v>
                </c:pt>
                <c:pt idx="13">
                  <c:v>2Q2023</c:v>
                </c:pt>
                <c:pt idx="14">
                  <c:v>3Q2023</c:v>
                </c:pt>
                <c:pt idx="15">
                  <c:v>4Q2023</c:v>
                </c:pt>
                <c:pt idx="16">
                  <c:v>1Q2024</c:v>
                </c:pt>
                <c:pt idx="17">
                  <c:v>2Q2024</c:v>
                </c:pt>
                <c:pt idx="18">
                  <c:v>3Q2024</c:v>
                </c:pt>
                <c:pt idx="19">
                  <c:v>4Q2024</c:v>
                </c:pt>
                <c:pt idx="20">
                  <c:v>1Q2025</c:v>
                </c:pt>
                <c:pt idx="21">
                  <c:v>2Q2025</c:v>
                </c:pt>
                <c:pt idx="22">
                  <c:v>3Q2025</c:v>
                </c:pt>
                <c:pt idx="23">
                  <c:v>4Q2025</c:v>
                </c:pt>
                <c:pt idx="24">
                  <c:v>1Q2026</c:v>
                </c:pt>
              </c:strCache>
              <c:extLst/>
            </c:strRef>
          </c:cat>
          <c:val>
            <c:numRef>
              <c:f>'Input CS Sản lượng'!$BO$11:$CM$11</c:f>
              <c:numCache>
                <c:formatCode>0.00%</c:formatCode>
                <c:ptCount val="25"/>
                <c:pt idx="0">
                  <c:v>1.4356963681990161E-2</c:v>
                </c:pt>
                <c:pt idx="1">
                  <c:v>-8.1146024809042074E-3</c:v>
                </c:pt>
                <c:pt idx="2">
                  <c:v>1.1961598956952268E-2</c:v>
                </c:pt>
                <c:pt idx="3">
                  <c:v>1.7853876482250799E-2</c:v>
                </c:pt>
                <c:pt idx="4">
                  <c:v>1.5257369337834935E-2</c:v>
                </c:pt>
                <c:pt idx="5">
                  <c:v>1.7358824388795435E-2</c:v>
                </c:pt>
                <c:pt idx="6">
                  <c:v>-3.444952378320508E-2</c:v>
                </c:pt>
                <c:pt idx="7">
                  <c:v>2.2208067051716546E-2</c:v>
                </c:pt>
                <c:pt idx="8">
                  <c:v>1.9327984663449999E-2</c:v>
                </c:pt>
                <c:pt idx="9">
                  <c:v>3.6223635491807966E-2</c:v>
                </c:pt>
                <c:pt idx="10">
                  <c:v>7.9906822251934725E-2</c:v>
                </c:pt>
                <c:pt idx="11">
                  <c:v>3.355167844816561E-2</c:v>
                </c:pt>
                <c:pt idx="12">
                  <c:v>2.8638951590951294E-2</c:v>
                </c:pt>
                <c:pt idx="13">
                  <c:v>2.6698010878429216E-2</c:v>
                </c:pt>
                <c:pt idx="14">
                  <c:v>2.744840237667269E-2</c:v>
                </c:pt>
                <c:pt idx="15">
                  <c:v>3.0989748977695356E-2</c:v>
                </c:pt>
                <c:pt idx="16">
                  <c:v>2.6936608835306974E-2</c:v>
                </c:pt>
                <c:pt idx="17">
                  <c:v>3.0782206320079206E-2</c:v>
                </c:pt>
                <c:pt idx="18">
                  <c:v>3.2172305347883734E-2</c:v>
                </c:pt>
                <c:pt idx="19">
                  <c:v>3.4777448022775534E-2</c:v>
                </c:pt>
                <c:pt idx="20">
                  <c:v>3.3915561644305148E-2</c:v>
                </c:pt>
                <c:pt idx="21">
                  <c:v>3.8650575800216712E-2</c:v>
                </c:pt>
                <c:pt idx="22">
                  <c:v>4.9598264369704839E-2</c:v>
                </c:pt>
                <c:pt idx="23">
                  <c:v>3.7700065561030879E-2</c:v>
                </c:pt>
                <c:pt idx="24">
                  <c:v>3.5533851599675488E-2</c:v>
                </c:pt>
              </c:numCache>
              <c:extLst/>
            </c:numRef>
          </c:val>
          <c:extLst>
            <c:ext xmlns:c16="http://schemas.microsoft.com/office/drawing/2014/chart" uri="{C3380CC4-5D6E-409C-BE32-E72D297353CC}">
              <c16:uniqueId val="{00000002-73D0-4E07-88A2-D4BDC3A8A60B}"/>
            </c:ext>
          </c:extLst>
        </c:ser>
        <c:dLbls>
          <c:showLegendKey val="0"/>
          <c:showVal val="0"/>
          <c:showCatName val="0"/>
          <c:showSerName val="0"/>
          <c:showPercent val="0"/>
          <c:showBubbleSize val="0"/>
        </c:dLbls>
        <c:gapWidth val="150"/>
        <c:overlap val="100"/>
        <c:axId val="918159567"/>
        <c:axId val="1796947583"/>
      </c:barChart>
      <c:lineChart>
        <c:grouping val="standard"/>
        <c:varyColors val="0"/>
        <c:ser>
          <c:idx val="0"/>
          <c:order val="0"/>
          <c:tx>
            <c:strRef>
              <c:f>'Input CS Sản lượng'!$D$8</c:f>
              <c:strCache>
                <c:ptCount val="1"/>
                <c:pt idx="0">
                  <c:v>Tăng trưởng GDP</c:v>
                </c:pt>
              </c:strCache>
            </c:strRef>
          </c:tx>
          <c:spPr>
            <a:ln w="28575" cap="rnd">
              <a:solidFill>
                <a:schemeClr val="accent1"/>
              </a:solidFill>
              <a:round/>
            </a:ln>
            <a:effectLst/>
          </c:spPr>
          <c:marker>
            <c:symbol val="circle"/>
            <c:size val="5"/>
            <c:spPr>
              <a:solidFill>
                <a:srgbClr val="A7A9AC"/>
              </a:solidFill>
              <a:ln w="9525">
                <a:solidFill>
                  <a:srgbClr val="A7A9AC"/>
                </a:solidFill>
              </a:ln>
              <a:effectLst/>
            </c:spPr>
          </c:marker>
          <c:cat>
            <c:strRef>
              <c:f>'Input CS Sản lượng'!$BO$7:$CM$7</c:f>
              <c:strCache>
                <c:ptCount val="25"/>
                <c:pt idx="0">
                  <c:v>1Q2020</c:v>
                </c:pt>
                <c:pt idx="1">
                  <c:v>2Q2020</c:v>
                </c:pt>
                <c:pt idx="2">
                  <c:v>3Q2020</c:v>
                </c:pt>
                <c:pt idx="3">
                  <c:v>4Q2020</c:v>
                </c:pt>
                <c:pt idx="4">
                  <c:v>1Q2021</c:v>
                </c:pt>
                <c:pt idx="5">
                  <c:v>2Q2021</c:v>
                </c:pt>
                <c:pt idx="6">
                  <c:v>3Q2021</c:v>
                </c:pt>
                <c:pt idx="7">
                  <c:v>4Q2021</c:v>
                </c:pt>
                <c:pt idx="8">
                  <c:v>1Q2022</c:v>
                </c:pt>
                <c:pt idx="9">
                  <c:v>2Q2022</c:v>
                </c:pt>
                <c:pt idx="10">
                  <c:v>3Q2022</c:v>
                </c:pt>
                <c:pt idx="11">
                  <c:v>4Q2022</c:v>
                </c:pt>
                <c:pt idx="12">
                  <c:v>1Q2023</c:v>
                </c:pt>
                <c:pt idx="13">
                  <c:v>2Q2023</c:v>
                </c:pt>
                <c:pt idx="14">
                  <c:v>3Q2023</c:v>
                </c:pt>
                <c:pt idx="15">
                  <c:v>4Q2023</c:v>
                </c:pt>
                <c:pt idx="16">
                  <c:v>1Q2024</c:v>
                </c:pt>
                <c:pt idx="17">
                  <c:v>2Q2024</c:v>
                </c:pt>
                <c:pt idx="18">
                  <c:v>3Q2024</c:v>
                </c:pt>
                <c:pt idx="19">
                  <c:v>4Q2024</c:v>
                </c:pt>
                <c:pt idx="20">
                  <c:v>1Q2025</c:v>
                </c:pt>
                <c:pt idx="21">
                  <c:v>2Q2025</c:v>
                </c:pt>
                <c:pt idx="22">
                  <c:v>3Q2025</c:v>
                </c:pt>
                <c:pt idx="23">
                  <c:v>4Q2025</c:v>
                </c:pt>
                <c:pt idx="24">
                  <c:v>1Q2026</c:v>
                </c:pt>
              </c:strCache>
              <c:extLst/>
            </c:strRef>
          </c:cat>
          <c:val>
            <c:numRef>
              <c:f>'Input CS Sản lượng'!$BO$49:$CM$49</c:f>
              <c:numCache>
                <c:formatCode>0.00%</c:formatCode>
                <c:ptCount val="25"/>
                <c:pt idx="0">
                  <c:v>3.6800000000000069E-2</c:v>
                </c:pt>
                <c:pt idx="1">
                  <c:v>3.9000000000000059E-3</c:v>
                </c:pt>
                <c:pt idx="2">
                  <c:v>2.6906815676666723E-2</c:v>
                </c:pt>
                <c:pt idx="3">
                  <c:v>4.4753670518985447E-2</c:v>
                </c:pt>
                <c:pt idx="4">
                  <c:v>4.6504372639699199E-2</c:v>
                </c:pt>
                <c:pt idx="5">
                  <c:v>6.5706917127519943E-2</c:v>
                </c:pt>
                <c:pt idx="6">
                  <c:v>-6.0247748020650672E-2</c:v>
                </c:pt>
                <c:pt idx="7">
                  <c:v>5.2216678205902978E-2</c:v>
                </c:pt>
                <c:pt idx="8">
                  <c:v>5.0526476255495112E-2</c:v>
                </c:pt>
                <c:pt idx="9">
                  <c:v>7.828583142557477E-2</c:v>
                </c:pt>
                <c:pt idx="10">
                  <c:v>0.13714432644462859</c:v>
                </c:pt>
                <c:pt idx="11">
                  <c:v>5.9190968854524614E-2</c:v>
                </c:pt>
                <c:pt idx="12">
                  <c:v>3.275457164064164E-2</c:v>
                </c:pt>
                <c:pt idx="13">
                  <c:v>4.0510995468013816E-2</c:v>
                </c:pt>
                <c:pt idx="14">
                  <c:v>5.4698919597620375E-2</c:v>
                </c:pt>
                <c:pt idx="15">
                  <c:v>6.7237940415296571E-2</c:v>
                </c:pt>
                <c:pt idx="16">
                  <c:v>5.8736938676610603E-2</c:v>
                </c:pt>
                <c:pt idx="17">
                  <c:v>7.0932349457697649E-2</c:v>
                </c:pt>
                <c:pt idx="18">
                  <c:v>7.4292384877221881E-2</c:v>
                </c:pt>
                <c:pt idx="19">
                  <c:v>7.5501666916876223E-2</c:v>
                </c:pt>
                <c:pt idx="20">
                  <c:v>7.0493879021491498E-2</c:v>
                </c:pt>
                <c:pt idx="21">
                  <c:v>8.1914080623680441E-2</c:v>
                </c:pt>
                <c:pt idx="22">
                  <c:v>8.2500000000000018E-2</c:v>
                </c:pt>
                <c:pt idx="23">
                  <c:v>8.4600000000000009E-2</c:v>
                </c:pt>
                <c:pt idx="24">
                  <c:v>7.8262450400707881E-2</c:v>
                </c:pt>
              </c:numCache>
              <c:extLst/>
            </c:numRef>
          </c:val>
          <c:smooth val="1"/>
          <c:extLst>
            <c:ext xmlns:c16="http://schemas.microsoft.com/office/drawing/2014/chart" uri="{C3380CC4-5D6E-409C-BE32-E72D297353CC}">
              <c16:uniqueId val="{00000003-73D0-4E07-88A2-D4BDC3A8A60B}"/>
            </c:ext>
          </c:extLst>
        </c:ser>
        <c:dLbls>
          <c:showLegendKey val="0"/>
          <c:showVal val="0"/>
          <c:showCatName val="0"/>
          <c:showSerName val="0"/>
          <c:showPercent val="0"/>
          <c:showBubbleSize val="0"/>
        </c:dLbls>
        <c:marker val="1"/>
        <c:smooth val="0"/>
        <c:axId val="918159567"/>
        <c:axId val="1796947583"/>
      </c:lineChart>
      <c:catAx>
        <c:axId val="918159567"/>
        <c:scaling>
          <c:orientation val="minMax"/>
        </c:scaling>
        <c:delete val="0"/>
        <c:axPos val="b"/>
        <c:numFmt formatCode="[$-101042A]mmm\ yy;@" sourceLinked="0"/>
        <c:majorTickMark val="none"/>
        <c:minorTickMark val="none"/>
        <c:tickLblPos val="low"/>
        <c:spPr>
          <a:noFill/>
          <a:ln w="9525" cap="flat" cmpd="sng" algn="ctr">
            <a:solidFill>
              <a:schemeClr val="bg1">
                <a:lumMod val="85000"/>
              </a:schemeClr>
            </a:solidFill>
            <a:round/>
          </a:ln>
          <a:effectLst/>
        </c:spPr>
        <c:txPr>
          <a:bodyPr rot="-5400000" spcFirstLastPara="1" vertOverflow="ellipsis" wrap="square" anchor="ctr" anchorCtr="1"/>
          <a:lstStyle/>
          <a:p>
            <a:pPr>
              <a:defRPr sz="800" b="0" i="0" u="none" strike="noStrike" kern="1200" baseline="0">
                <a:solidFill>
                  <a:srgbClr val="002395"/>
                </a:solidFill>
                <a:latin typeface="Effra" panose="020B0603020203020204" pitchFamily="34" charset="0"/>
                <a:ea typeface="+mn-ea"/>
                <a:cs typeface="Arial" panose="020B0604020202020204" pitchFamily="34" charset="0"/>
              </a:defRPr>
            </a:pPr>
            <a:endParaRPr lang="en-US"/>
          </a:p>
        </c:txPr>
        <c:crossAx val="1796947583"/>
        <c:crosses val="autoZero"/>
        <c:auto val="0"/>
        <c:lblAlgn val="ctr"/>
        <c:lblOffset val="100"/>
        <c:tickMarkSkip val="1"/>
        <c:noMultiLvlLbl val="0"/>
      </c:catAx>
      <c:valAx>
        <c:axId val="1796947583"/>
        <c:scaling>
          <c:orientation val="minMax"/>
        </c:scaling>
        <c:delete val="0"/>
        <c:axPos val="l"/>
        <c:numFmt formatCode="0%" sourceLinked="0"/>
        <c:majorTickMark val="out"/>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800" b="0" i="0" u="none" strike="noStrike" kern="1200" baseline="0">
                <a:solidFill>
                  <a:srgbClr val="002395"/>
                </a:solidFill>
                <a:latin typeface="Effra" panose="020B0603020203020204" pitchFamily="34" charset="0"/>
                <a:ea typeface="+mn-ea"/>
                <a:cs typeface="Arial" panose="020B0604020202020204" pitchFamily="34" charset="0"/>
              </a:defRPr>
            </a:pPr>
            <a:endParaRPr lang="en-US"/>
          </a:p>
        </c:txPr>
        <c:crossAx val="918159567"/>
        <c:crosses val="autoZero"/>
        <c:crossBetween val="between"/>
      </c:valAx>
      <c:spPr>
        <a:noFill/>
        <a:ln>
          <a:noFill/>
        </a:ln>
        <a:effectLst/>
      </c:spPr>
    </c:plotArea>
    <c:legend>
      <c:legendPos val="t"/>
      <c:layout>
        <c:manualLayout>
          <c:xMode val="edge"/>
          <c:yMode val="edge"/>
          <c:x val="0"/>
          <c:y val="0.94225085500676053"/>
          <c:w val="0.97990207954774888"/>
          <c:h val="5.4441660701503233E-2"/>
        </c:manualLayout>
      </c:layout>
      <c:overlay val="0"/>
      <c:spPr>
        <a:noFill/>
        <a:ln>
          <a:noFill/>
        </a:ln>
        <a:effectLst/>
      </c:spPr>
      <c:txPr>
        <a:bodyPr rot="0" spcFirstLastPara="1" vertOverflow="ellipsis" vert="horz" wrap="square" anchor="ctr" anchorCtr="1"/>
        <a:lstStyle/>
        <a:p>
          <a:pPr>
            <a:defRPr sz="800" b="0" i="0" u="none" strike="noStrike" kern="1200" baseline="0">
              <a:solidFill>
                <a:srgbClr val="002395"/>
              </a:solidFill>
              <a:latin typeface="Effra" panose="020B0603020203020204" pitchFamily="34" charset="0"/>
              <a:ea typeface="+mn-ea"/>
              <a:cs typeface="Arial" panose="020B0604020202020204" pitchFamily="34" charset="0"/>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noFill/>
      <a:round/>
    </a:ln>
    <a:effectLst/>
  </c:spPr>
  <c:txPr>
    <a:bodyPr/>
    <a:lstStyle/>
    <a:p>
      <a:pPr>
        <a:defRPr sz="800">
          <a:solidFill>
            <a:srgbClr val="002395"/>
          </a:solidFill>
          <a:latin typeface="Effra" panose="020B0603020203020204" pitchFamily="34" charset="0"/>
          <a:cs typeface="Arial" panose="020B0604020202020204" pitchFamily="34" charset="0"/>
        </a:defRPr>
      </a:pPr>
      <a:endParaRPr lang="en-US"/>
    </a:p>
  </c:txPr>
  <c:externalData r:id="rId3">
    <c:autoUpdate val="0"/>
  </c:externalData>
  <c:userShapes r:id="rId4"/>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200"/>
            </a:pPr>
            <a:r>
              <a:rPr lang="en-US" sz="1200" b="1" i="0" u="none" strike="noStrike" kern="1200" baseline="0">
                <a:solidFill>
                  <a:srgbClr val="002395"/>
                </a:solidFill>
                <a:latin typeface="Effra" panose="020B0603020203020204" pitchFamily="34" charset="0"/>
                <a:cs typeface="Arial" pitchFamily="34" charset="0"/>
              </a:rPr>
              <a:t>Sản lượng xuất khẩu tiếp tục được củng cố bởi nhóm doanh nghiệp FDI trong khi các mặt hàng nội địa cần thêm thời gian để phục hồi</a:t>
            </a:r>
            <a:endParaRPr lang="en-US" sz="1200" b="1" i="0" u="none" strike="noStrike" kern="1200" baseline="0" dirty="0">
              <a:solidFill>
                <a:srgbClr val="002395"/>
              </a:solidFill>
              <a:latin typeface="Effra" panose="020B0603020203020204" pitchFamily="34" charset="0"/>
              <a:cs typeface="Arial" pitchFamily="34" charset="0"/>
            </a:endParaRPr>
          </a:p>
        </c:rich>
      </c:tx>
      <c:layout>
        <c:manualLayout>
          <c:xMode val="edge"/>
          <c:yMode val="edge"/>
          <c:x val="0.13004795963298388"/>
          <c:y val="4.9881768642611492E-3"/>
        </c:manualLayout>
      </c:layout>
      <c:overlay val="0"/>
    </c:title>
    <c:autoTitleDeleted val="0"/>
    <c:plotArea>
      <c:layout>
        <c:manualLayout>
          <c:layoutTarget val="inner"/>
          <c:xMode val="edge"/>
          <c:yMode val="edge"/>
          <c:x val="6.7387139107611543E-2"/>
          <c:y val="0.15437194861245113"/>
          <c:w val="0.87232843083085265"/>
          <c:h val="0.58312309865397571"/>
        </c:manualLayout>
      </c:layout>
      <c:barChart>
        <c:barDir val="col"/>
        <c:grouping val="clustered"/>
        <c:varyColors val="0"/>
        <c:ser>
          <c:idx val="0"/>
          <c:order val="0"/>
          <c:tx>
            <c:strRef>
              <c:f>'E&amp;I present'!$C$77</c:f>
              <c:strCache>
                <c:ptCount val="1"/>
                <c:pt idx="0">
                  <c:v>3M2026</c:v>
                </c:pt>
              </c:strCache>
            </c:strRef>
          </c:tx>
          <c:spPr>
            <a:solidFill>
              <a:srgbClr val="CFDB00"/>
            </a:solidFill>
            <a:ln>
              <a:solidFill>
                <a:srgbClr val="CFDB00"/>
              </a:solidFill>
            </a:ln>
          </c:spPr>
          <c:invertIfNegative val="0"/>
          <c:cat>
            <c:strRef>
              <c:f>'E&amp;I present'!$B$78:$B$87</c:f>
              <c:strCache>
                <c:ptCount val="10"/>
                <c:pt idx="0">
                  <c:v>Máy vi tính, sản phẩm điện tử và linh kiện</c:v>
                </c:pt>
                <c:pt idx="1">
                  <c:v>Điện thoại các loại và linh kiện</c:v>
                </c:pt>
                <c:pt idx="2">
                  <c:v>Máy móc, thiết bị, dụng cụ phụ tùng khác</c:v>
                </c:pt>
                <c:pt idx="3">
                  <c:v>Hàng dệt, may</c:v>
                </c:pt>
                <c:pt idx="4">
                  <c:v>Giày dép các loại</c:v>
                </c:pt>
                <c:pt idx="5">
                  <c:v>Phương tiện vận tải và phụ tùng</c:v>
                </c:pt>
                <c:pt idx="6">
                  <c:v>Gỗ và sản phẩm gỗ</c:v>
                </c:pt>
                <c:pt idx="7">
                  <c:v>Cà phê</c:v>
                </c:pt>
                <c:pt idx="8">
                  <c:v>Hàng thủy sản</c:v>
                </c:pt>
                <c:pt idx="9">
                  <c:v>Đồ chơi, dụng cụ thể thao và bộ phận</c:v>
                </c:pt>
              </c:strCache>
            </c:strRef>
          </c:cat>
          <c:val>
            <c:numRef>
              <c:f>'E&amp;I present'!$C$78:$C$87</c:f>
              <c:numCache>
                <c:formatCode>_-* #,##0_-;\-* #,##0_-;_-* "-"??_-;_-@_-</c:formatCode>
                <c:ptCount val="10"/>
                <c:pt idx="0">
                  <c:v>30674.36349</c:v>
                </c:pt>
                <c:pt idx="1">
                  <c:v>16747.907964999999</c:v>
                </c:pt>
                <c:pt idx="2">
                  <c:v>14967.355285</c:v>
                </c:pt>
                <c:pt idx="3">
                  <c:v>8831.9464950000001</c:v>
                </c:pt>
                <c:pt idx="4">
                  <c:v>5412.1181980000001</c:v>
                </c:pt>
                <c:pt idx="5">
                  <c:v>4500.0840969999999</c:v>
                </c:pt>
                <c:pt idx="6">
                  <c:v>3968.7655089999998</c:v>
                </c:pt>
                <c:pt idx="7">
                  <c:v>2742.9245289999999</c:v>
                </c:pt>
                <c:pt idx="8">
                  <c:v>2644.4171120000001</c:v>
                </c:pt>
                <c:pt idx="9">
                  <c:v>1907.7580889999999</c:v>
                </c:pt>
              </c:numCache>
            </c:numRef>
          </c:val>
          <c:extLst>
            <c:ext xmlns:c16="http://schemas.microsoft.com/office/drawing/2014/chart" uri="{C3380CC4-5D6E-409C-BE32-E72D297353CC}">
              <c16:uniqueId val="{00000000-EECF-478F-9BE2-F1161A3A01E4}"/>
            </c:ext>
          </c:extLst>
        </c:ser>
        <c:dLbls>
          <c:showLegendKey val="0"/>
          <c:showVal val="0"/>
          <c:showCatName val="0"/>
          <c:showSerName val="0"/>
          <c:showPercent val="0"/>
          <c:showBubbleSize val="0"/>
        </c:dLbls>
        <c:gapWidth val="150"/>
        <c:axId val="118934144"/>
        <c:axId val="118940032"/>
      </c:barChart>
      <c:lineChart>
        <c:grouping val="standard"/>
        <c:varyColors val="0"/>
        <c:ser>
          <c:idx val="1"/>
          <c:order val="1"/>
          <c:tx>
            <c:strRef>
              <c:f>'E&amp;I present'!$D$77</c:f>
              <c:strCache>
                <c:ptCount val="1"/>
                <c:pt idx="0">
                  <c:v>3M2026 (% YoY)</c:v>
                </c:pt>
              </c:strCache>
            </c:strRef>
          </c:tx>
          <c:spPr>
            <a:ln w="19050">
              <a:noFill/>
            </a:ln>
          </c:spPr>
          <c:marker>
            <c:symbol val="square"/>
            <c:size val="5"/>
            <c:spPr>
              <a:solidFill>
                <a:srgbClr val="002395"/>
              </a:solidFill>
              <a:ln>
                <a:solidFill>
                  <a:srgbClr val="002395"/>
                </a:solidFill>
              </a:ln>
            </c:spPr>
          </c:marker>
          <c:dLbls>
            <c:dLbl>
              <c:idx val="9"/>
              <c:layout>
                <c:manualLayout>
                  <c:x val="-1.5593400246823881E-2"/>
                  <c:y val="3.694722801239914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ECF-478F-9BE2-F1161A3A01E4}"/>
                </c:ext>
              </c:extLst>
            </c:dLbl>
            <c:numFmt formatCode="0%" sourceLinked="0"/>
            <c:spPr>
              <a:noFill/>
              <a:ln>
                <a:noFill/>
              </a:ln>
              <a:effectLst/>
            </c:spPr>
            <c:dLblPos val="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'E&amp;I present'!$B$78:$B$87</c:f>
              <c:strCache>
                <c:ptCount val="10"/>
                <c:pt idx="0">
                  <c:v>Máy vi tính, sản phẩm điện tử và linh kiện</c:v>
                </c:pt>
                <c:pt idx="1">
                  <c:v>Điện thoại các loại và linh kiện</c:v>
                </c:pt>
                <c:pt idx="2">
                  <c:v>Máy móc, thiết bị, dụng cụ phụ tùng khác</c:v>
                </c:pt>
                <c:pt idx="3">
                  <c:v>Hàng dệt, may</c:v>
                </c:pt>
                <c:pt idx="4">
                  <c:v>Giày dép các loại</c:v>
                </c:pt>
                <c:pt idx="5">
                  <c:v>Phương tiện vận tải và phụ tùng</c:v>
                </c:pt>
                <c:pt idx="6">
                  <c:v>Gỗ và sản phẩm gỗ</c:v>
                </c:pt>
                <c:pt idx="7">
                  <c:v>Cà phê</c:v>
                </c:pt>
                <c:pt idx="8">
                  <c:v>Hàng thủy sản</c:v>
                </c:pt>
                <c:pt idx="9">
                  <c:v>Đồ chơi, dụng cụ thể thao và bộ phận</c:v>
                </c:pt>
              </c:strCache>
            </c:strRef>
          </c:cat>
          <c:val>
            <c:numRef>
              <c:f>'E&amp;I present'!$D$78:$D$87</c:f>
              <c:numCache>
                <c:formatCode>0.00%</c:formatCode>
                <c:ptCount val="10"/>
                <c:pt idx="0">
                  <c:v>0.45440085976802602</c:v>
                </c:pt>
                <c:pt idx="1">
                  <c:v>0.19244710027694856</c:v>
                </c:pt>
                <c:pt idx="2">
                  <c:v>0.21159870257614055</c:v>
                </c:pt>
                <c:pt idx="3">
                  <c:v>1.6365466163565712E-2</c:v>
                </c:pt>
                <c:pt idx="4">
                  <c:v>7.3391817686230265E-3</c:v>
                </c:pt>
                <c:pt idx="5">
                  <c:v>0.14840226174772564</c:v>
                </c:pt>
                <c:pt idx="6">
                  <c:v>1.2888190357586593E-2</c:v>
                </c:pt>
                <c:pt idx="7">
                  <c:v>-5.1104125547120072E-3</c:v>
                </c:pt>
                <c:pt idx="8">
                  <c:v>0.14377618011431981</c:v>
                </c:pt>
                <c:pt idx="9">
                  <c:v>0.54619288826662693</c:v>
                </c:pt>
              </c:numCache>
            </c:numRef>
          </c:val>
          <c:smooth val="0"/>
          <c:extLst>
            <c:ext xmlns:c16="http://schemas.microsoft.com/office/drawing/2014/chart" uri="{C3380CC4-5D6E-409C-BE32-E72D297353CC}">
              <c16:uniqueId val="{00000002-EECF-478F-9BE2-F1161A3A01E4}"/>
            </c:ext>
          </c:extLst>
        </c:ser>
        <c:ser>
          <c:idx val="2"/>
          <c:order val="2"/>
          <c:tx>
            <c:strRef>
              <c:f>'E&amp;I present'!$E$77</c:f>
              <c:strCache>
                <c:ptCount val="1"/>
                <c:pt idx="0">
                  <c:v>3M2025 (% YoY)</c:v>
                </c:pt>
              </c:strCache>
            </c:strRef>
          </c:tx>
          <c:spPr>
            <a:ln w="28575">
              <a:noFill/>
            </a:ln>
          </c:spPr>
          <c:marker>
            <c:symbol val="diamond"/>
            <c:size val="7"/>
            <c:spPr>
              <a:solidFill>
                <a:srgbClr val="009FDA"/>
              </a:solidFill>
              <a:ln>
                <a:noFill/>
              </a:ln>
            </c:spPr>
          </c:marker>
          <c:cat>
            <c:strRef>
              <c:f>'E&amp;I present'!$B$78:$B$87</c:f>
              <c:strCache>
                <c:ptCount val="10"/>
                <c:pt idx="0">
                  <c:v>Máy vi tính, sản phẩm điện tử và linh kiện</c:v>
                </c:pt>
                <c:pt idx="1">
                  <c:v>Điện thoại các loại và linh kiện</c:v>
                </c:pt>
                <c:pt idx="2">
                  <c:v>Máy móc, thiết bị, dụng cụ phụ tùng khác</c:v>
                </c:pt>
                <c:pt idx="3">
                  <c:v>Hàng dệt, may</c:v>
                </c:pt>
                <c:pt idx="4">
                  <c:v>Giày dép các loại</c:v>
                </c:pt>
                <c:pt idx="5">
                  <c:v>Phương tiện vận tải và phụ tùng</c:v>
                </c:pt>
                <c:pt idx="6">
                  <c:v>Gỗ và sản phẩm gỗ</c:v>
                </c:pt>
                <c:pt idx="7">
                  <c:v>Cà phê</c:v>
                </c:pt>
                <c:pt idx="8">
                  <c:v>Hàng thủy sản</c:v>
                </c:pt>
                <c:pt idx="9">
                  <c:v>Đồ chơi, dụng cụ thể thao và bộ phận</c:v>
                </c:pt>
              </c:strCache>
            </c:strRef>
          </c:cat>
          <c:val>
            <c:numRef>
              <c:f>'E&amp;I present'!$E$78:$E$87</c:f>
              <c:numCache>
                <c:formatCode>0.00%</c:formatCode>
                <c:ptCount val="10"/>
                <c:pt idx="0">
                  <c:v>0.29080406462250652</c:v>
                </c:pt>
                <c:pt idx="1">
                  <c:v>-1.264754995530315E-2</c:v>
                </c:pt>
                <c:pt idx="2">
                  <c:v>0.13134425417626883</c:v>
                </c:pt>
                <c:pt idx="3">
                  <c:v>0.11146406661650654</c:v>
                </c:pt>
                <c:pt idx="4">
                  <c:v>0.12143217291718789</c:v>
                </c:pt>
                <c:pt idx="5">
                  <c:v>8.1175971742199815E-2</c:v>
                </c:pt>
                <c:pt idx="6">
                  <c:v>0.1095182981875733</c:v>
                </c:pt>
                <c:pt idx="7">
                  <c:v>0.43075781884001985</c:v>
                </c:pt>
                <c:pt idx="8">
                  <c:v>0.18477821442622333</c:v>
                </c:pt>
                <c:pt idx="9">
                  <c:v>0.73797800013218162</c:v>
                </c:pt>
              </c:numCache>
            </c:numRef>
          </c:val>
          <c:smooth val="0"/>
          <c:extLst>
            <c:ext xmlns:c16="http://schemas.microsoft.com/office/drawing/2014/chart" uri="{C3380CC4-5D6E-409C-BE32-E72D297353CC}">
              <c16:uniqueId val="{00000003-EECF-478F-9BE2-F1161A3A01E4}"/>
            </c:ext>
          </c:extLst>
        </c:ser>
        <c:dLbls>
          <c:showLegendKey val="0"/>
          <c:showVal val="0"/>
          <c:showCatName val="0"/>
          <c:showSerName val="0"/>
          <c:showPercent val="0"/>
          <c:showBubbleSize val="0"/>
        </c:dLbls>
        <c:marker val="1"/>
        <c:smooth val="0"/>
        <c:axId val="118943104"/>
        <c:axId val="118941568"/>
      </c:lineChart>
      <c:catAx>
        <c:axId val="118934144"/>
        <c:scaling>
          <c:orientation val="minMax"/>
        </c:scaling>
        <c:delete val="0"/>
        <c:axPos val="b"/>
        <c:numFmt formatCode="General" sourceLinked="1"/>
        <c:majorTickMark val="out"/>
        <c:minorTickMark val="none"/>
        <c:tickLblPos val="nextTo"/>
        <c:txPr>
          <a:bodyPr/>
          <a:lstStyle/>
          <a:p>
            <a:pPr>
              <a:defRPr>
                <a:latin typeface="+mj-lt"/>
              </a:defRPr>
            </a:pPr>
            <a:endParaRPr lang="en-US"/>
          </a:p>
        </c:txPr>
        <c:crossAx val="118940032"/>
        <c:crosses val="autoZero"/>
        <c:auto val="1"/>
        <c:lblAlgn val="ctr"/>
        <c:lblOffset val="100"/>
        <c:noMultiLvlLbl val="0"/>
      </c:catAx>
      <c:valAx>
        <c:axId val="118940032"/>
        <c:scaling>
          <c:orientation val="minMax"/>
        </c:scaling>
        <c:delete val="0"/>
        <c:axPos val="l"/>
        <c:majorGridlines>
          <c:spPr>
            <a:ln>
              <a:noFill/>
            </a:ln>
          </c:spPr>
        </c:majorGridlines>
        <c:numFmt formatCode="#,##0" sourceLinked="0"/>
        <c:majorTickMark val="out"/>
        <c:minorTickMark val="none"/>
        <c:tickLblPos val="nextTo"/>
        <c:crossAx val="118934144"/>
        <c:crosses val="autoZero"/>
        <c:crossBetween val="between"/>
        <c:dispUnits>
          <c:builtInUnit val="thousands"/>
          <c:dispUnitsLbl>
            <c:tx>
              <c:rich>
                <a:bodyPr/>
                <a:lstStyle/>
                <a:p>
                  <a:pPr>
                    <a:defRPr b="0"/>
                  </a:pPr>
                  <a:r>
                    <a:rPr lang="en-US" b="0"/>
                    <a:t>Tỷ</a:t>
                  </a:r>
                  <a:r>
                    <a:rPr lang="en-US" b="0" baseline="0"/>
                    <a:t> USD</a:t>
                  </a:r>
                  <a:endParaRPr lang="en-US" b="0"/>
                </a:p>
              </c:rich>
            </c:tx>
          </c:dispUnitsLbl>
        </c:dispUnits>
      </c:valAx>
      <c:valAx>
        <c:axId val="118941568"/>
        <c:scaling>
          <c:orientation val="minMax"/>
        </c:scaling>
        <c:delete val="0"/>
        <c:axPos val="r"/>
        <c:numFmt formatCode="0%" sourceLinked="0"/>
        <c:majorTickMark val="out"/>
        <c:minorTickMark val="none"/>
        <c:tickLblPos val="nextTo"/>
        <c:crossAx val="118943104"/>
        <c:crosses val="max"/>
        <c:crossBetween val="between"/>
      </c:valAx>
      <c:catAx>
        <c:axId val="118943104"/>
        <c:scaling>
          <c:orientation val="minMax"/>
        </c:scaling>
        <c:delete val="1"/>
        <c:axPos val="b"/>
        <c:numFmt formatCode="General" sourceLinked="1"/>
        <c:majorTickMark val="out"/>
        <c:minorTickMark val="none"/>
        <c:tickLblPos val="nextTo"/>
        <c:crossAx val="118941568"/>
        <c:crosses val="autoZero"/>
        <c:auto val="1"/>
        <c:lblAlgn val="ctr"/>
        <c:lblOffset val="100"/>
        <c:noMultiLvlLbl val="0"/>
      </c:catAx>
    </c:plotArea>
    <c:legend>
      <c:legendPos val="t"/>
      <c:layout>
        <c:manualLayout>
          <c:xMode val="edge"/>
          <c:yMode val="edge"/>
          <c:x val="0.32933477047889931"/>
          <c:y val="0.919062073514609"/>
          <c:w val="0.50225398374370755"/>
          <c:h val="7.7258539781176847E-2"/>
        </c:manualLayout>
      </c:layout>
      <c:overlay val="1"/>
    </c:legend>
    <c:plotVisOnly val="1"/>
    <c:dispBlanksAs val="gap"/>
    <c:showDLblsOverMax val="0"/>
  </c:chart>
  <c:spPr>
    <a:ln>
      <a:noFill/>
    </a:ln>
  </c:spPr>
  <c:txPr>
    <a:bodyPr/>
    <a:lstStyle/>
    <a:p>
      <a:pPr>
        <a:defRPr sz="800">
          <a:solidFill>
            <a:srgbClr val="002395"/>
          </a:solidFill>
          <a:latin typeface="+mj-lt"/>
          <a:cs typeface="Arial" pitchFamily="34" charset="0"/>
        </a:defRPr>
      </a:pPr>
      <a:endParaRPr lang="en-US"/>
    </a:p>
  </c:txPr>
  <c:externalData r:id="rId2">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sz="1200" baseline="0">
                <a:latin typeface="Effra" panose="020B0603020203020204" pitchFamily="34" charset="0"/>
              </a:rPr>
              <a:t>Chiến sự tại Iran kích thích động thái đẩy mạnh nhập khẩu các mặt hàng xăng dầu trong tháng 3</a:t>
            </a:r>
            <a:endParaRPr lang="en-US" sz="1200" dirty="0">
              <a:latin typeface="Effra" panose="020B0603020203020204" pitchFamily="34" charset="0"/>
            </a:endParaRPr>
          </a:p>
        </c:rich>
      </c:tx>
      <c:layout>
        <c:manualLayout>
          <c:xMode val="edge"/>
          <c:yMode val="edge"/>
          <c:x val="0.10717074259644195"/>
          <c:y val="0"/>
        </c:manualLayout>
      </c:layout>
      <c:overlay val="0"/>
    </c:title>
    <c:autoTitleDeleted val="0"/>
    <c:plotArea>
      <c:layout>
        <c:manualLayout>
          <c:layoutTarget val="inner"/>
          <c:xMode val="edge"/>
          <c:yMode val="edge"/>
          <c:x val="6.4190330017948535E-2"/>
          <c:y val="0.16384836539272288"/>
          <c:w val="0.84529745591432903"/>
          <c:h val="0.59527156649646429"/>
        </c:manualLayout>
      </c:layout>
      <c:barChart>
        <c:barDir val="col"/>
        <c:grouping val="clustered"/>
        <c:varyColors val="0"/>
        <c:ser>
          <c:idx val="0"/>
          <c:order val="0"/>
          <c:tx>
            <c:strRef>
              <c:f>'E&amp;I present'!$C$146</c:f>
              <c:strCache>
                <c:ptCount val="1"/>
                <c:pt idx="0">
                  <c:v>3M2026</c:v>
                </c:pt>
              </c:strCache>
            </c:strRef>
          </c:tx>
          <c:spPr>
            <a:solidFill>
              <a:srgbClr val="CFDB00"/>
            </a:solidFill>
            <a:ln>
              <a:solidFill>
                <a:srgbClr val="CFDB00"/>
              </a:solidFill>
            </a:ln>
          </c:spPr>
          <c:invertIfNegative val="0"/>
          <c:cat>
            <c:strRef>
              <c:f>('E&amp;I present'!$B$147:$B$148,'E&amp;I present'!$B$150:$B$156)</c:f>
              <c:strCache>
                <c:ptCount val="9"/>
                <c:pt idx="0">
                  <c:v>Máy vi tính, sản phẩm điện tử và linh kiện</c:v>
                </c:pt>
                <c:pt idx="1">
                  <c:v>Máy móc, thiết bị, dụng cụ, phụ tùng khác</c:v>
                </c:pt>
                <c:pt idx="2">
                  <c:v>Kim loại thường khác</c:v>
                </c:pt>
                <c:pt idx="3">
                  <c:v>Chất dẻo nguyên liệu</c:v>
                </c:pt>
                <c:pt idx="4">
                  <c:v>Xăng dầu các loại</c:v>
                </c:pt>
                <c:pt idx="5">
                  <c:v>Sản phẩm từ chất dẻo</c:v>
                </c:pt>
                <c:pt idx="6">
                  <c:v>Sắt thép các loại</c:v>
                </c:pt>
                <c:pt idx="7">
                  <c:v>Điện thoại các loại và linh kiện</c:v>
                </c:pt>
                <c:pt idx="8">
                  <c:v>Sản phẩm từ sắt thép</c:v>
                </c:pt>
              </c:strCache>
              <c:extLst/>
            </c:strRef>
          </c:cat>
          <c:val>
            <c:numRef>
              <c:f>('E&amp;I present'!$C$147:$C$148,'E&amp;I present'!$C$150:$C$156)</c:f>
              <c:numCache>
                <c:formatCode>_-* #,##0_-;\-* #,##0_-;_-* "-"??_-;_-@_-</c:formatCode>
                <c:ptCount val="9"/>
                <c:pt idx="0">
                  <c:v>47342.433088999998</c:v>
                </c:pt>
                <c:pt idx="1">
                  <c:v>15476.502516999999</c:v>
                </c:pt>
                <c:pt idx="2">
                  <c:v>3291.4799790000002</c:v>
                </c:pt>
                <c:pt idx="3">
                  <c:v>3105.7542000000003</c:v>
                </c:pt>
                <c:pt idx="4">
                  <c:v>2898.971125</c:v>
                </c:pt>
                <c:pt idx="5">
                  <c:v>2674.3758040000002</c:v>
                </c:pt>
                <c:pt idx="6">
                  <c:v>2604.877293</c:v>
                </c:pt>
                <c:pt idx="7">
                  <c:v>2286.400627</c:v>
                </c:pt>
                <c:pt idx="8">
                  <c:v>2125.64752</c:v>
                </c:pt>
              </c:numCache>
              <c:extLst/>
            </c:numRef>
          </c:val>
          <c:extLst>
            <c:ext xmlns:c16="http://schemas.microsoft.com/office/drawing/2014/chart" uri="{C3380CC4-5D6E-409C-BE32-E72D297353CC}">
              <c16:uniqueId val="{00000000-F815-47FB-BFD3-F277E0A0660D}"/>
            </c:ext>
          </c:extLst>
        </c:ser>
        <c:dLbls>
          <c:showLegendKey val="0"/>
          <c:showVal val="0"/>
          <c:showCatName val="0"/>
          <c:showSerName val="0"/>
          <c:showPercent val="0"/>
          <c:showBubbleSize val="0"/>
        </c:dLbls>
        <c:gapWidth val="150"/>
        <c:axId val="118934144"/>
        <c:axId val="118940032"/>
      </c:barChart>
      <c:lineChart>
        <c:grouping val="standard"/>
        <c:varyColors val="0"/>
        <c:ser>
          <c:idx val="1"/>
          <c:order val="1"/>
          <c:tx>
            <c:strRef>
              <c:f>'E&amp;I present'!$D$146</c:f>
              <c:strCache>
                <c:ptCount val="1"/>
                <c:pt idx="0">
                  <c:v>3M2026 (% YoY)</c:v>
                </c:pt>
              </c:strCache>
            </c:strRef>
          </c:tx>
          <c:spPr>
            <a:ln w="28575">
              <a:noFill/>
            </a:ln>
          </c:spPr>
          <c:marker>
            <c:symbol val="square"/>
            <c:size val="5"/>
            <c:spPr>
              <a:solidFill>
                <a:srgbClr val="002395"/>
              </a:solidFill>
              <a:ln>
                <a:solidFill>
                  <a:srgbClr val="002395"/>
                </a:solidFill>
              </a:ln>
            </c:spPr>
          </c:marker>
          <c:dLbls>
            <c:dLbl>
              <c:idx val="8"/>
              <c:layout>
                <c:manualLayout>
                  <c:x val="-2.2129826807096391E-2"/>
                  <c:y val="-4.738208390135866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CCAC-4885-B49C-DCB734C30B98}"/>
                </c:ext>
              </c:extLst>
            </c:dLbl>
            <c:numFmt formatCode="0%" sourceLinked="0"/>
            <c:spPr>
              <a:noFill/>
              <a:ln>
                <a:noFill/>
              </a:ln>
              <a:effectLst/>
            </c:spPr>
            <c:dLblPos val="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('E&amp;I present'!$B$147:$B$148,'E&amp;I present'!$B$150:$B$156)</c:f>
              <c:strCache>
                <c:ptCount val="9"/>
                <c:pt idx="0">
                  <c:v>Máy vi tính, sản phẩm điện tử và linh kiện</c:v>
                </c:pt>
                <c:pt idx="1">
                  <c:v>Máy móc, thiết bị, dụng cụ, phụ tùng khác</c:v>
                </c:pt>
                <c:pt idx="2">
                  <c:v>Kim loại thường khác</c:v>
                </c:pt>
                <c:pt idx="3">
                  <c:v>Chất dẻo nguyên liệu</c:v>
                </c:pt>
                <c:pt idx="4">
                  <c:v>Xăng dầu các loại</c:v>
                </c:pt>
                <c:pt idx="5">
                  <c:v>Sản phẩm từ chất dẻo</c:v>
                </c:pt>
                <c:pt idx="6">
                  <c:v>Sắt thép các loại</c:v>
                </c:pt>
                <c:pt idx="7">
                  <c:v>Điện thoại các loại và linh kiện</c:v>
                </c:pt>
                <c:pt idx="8">
                  <c:v>Sản phẩm từ sắt thép</c:v>
                </c:pt>
              </c:strCache>
              <c:extLst/>
            </c:strRef>
          </c:cat>
          <c:val>
            <c:numRef>
              <c:f>('E&amp;I present'!$D$147:$D$148,'E&amp;I present'!$D$150:$D$156)</c:f>
              <c:numCache>
                <c:formatCode>0.00%</c:formatCode>
                <c:ptCount val="9"/>
                <c:pt idx="0">
                  <c:v>0.49693750656711821</c:v>
                </c:pt>
                <c:pt idx="1">
                  <c:v>0.22493743235658781</c:v>
                </c:pt>
                <c:pt idx="2">
                  <c:v>0.24907316765160759</c:v>
                </c:pt>
                <c:pt idx="3">
                  <c:v>2.8824464232645619E-2</c:v>
                </c:pt>
                <c:pt idx="4">
                  <c:v>0.74134300616820648</c:v>
                </c:pt>
                <c:pt idx="5">
                  <c:v>0.20363624951197101</c:v>
                </c:pt>
                <c:pt idx="6">
                  <c:v>-1.5278150699154947E-2</c:v>
                </c:pt>
                <c:pt idx="7">
                  <c:v>-0.10358132477089388</c:v>
                </c:pt>
                <c:pt idx="8">
                  <c:v>0.30229813060262867</c:v>
                </c:pt>
              </c:numCache>
              <c:extLst/>
            </c:numRef>
          </c:val>
          <c:smooth val="0"/>
          <c:extLst>
            <c:ext xmlns:c16="http://schemas.microsoft.com/office/drawing/2014/chart" uri="{C3380CC4-5D6E-409C-BE32-E72D297353CC}">
              <c16:uniqueId val="{00000001-F815-47FB-BFD3-F277E0A0660D}"/>
            </c:ext>
          </c:extLst>
        </c:ser>
        <c:ser>
          <c:idx val="2"/>
          <c:order val="2"/>
          <c:tx>
            <c:strRef>
              <c:f>'E&amp;I present'!$E$146</c:f>
              <c:strCache>
                <c:ptCount val="1"/>
                <c:pt idx="0">
                  <c:v>3M2025 (% YoY)</c:v>
                </c:pt>
              </c:strCache>
            </c:strRef>
          </c:tx>
          <c:spPr>
            <a:ln w="28575">
              <a:noFill/>
            </a:ln>
          </c:spPr>
          <c:marker>
            <c:symbol val="diamond"/>
            <c:size val="7"/>
            <c:spPr>
              <a:solidFill>
                <a:srgbClr val="009FDA"/>
              </a:solidFill>
              <a:ln>
                <a:noFill/>
              </a:ln>
            </c:spPr>
          </c:marker>
          <c:cat>
            <c:strRef>
              <c:f>('E&amp;I present'!$B$147:$B$148,'E&amp;I present'!$B$150:$B$156)</c:f>
              <c:strCache>
                <c:ptCount val="9"/>
                <c:pt idx="0">
                  <c:v>Máy vi tính, sản phẩm điện tử và linh kiện</c:v>
                </c:pt>
                <c:pt idx="1">
                  <c:v>Máy móc, thiết bị, dụng cụ, phụ tùng khác</c:v>
                </c:pt>
                <c:pt idx="2">
                  <c:v>Kim loại thường khác</c:v>
                </c:pt>
                <c:pt idx="3">
                  <c:v>Chất dẻo nguyên liệu</c:v>
                </c:pt>
                <c:pt idx="4">
                  <c:v>Xăng dầu các loại</c:v>
                </c:pt>
                <c:pt idx="5">
                  <c:v>Sản phẩm từ chất dẻo</c:v>
                </c:pt>
                <c:pt idx="6">
                  <c:v>Sắt thép các loại</c:v>
                </c:pt>
                <c:pt idx="7">
                  <c:v>Điện thoại các loại và linh kiện</c:v>
                </c:pt>
                <c:pt idx="8">
                  <c:v>Sản phẩm từ sắt thép</c:v>
                </c:pt>
              </c:strCache>
              <c:extLst/>
            </c:strRef>
          </c:cat>
          <c:val>
            <c:numRef>
              <c:f>('E&amp;I present'!$E$147:$E$148,'E&amp;I present'!$E$150:$E$156)</c:f>
              <c:numCache>
                <c:formatCode>0.00%</c:formatCode>
                <c:ptCount val="9"/>
                <c:pt idx="0">
                  <c:v>0.3150311974396045</c:v>
                </c:pt>
                <c:pt idx="1">
                  <c:v>0.22363381219741596</c:v>
                </c:pt>
                <c:pt idx="2">
                  <c:v>0.28617640867469207</c:v>
                </c:pt>
                <c:pt idx="3">
                  <c:v>0.20537712999725066</c:v>
                </c:pt>
                <c:pt idx="4">
                  <c:v>-0.21100632549420162</c:v>
                </c:pt>
                <c:pt idx="5">
                  <c:v>0.1627266999367627</c:v>
                </c:pt>
                <c:pt idx="6">
                  <c:v>-9.6838006246233954E-2</c:v>
                </c:pt>
                <c:pt idx="7">
                  <c:v>0.11358023779895809</c:v>
                </c:pt>
                <c:pt idx="8">
                  <c:v>0.20194869990206721</c:v>
                </c:pt>
              </c:numCache>
              <c:extLst/>
            </c:numRef>
          </c:val>
          <c:smooth val="0"/>
          <c:extLst>
            <c:ext xmlns:c16="http://schemas.microsoft.com/office/drawing/2014/chart" uri="{C3380CC4-5D6E-409C-BE32-E72D297353CC}">
              <c16:uniqueId val="{00000002-F815-47FB-BFD3-F277E0A0660D}"/>
            </c:ext>
          </c:extLst>
        </c:ser>
        <c:dLbls>
          <c:showLegendKey val="0"/>
          <c:showVal val="0"/>
          <c:showCatName val="0"/>
          <c:showSerName val="0"/>
          <c:showPercent val="0"/>
          <c:showBubbleSize val="0"/>
        </c:dLbls>
        <c:marker val="1"/>
        <c:smooth val="0"/>
        <c:axId val="118943104"/>
        <c:axId val="118941568"/>
      </c:lineChart>
      <c:catAx>
        <c:axId val="118934144"/>
        <c:scaling>
          <c:orientation val="minMax"/>
        </c:scaling>
        <c:delete val="0"/>
        <c:axPos val="b"/>
        <c:numFmt formatCode="General" sourceLinked="1"/>
        <c:majorTickMark val="out"/>
        <c:minorTickMark val="none"/>
        <c:tickLblPos val="nextTo"/>
        <c:txPr>
          <a:bodyPr/>
          <a:lstStyle/>
          <a:p>
            <a:pPr>
              <a:defRPr>
                <a:latin typeface="+mj-lt"/>
              </a:defRPr>
            </a:pPr>
            <a:endParaRPr lang="en-US"/>
          </a:p>
        </c:txPr>
        <c:crossAx val="118940032"/>
        <c:crosses val="autoZero"/>
        <c:auto val="1"/>
        <c:lblAlgn val="ctr"/>
        <c:lblOffset val="100"/>
        <c:noMultiLvlLbl val="0"/>
      </c:catAx>
      <c:valAx>
        <c:axId val="118940032"/>
        <c:scaling>
          <c:orientation val="minMax"/>
        </c:scaling>
        <c:delete val="0"/>
        <c:axPos val="l"/>
        <c:majorGridlines>
          <c:spPr>
            <a:ln>
              <a:noFill/>
            </a:ln>
          </c:spPr>
        </c:majorGridlines>
        <c:numFmt formatCode="#,##0" sourceLinked="0"/>
        <c:majorTickMark val="out"/>
        <c:minorTickMark val="none"/>
        <c:tickLblPos val="nextTo"/>
        <c:crossAx val="118934144"/>
        <c:crosses val="autoZero"/>
        <c:crossBetween val="between"/>
        <c:dispUnits>
          <c:builtInUnit val="thousands"/>
          <c:dispUnitsLbl>
            <c:tx>
              <c:rich>
                <a:bodyPr/>
                <a:lstStyle/>
                <a:p>
                  <a:pPr>
                    <a:defRPr/>
                  </a:pPr>
                  <a:r>
                    <a:rPr lang="en-US"/>
                    <a:t>Tỷ</a:t>
                  </a:r>
                  <a:r>
                    <a:rPr lang="en-US" baseline="0"/>
                    <a:t> USD</a:t>
                  </a:r>
                  <a:endParaRPr lang="en-US"/>
                </a:p>
              </c:rich>
            </c:tx>
          </c:dispUnitsLbl>
        </c:dispUnits>
      </c:valAx>
      <c:valAx>
        <c:axId val="118941568"/>
        <c:scaling>
          <c:orientation val="minMax"/>
        </c:scaling>
        <c:delete val="0"/>
        <c:axPos val="r"/>
        <c:numFmt formatCode="0%" sourceLinked="0"/>
        <c:majorTickMark val="out"/>
        <c:minorTickMark val="none"/>
        <c:tickLblPos val="nextTo"/>
        <c:crossAx val="118943104"/>
        <c:crosses val="max"/>
        <c:crossBetween val="between"/>
      </c:valAx>
      <c:catAx>
        <c:axId val="118943104"/>
        <c:scaling>
          <c:orientation val="minMax"/>
        </c:scaling>
        <c:delete val="1"/>
        <c:axPos val="b"/>
        <c:numFmt formatCode="General" sourceLinked="1"/>
        <c:majorTickMark val="out"/>
        <c:minorTickMark val="none"/>
        <c:tickLblPos val="nextTo"/>
        <c:crossAx val="118941568"/>
        <c:crosses val="autoZero"/>
        <c:auto val="1"/>
        <c:lblAlgn val="ctr"/>
        <c:lblOffset val="100"/>
        <c:noMultiLvlLbl val="0"/>
      </c:catAx>
    </c:plotArea>
    <c:legend>
      <c:legendPos val="t"/>
      <c:layout>
        <c:manualLayout>
          <c:xMode val="edge"/>
          <c:yMode val="edge"/>
          <c:x val="0.34749247280949996"/>
          <c:y val="0.90010923995406544"/>
          <c:w val="0.65250752719050009"/>
          <c:h val="9.9890760045934487E-2"/>
        </c:manualLayout>
      </c:layout>
      <c:overlay val="1"/>
    </c:legend>
    <c:plotVisOnly val="1"/>
    <c:dispBlanksAs val="gap"/>
    <c:showDLblsOverMax val="0"/>
  </c:chart>
  <c:spPr>
    <a:ln>
      <a:noFill/>
    </a:ln>
  </c:spPr>
  <c:txPr>
    <a:bodyPr/>
    <a:lstStyle/>
    <a:p>
      <a:pPr>
        <a:defRPr sz="800">
          <a:solidFill>
            <a:srgbClr val="002395"/>
          </a:solidFill>
          <a:latin typeface="+mj-lt"/>
          <a:cs typeface="Arial" pitchFamily="34" charset="0"/>
        </a:defRPr>
      </a:pPr>
      <a:endParaRPr lang="en-US"/>
    </a:p>
  </c:txPr>
  <c:externalData r:id="rId2">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sz="1200" b="1" i="0" u="none" strike="noStrike" kern="1200" baseline="0">
                <a:solidFill>
                  <a:srgbClr val="002395"/>
                </a:solidFill>
                <a:latin typeface="Effra" panose="020B0603020203020204" pitchFamily="34" charset="0"/>
                <a:cs typeface="Arial" pitchFamily="34" charset="0"/>
              </a:rPr>
              <a:t>Hoạt động xuất khẩu của nhóm nội địa dần được cải thiện khi giá trị xuất khẩu dần trở lại mức của cuối năm 2025</a:t>
            </a:r>
            <a:endParaRPr lang="en-US" sz="1200" b="1" i="0" u="none" strike="noStrike" kern="1200" baseline="0" dirty="0">
              <a:solidFill>
                <a:srgbClr val="002395"/>
              </a:solidFill>
              <a:latin typeface="Effra" panose="020B0603020203020204" pitchFamily="34" charset="0"/>
              <a:cs typeface="Arial" pitchFamily="34" charset="0"/>
            </a:endParaRPr>
          </a:p>
        </c:rich>
      </c:tx>
      <c:layout>
        <c:manualLayout>
          <c:xMode val="edge"/>
          <c:yMode val="edge"/>
          <c:x val="0.12822337295417691"/>
          <c:y val="0"/>
        </c:manualLayout>
      </c:layout>
      <c:overlay val="0"/>
    </c:title>
    <c:autoTitleDeleted val="0"/>
    <c:plotArea>
      <c:layout>
        <c:manualLayout>
          <c:layoutTarget val="inner"/>
          <c:xMode val="edge"/>
          <c:yMode val="edge"/>
          <c:x val="6.6572316398348291E-2"/>
          <c:y val="0.17030058292602798"/>
          <c:w val="0.90299893842887469"/>
          <c:h val="0.5072961352214046"/>
        </c:manualLayout>
      </c:layout>
      <c:lineChart>
        <c:grouping val="standard"/>
        <c:varyColors val="0"/>
        <c:ser>
          <c:idx val="0"/>
          <c:order val="0"/>
          <c:tx>
            <c:strRef>
              <c:f>'Input E&amp;I Goods'!$I$18:$J$18</c:f>
              <c:strCache>
                <c:ptCount val="2"/>
                <c:pt idx="0">
                  <c:v>Khu vực trong nước: Xuất khẩu</c:v>
                </c:pt>
              </c:strCache>
            </c:strRef>
          </c:tx>
          <c:spPr>
            <a:ln w="19050">
              <a:solidFill>
                <a:srgbClr val="002395"/>
              </a:solidFill>
            </a:ln>
          </c:spPr>
          <c:marker>
            <c:symbol val="none"/>
          </c:marker>
          <c:cat>
            <c:numRef>
              <c:f>'Input E&amp;I Goods'!$K$7:$HZ$7</c:f>
              <c:numCache>
                <c:formatCode>mmm\-yy</c:formatCode>
                <c:ptCount val="224"/>
                <c:pt idx="0">
                  <c:v>39814</c:v>
                </c:pt>
                <c:pt idx="1">
                  <c:v>39845</c:v>
                </c:pt>
                <c:pt idx="2">
                  <c:v>39873</c:v>
                </c:pt>
                <c:pt idx="3">
                  <c:v>39904</c:v>
                </c:pt>
                <c:pt idx="4">
                  <c:v>39934</c:v>
                </c:pt>
                <c:pt idx="5">
                  <c:v>39965</c:v>
                </c:pt>
                <c:pt idx="6">
                  <c:v>39995</c:v>
                </c:pt>
                <c:pt idx="7">
                  <c:v>40026</c:v>
                </c:pt>
                <c:pt idx="8">
                  <c:v>40057</c:v>
                </c:pt>
                <c:pt idx="9">
                  <c:v>40087</c:v>
                </c:pt>
                <c:pt idx="10">
                  <c:v>40118</c:v>
                </c:pt>
                <c:pt idx="11">
                  <c:v>40148</c:v>
                </c:pt>
                <c:pt idx="12">
                  <c:v>40179</c:v>
                </c:pt>
                <c:pt idx="13">
                  <c:v>40210</c:v>
                </c:pt>
                <c:pt idx="14">
                  <c:v>40238</c:v>
                </c:pt>
                <c:pt idx="15">
                  <c:v>40269</c:v>
                </c:pt>
                <c:pt idx="16">
                  <c:v>40299</c:v>
                </c:pt>
                <c:pt idx="17">
                  <c:v>40330</c:v>
                </c:pt>
                <c:pt idx="18">
                  <c:v>40360</c:v>
                </c:pt>
                <c:pt idx="19">
                  <c:v>40391</c:v>
                </c:pt>
                <c:pt idx="20">
                  <c:v>40422</c:v>
                </c:pt>
                <c:pt idx="21">
                  <c:v>40452</c:v>
                </c:pt>
                <c:pt idx="22">
                  <c:v>40483</c:v>
                </c:pt>
                <c:pt idx="23">
                  <c:v>40513</c:v>
                </c:pt>
                <c:pt idx="24">
                  <c:v>40544</c:v>
                </c:pt>
                <c:pt idx="25">
                  <c:v>40575</c:v>
                </c:pt>
                <c:pt idx="26">
                  <c:v>40603</c:v>
                </c:pt>
                <c:pt idx="27">
                  <c:v>40634</c:v>
                </c:pt>
                <c:pt idx="28">
                  <c:v>40664</c:v>
                </c:pt>
                <c:pt idx="29">
                  <c:v>40695</c:v>
                </c:pt>
                <c:pt idx="30">
                  <c:v>40725</c:v>
                </c:pt>
                <c:pt idx="31">
                  <c:v>40756</c:v>
                </c:pt>
                <c:pt idx="32">
                  <c:v>40787</c:v>
                </c:pt>
                <c:pt idx="33">
                  <c:v>40817</c:v>
                </c:pt>
                <c:pt idx="34">
                  <c:v>40848</c:v>
                </c:pt>
                <c:pt idx="35">
                  <c:v>40878</c:v>
                </c:pt>
                <c:pt idx="36">
                  <c:v>40909</c:v>
                </c:pt>
                <c:pt idx="37">
                  <c:v>40940</c:v>
                </c:pt>
                <c:pt idx="38">
                  <c:v>40969</c:v>
                </c:pt>
                <c:pt idx="39">
                  <c:v>41000</c:v>
                </c:pt>
                <c:pt idx="40">
                  <c:v>41030</c:v>
                </c:pt>
                <c:pt idx="41">
                  <c:v>41061</c:v>
                </c:pt>
                <c:pt idx="42">
                  <c:v>41091</c:v>
                </c:pt>
                <c:pt idx="43">
                  <c:v>41122</c:v>
                </c:pt>
                <c:pt idx="44">
                  <c:v>41153</c:v>
                </c:pt>
                <c:pt idx="45">
                  <c:v>41183</c:v>
                </c:pt>
                <c:pt idx="46">
                  <c:v>41214</c:v>
                </c:pt>
                <c:pt idx="47">
                  <c:v>41244</c:v>
                </c:pt>
                <c:pt idx="48">
                  <c:v>41275</c:v>
                </c:pt>
                <c:pt idx="49">
                  <c:v>41306</c:v>
                </c:pt>
                <c:pt idx="50">
                  <c:v>41334</c:v>
                </c:pt>
                <c:pt idx="51">
                  <c:v>41365</c:v>
                </c:pt>
                <c:pt idx="52">
                  <c:v>41395</c:v>
                </c:pt>
                <c:pt idx="53">
                  <c:v>41426</c:v>
                </c:pt>
                <c:pt idx="54">
                  <c:v>41456</c:v>
                </c:pt>
                <c:pt idx="55">
                  <c:v>41487</c:v>
                </c:pt>
                <c:pt idx="56">
                  <c:v>41518</c:v>
                </c:pt>
                <c:pt idx="57">
                  <c:v>41548</c:v>
                </c:pt>
                <c:pt idx="58">
                  <c:v>41579</c:v>
                </c:pt>
                <c:pt idx="59">
                  <c:v>41609</c:v>
                </c:pt>
                <c:pt idx="60">
                  <c:v>41640</c:v>
                </c:pt>
                <c:pt idx="61">
                  <c:v>41671</c:v>
                </c:pt>
                <c:pt idx="62">
                  <c:v>41699</c:v>
                </c:pt>
                <c:pt idx="63">
                  <c:v>41730</c:v>
                </c:pt>
                <c:pt idx="64">
                  <c:v>41760</c:v>
                </c:pt>
                <c:pt idx="65">
                  <c:v>41791</c:v>
                </c:pt>
                <c:pt idx="66">
                  <c:v>41821</c:v>
                </c:pt>
                <c:pt idx="67">
                  <c:v>41852</c:v>
                </c:pt>
                <c:pt idx="68">
                  <c:v>41883</c:v>
                </c:pt>
                <c:pt idx="69">
                  <c:v>41913</c:v>
                </c:pt>
                <c:pt idx="70">
                  <c:v>41944</c:v>
                </c:pt>
                <c:pt idx="71">
                  <c:v>41974</c:v>
                </c:pt>
                <c:pt idx="72">
                  <c:v>42005</c:v>
                </c:pt>
                <c:pt idx="73">
                  <c:v>42036</c:v>
                </c:pt>
                <c:pt idx="74">
                  <c:v>42064</c:v>
                </c:pt>
                <c:pt idx="75">
                  <c:v>42095</c:v>
                </c:pt>
                <c:pt idx="76">
                  <c:v>42125</c:v>
                </c:pt>
                <c:pt idx="77">
                  <c:v>42156</c:v>
                </c:pt>
                <c:pt idx="78">
                  <c:v>42186</c:v>
                </c:pt>
                <c:pt idx="79">
                  <c:v>42217</c:v>
                </c:pt>
                <c:pt idx="80">
                  <c:v>42248</c:v>
                </c:pt>
                <c:pt idx="81">
                  <c:v>42278</c:v>
                </c:pt>
                <c:pt idx="82">
                  <c:v>42309</c:v>
                </c:pt>
                <c:pt idx="83">
                  <c:v>42339</c:v>
                </c:pt>
                <c:pt idx="84">
                  <c:v>42370</c:v>
                </c:pt>
                <c:pt idx="85">
                  <c:v>42401</c:v>
                </c:pt>
                <c:pt idx="86">
                  <c:v>42430</c:v>
                </c:pt>
                <c:pt idx="87">
                  <c:v>42461</c:v>
                </c:pt>
                <c:pt idx="88">
                  <c:v>42491</c:v>
                </c:pt>
                <c:pt idx="89">
                  <c:v>42522</c:v>
                </c:pt>
                <c:pt idx="90">
                  <c:v>42552</c:v>
                </c:pt>
                <c:pt idx="91">
                  <c:v>42583</c:v>
                </c:pt>
                <c:pt idx="92">
                  <c:v>42614</c:v>
                </c:pt>
                <c:pt idx="93">
                  <c:v>42644</c:v>
                </c:pt>
                <c:pt idx="94">
                  <c:v>42675</c:v>
                </c:pt>
                <c:pt idx="95">
                  <c:v>42705</c:v>
                </c:pt>
                <c:pt idx="96">
                  <c:v>42736</c:v>
                </c:pt>
                <c:pt idx="97">
                  <c:v>42767</c:v>
                </c:pt>
                <c:pt idx="98">
                  <c:v>42795</c:v>
                </c:pt>
                <c:pt idx="99">
                  <c:v>42826</c:v>
                </c:pt>
                <c:pt idx="100">
                  <c:v>42856</c:v>
                </c:pt>
                <c:pt idx="101">
                  <c:v>42887</c:v>
                </c:pt>
                <c:pt idx="102">
                  <c:v>42917</c:v>
                </c:pt>
                <c:pt idx="103">
                  <c:v>42948</c:v>
                </c:pt>
                <c:pt idx="104">
                  <c:v>42979</c:v>
                </c:pt>
                <c:pt idx="105">
                  <c:v>43009</c:v>
                </c:pt>
                <c:pt idx="106">
                  <c:v>43040</c:v>
                </c:pt>
                <c:pt idx="107">
                  <c:v>43070</c:v>
                </c:pt>
                <c:pt idx="108">
                  <c:v>43101</c:v>
                </c:pt>
                <c:pt idx="109">
                  <c:v>43132</c:v>
                </c:pt>
                <c:pt idx="110">
                  <c:v>43160</c:v>
                </c:pt>
                <c:pt idx="111">
                  <c:v>43191</c:v>
                </c:pt>
                <c:pt idx="112">
                  <c:v>43221</c:v>
                </c:pt>
                <c:pt idx="113">
                  <c:v>43252</c:v>
                </c:pt>
                <c:pt idx="114">
                  <c:v>43282</c:v>
                </c:pt>
                <c:pt idx="115">
                  <c:v>43313</c:v>
                </c:pt>
                <c:pt idx="116">
                  <c:v>43344</c:v>
                </c:pt>
                <c:pt idx="117">
                  <c:v>43374</c:v>
                </c:pt>
                <c:pt idx="118">
                  <c:v>43405</c:v>
                </c:pt>
                <c:pt idx="119">
                  <c:v>43435</c:v>
                </c:pt>
                <c:pt idx="120">
                  <c:v>43466</c:v>
                </c:pt>
                <c:pt idx="121">
                  <c:v>43497</c:v>
                </c:pt>
                <c:pt idx="122">
                  <c:v>43525</c:v>
                </c:pt>
                <c:pt idx="123">
                  <c:v>43556</c:v>
                </c:pt>
                <c:pt idx="124">
                  <c:v>43586</c:v>
                </c:pt>
                <c:pt idx="125">
                  <c:v>43617</c:v>
                </c:pt>
                <c:pt idx="126">
                  <c:v>43647</c:v>
                </c:pt>
                <c:pt idx="127">
                  <c:v>43678</c:v>
                </c:pt>
                <c:pt idx="128">
                  <c:v>43709</c:v>
                </c:pt>
                <c:pt idx="129">
                  <c:v>43739</c:v>
                </c:pt>
                <c:pt idx="130">
                  <c:v>43770</c:v>
                </c:pt>
                <c:pt idx="131">
                  <c:v>43800</c:v>
                </c:pt>
                <c:pt idx="132">
                  <c:v>43831</c:v>
                </c:pt>
                <c:pt idx="133">
                  <c:v>43862</c:v>
                </c:pt>
                <c:pt idx="134">
                  <c:v>43891</c:v>
                </c:pt>
                <c:pt idx="135">
                  <c:v>43922</c:v>
                </c:pt>
                <c:pt idx="136">
                  <c:v>43952</c:v>
                </c:pt>
                <c:pt idx="137">
                  <c:v>43983</c:v>
                </c:pt>
                <c:pt idx="138">
                  <c:v>44013</c:v>
                </c:pt>
                <c:pt idx="139">
                  <c:v>44044</c:v>
                </c:pt>
                <c:pt idx="140">
                  <c:v>44075</c:v>
                </c:pt>
                <c:pt idx="141">
                  <c:v>44105</c:v>
                </c:pt>
                <c:pt idx="142">
                  <c:v>44136</c:v>
                </c:pt>
                <c:pt idx="143">
                  <c:v>44166</c:v>
                </c:pt>
                <c:pt idx="144">
                  <c:v>44197</c:v>
                </c:pt>
                <c:pt idx="145">
                  <c:v>44228</c:v>
                </c:pt>
                <c:pt idx="146">
                  <c:v>44256</c:v>
                </c:pt>
                <c:pt idx="147">
                  <c:v>44287</c:v>
                </c:pt>
                <c:pt idx="148">
                  <c:v>44317</c:v>
                </c:pt>
                <c:pt idx="149">
                  <c:v>44348</c:v>
                </c:pt>
                <c:pt idx="150">
                  <c:v>44378</c:v>
                </c:pt>
                <c:pt idx="151">
                  <c:v>44409</c:v>
                </c:pt>
                <c:pt idx="152">
                  <c:v>44440</c:v>
                </c:pt>
                <c:pt idx="153">
                  <c:v>44470</c:v>
                </c:pt>
                <c:pt idx="154">
                  <c:v>44501</c:v>
                </c:pt>
                <c:pt idx="155">
                  <c:v>44531</c:v>
                </c:pt>
                <c:pt idx="156">
                  <c:v>44562</c:v>
                </c:pt>
                <c:pt idx="157">
                  <c:v>44593</c:v>
                </c:pt>
                <c:pt idx="158">
                  <c:v>44621</c:v>
                </c:pt>
                <c:pt idx="159">
                  <c:v>44652</c:v>
                </c:pt>
                <c:pt idx="160">
                  <c:v>44682</c:v>
                </c:pt>
                <c:pt idx="161">
                  <c:v>44713</c:v>
                </c:pt>
                <c:pt idx="162">
                  <c:v>44743</c:v>
                </c:pt>
                <c:pt idx="163">
                  <c:v>44774</c:v>
                </c:pt>
                <c:pt idx="164">
                  <c:v>44805</c:v>
                </c:pt>
                <c:pt idx="165">
                  <c:v>44835</c:v>
                </c:pt>
                <c:pt idx="166">
                  <c:v>44866</c:v>
                </c:pt>
                <c:pt idx="167">
                  <c:v>44896</c:v>
                </c:pt>
                <c:pt idx="168">
                  <c:v>44927</c:v>
                </c:pt>
                <c:pt idx="169">
                  <c:v>44958</c:v>
                </c:pt>
                <c:pt idx="170">
                  <c:v>44986</c:v>
                </c:pt>
                <c:pt idx="171">
                  <c:v>45017</c:v>
                </c:pt>
                <c:pt idx="172">
                  <c:v>45047</c:v>
                </c:pt>
                <c:pt idx="173">
                  <c:v>45078</c:v>
                </c:pt>
                <c:pt idx="174">
                  <c:v>45108</c:v>
                </c:pt>
                <c:pt idx="175">
                  <c:v>45139</c:v>
                </c:pt>
                <c:pt idx="176">
                  <c:v>45170</c:v>
                </c:pt>
                <c:pt idx="177">
                  <c:v>45200</c:v>
                </c:pt>
                <c:pt idx="178">
                  <c:v>45231</c:v>
                </c:pt>
                <c:pt idx="179">
                  <c:v>45261</c:v>
                </c:pt>
                <c:pt idx="180">
                  <c:v>45292</c:v>
                </c:pt>
                <c:pt idx="181">
                  <c:v>45323</c:v>
                </c:pt>
                <c:pt idx="182">
                  <c:v>45352</c:v>
                </c:pt>
                <c:pt idx="183">
                  <c:v>45383</c:v>
                </c:pt>
                <c:pt idx="184">
                  <c:v>45413</c:v>
                </c:pt>
                <c:pt idx="185">
                  <c:v>45444</c:v>
                </c:pt>
                <c:pt idx="186">
                  <c:v>45474</c:v>
                </c:pt>
                <c:pt idx="187">
                  <c:v>45505</c:v>
                </c:pt>
                <c:pt idx="188">
                  <c:v>45536</c:v>
                </c:pt>
                <c:pt idx="189">
                  <c:v>45566</c:v>
                </c:pt>
                <c:pt idx="190">
                  <c:v>45597</c:v>
                </c:pt>
                <c:pt idx="191">
                  <c:v>45627</c:v>
                </c:pt>
                <c:pt idx="192">
                  <c:v>45658</c:v>
                </c:pt>
                <c:pt idx="193">
                  <c:v>45689</c:v>
                </c:pt>
                <c:pt idx="194">
                  <c:v>45717</c:v>
                </c:pt>
                <c:pt idx="195">
                  <c:v>45748</c:v>
                </c:pt>
                <c:pt idx="196">
                  <c:v>45778</c:v>
                </c:pt>
                <c:pt idx="197">
                  <c:v>45809</c:v>
                </c:pt>
                <c:pt idx="198">
                  <c:v>45839</c:v>
                </c:pt>
                <c:pt idx="199">
                  <c:v>45870</c:v>
                </c:pt>
                <c:pt idx="200">
                  <c:v>45901</c:v>
                </c:pt>
                <c:pt idx="201">
                  <c:v>45931</c:v>
                </c:pt>
                <c:pt idx="202">
                  <c:v>45962</c:v>
                </c:pt>
                <c:pt idx="203">
                  <c:v>45992</c:v>
                </c:pt>
                <c:pt idx="204">
                  <c:v>46023</c:v>
                </c:pt>
                <c:pt idx="205">
                  <c:v>46054</c:v>
                </c:pt>
                <c:pt idx="206">
                  <c:v>46082</c:v>
                </c:pt>
                <c:pt idx="207">
                  <c:v>46113</c:v>
                </c:pt>
                <c:pt idx="208">
                  <c:v>46143</c:v>
                </c:pt>
                <c:pt idx="209">
                  <c:v>46174</c:v>
                </c:pt>
                <c:pt idx="210">
                  <c:v>46204</c:v>
                </c:pt>
                <c:pt idx="211">
                  <c:v>46235</c:v>
                </c:pt>
                <c:pt idx="212">
                  <c:v>46266</c:v>
                </c:pt>
                <c:pt idx="213">
                  <c:v>46296</c:v>
                </c:pt>
                <c:pt idx="214">
                  <c:v>46327</c:v>
                </c:pt>
                <c:pt idx="215">
                  <c:v>46357</c:v>
                </c:pt>
              </c:numCache>
              <c:extLst/>
            </c:numRef>
          </c:cat>
          <c:val>
            <c:numRef>
              <c:f>'Input E&amp;I Goods'!$K$18:$HZ$18</c:f>
              <c:numCache>
                <c:formatCode>General</c:formatCode>
                <c:ptCount val="224"/>
                <c:pt idx="127" formatCode="0.0%">
                  <c:v>0.35717367305785097</c:v>
                </c:pt>
                <c:pt idx="128" formatCode="0.0%">
                  <c:v>0.3257689074211505</c:v>
                </c:pt>
                <c:pt idx="129" formatCode="0.0%">
                  <c:v>0.38431640980984572</c:v>
                </c:pt>
                <c:pt idx="130" formatCode="0.0%">
                  <c:v>0.29418249066213931</c:v>
                </c:pt>
                <c:pt idx="131" formatCode="0.0%">
                  <c:v>0.29181540941358053</c:v>
                </c:pt>
                <c:pt idx="132" formatCode="0.0%">
                  <c:v>0.12265187182037818</c:v>
                </c:pt>
                <c:pt idx="133" formatCode="0.0%">
                  <c:v>0.95647551605612291</c:v>
                </c:pt>
                <c:pt idx="134" formatCode="0.0%">
                  <c:v>0.1736931976987286</c:v>
                </c:pt>
                <c:pt idx="135" formatCode="0.0%">
                  <c:v>2.0388214005961913E-8</c:v>
                </c:pt>
                <c:pt idx="136" formatCode="0.0%">
                  <c:v>8.0779224981004649E-2</c:v>
                </c:pt>
                <c:pt idx="137" formatCode="0.0%">
                  <c:v>0.19630208524697679</c:v>
                </c:pt>
                <c:pt idx="138" formatCode="0.0%">
                  <c:v>0.16894852935187021</c:v>
                </c:pt>
                <c:pt idx="139" formatCode="0.0%">
                  <c:v>0.27828465175297268</c:v>
                </c:pt>
                <c:pt idx="140" formatCode="0.0%">
                  <c:v>0.40365697547388524</c:v>
                </c:pt>
                <c:pt idx="141" formatCode="0.0%">
                  <c:v>-6.4827049349430066E-2</c:v>
                </c:pt>
                <c:pt idx="142" formatCode="0.0%">
                  <c:v>-8.1038482976910964E-2</c:v>
                </c:pt>
                <c:pt idx="143" formatCode="0.0%">
                  <c:v>-0.15254681246083279</c:v>
                </c:pt>
                <c:pt idx="144" formatCode="0.0%">
                  <c:v>-0.11647663772174388</c:v>
                </c:pt>
                <c:pt idx="145" formatCode="0.0%">
                  <c:v>-0.35597705169126193</c:v>
                </c:pt>
                <c:pt idx="146" formatCode="0.0%">
                  <c:v>-9.6101329779532119E-3</c:v>
                </c:pt>
                <c:pt idx="147" formatCode="0.0%">
                  <c:v>8.6954406776198701E-2</c:v>
                </c:pt>
                <c:pt idx="148" formatCode="0.0%">
                  <c:v>5.9935764693741511E-3</c:v>
                </c:pt>
                <c:pt idx="149" formatCode="0.0%">
                  <c:v>-6.3013403906032606E-2</c:v>
                </c:pt>
                <c:pt idx="150" formatCode="0.0%">
                  <c:v>-0.14654850805930919</c:v>
                </c:pt>
                <c:pt idx="151" formatCode="0.0%">
                  <c:v>-0.3130381890450481</c:v>
                </c:pt>
                <c:pt idx="152" formatCode="0.0%">
                  <c:v>-0.28357681859466455</c:v>
                </c:pt>
                <c:pt idx="153" formatCode="0.0%">
                  <c:v>0.12443073252362602</c:v>
                </c:pt>
                <c:pt idx="154" formatCode="0.0%">
                  <c:v>0.25339043540328343</c:v>
                </c:pt>
                <c:pt idx="155" formatCode="0.0%">
                  <c:v>0.29912602199041438</c:v>
                </c:pt>
                <c:pt idx="156" formatCode="0.0%">
                  <c:v>0.25484146110029982</c:v>
                </c:pt>
                <c:pt idx="157" formatCode="0.0%">
                  <c:v>0.24693621754555006</c:v>
                </c:pt>
                <c:pt idx="158" formatCode="0.0%">
                  <c:v>0.14955582719947169</c:v>
                </c:pt>
                <c:pt idx="159" formatCode="0.0%">
                  <c:v>0.27171222619929503</c:v>
                </c:pt>
                <c:pt idx="160" formatCode="0.0%">
                  <c:v>0.1563570555312368</c:v>
                </c:pt>
                <c:pt idx="161" formatCode="0.0%">
                  <c:v>0.12929437062210614</c:v>
                </c:pt>
                <c:pt idx="162" formatCode="0.0%">
                  <c:v>4.3395087815440325E-2</c:v>
                </c:pt>
                <c:pt idx="163" formatCode="0.0%">
                  <c:v>0.2182079676560178</c:v>
                </c:pt>
                <c:pt idx="164" formatCode="0.0%">
                  <c:v>-1.0812859448928736E-2</c:v>
                </c:pt>
                <c:pt idx="165" formatCode="0.0%">
                  <c:v>-6.775385825906477E-2</c:v>
                </c:pt>
                <c:pt idx="166" formatCode="0.0%">
                  <c:v>-0.13796219567198198</c:v>
                </c:pt>
                <c:pt idx="167" formatCode="0.0%">
                  <c:v>-0.12203919346788161</c:v>
                </c:pt>
                <c:pt idx="168" formatCode="0.0%">
                  <c:v>-0.35598290428696089</c:v>
                </c:pt>
                <c:pt idx="169" formatCode="0.0%">
                  <c:v>2.3791609653401879E-2</c:v>
                </c:pt>
                <c:pt idx="170" formatCode="0.0%">
                  <c:v>-0.17462380108278019</c:v>
                </c:pt>
                <c:pt idx="171" formatCode="0.0%">
                  <c:v>-0.13830778109357855</c:v>
                </c:pt>
                <c:pt idx="172" formatCode="0.0%">
                  <c:v>-8.292019286463137E-2</c:v>
                </c:pt>
                <c:pt idx="173" formatCode="0.0%">
                  <c:v>-9.6371862706693956E-2</c:v>
                </c:pt>
                <c:pt idx="174" formatCode="0.0%">
                  <c:v>-4.1792051803392294E-2</c:v>
                </c:pt>
                <c:pt idx="175" formatCode="0.0%">
                  <c:v>3.9662632926922514E-2</c:v>
                </c:pt>
                <c:pt idx="176" formatCode="0.0%">
                  <c:v>0.13941591638147366</c:v>
                </c:pt>
                <c:pt idx="177" formatCode="0.0%">
                  <c:v>0.16313140640915447</c:v>
                </c:pt>
                <c:pt idx="178" formatCode="0.0%">
                  <c:v>0.17042417518021469</c:v>
                </c:pt>
                <c:pt idx="179" formatCode="0.0%">
                  <c:v>0.136798138827261</c:v>
                </c:pt>
                <c:pt idx="180" formatCode="0.0%">
                  <c:v>0.71266800175514144</c:v>
                </c:pt>
                <c:pt idx="181" formatCode="0.0%">
                  <c:v>7.0145478124999494E-2</c:v>
                </c:pt>
                <c:pt idx="182" formatCode="0.0%">
                  <c:v>0.30771144448430232</c:v>
                </c:pt>
                <c:pt idx="183" formatCode="0.0%">
                  <c:v>0.18919314326739367</c:v>
                </c:pt>
                <c:pt idx="184" formatCode="0.0%">
                  <c:v>0.18094225396432773</c:v>
                </c:pt>
                <c:pt idx="185" formatCode="0.0%">
                  <c:v>0.12817561789597742</c:v>
                </c:pt>
                <c:pt idx="186" formatCode="0.0%">
                  <c:v>0.2750384562363366</c:v>
                </c:pt>
                <c:pt idx="187" formatCode="0.0%">
                  <c:v>0.20575507488978984</c:v>
                </c:pt>
                <c:pt idx="188" formatCode="0.0%">
                  <c:v>0.18174010284326014</c:v>
                </c:pt>
                <c:pt idx="189" formatCode="0.0%">
                  <c:v>0.16765176147629091</c:v>
                </c:pt>
                <c:pt idx="190" formatCode="0.0%">
                  <c:v>0.12247072487915611</c:v>
                </c:pt>
                <c:pt idx="191" formatCode="0.0%">
                  <c:v>0.17420478210747703</c:v>
                </c:pt>
                <c:pt idx="192" formatCode="0.0%">
                  <c:v>5.9929114948598095E-3</c:v>
                </c:pt>
                <c:pt idx="193" formatCode="0.0%">
                  <c:v>0.30826379419518446</c:v>
                </c:pt>
                <c:pt idx="194" formatCode="0.0%">
                  <c:v>0.16980816856898651</c:v>
                </c:pt>
                <c:pt idx="195" formatCode="0.0%">
                  <c:v>0.26854153825272542</c:v>
                </c:pt>
                <c:pt idx="196" formatCode="0.0%">
                  <c:v>-5.3249423771062454E-2</c:v>
                </c:pt>
                <c:pt idx="197" formatCode="0.0%">
                  <c:v>-3.8152359604866848E-2</c:v>
                </c:pt>
                <c:pt idx="198" formatCode="0.0%">
                  <c:v>-9.4467777391771146E-2</c:v>
                </c:pt>
                <c:pt idx="199" formatCode="0.0%">
                  <c:v>-0.15785135641872172</c:v>
                </c:pt>
                <c:pt idx="200" formatCode="0.0%">
                  <c:v>-8.658606276049019E-2</c:v>
                </c:pt>
                <c:pt idx="201" formatCode="0.0%">
                  <c:v>-0.15266933053089515</c:v>
                </c:pt>
                <c:pt idx="202" formatCode="0.0%">
                  <c:v>-0.17187222615498876</c:v>
                </c:pt>
                <c:pt idx="203" formatCode="0.0%">
                  <c:v>-0.10143241824817195</c:v>
                </c:pt>
                <c:pt idx="204" formatCode="0.0%">
                  <c:v>-2.1355832196375379E-2</c:v>
                </c:pt>
                <c:pt idx="205" formatCode="0.0%">
                  <c:v>-0.24393439363782277</c:v>
                </c:pt>
                <c:pt idx="206" formatCode="0.0%">
                  <c:v>-0.20064318813355531</c:v>
                </c:pt>
              </c:numCache>
              <c:extLst/>
            </c:numRef>
          </c:val>
          <c:smooth val="0"/>
          <c:extLst>
            <c:ext xmlns:c16="http://schemas.microsoft.com/office/drawing/2014/chart" uri="{C3380CC4-5D6E-409C-BE32-E72D297353CC}">
              <c16:uniqueId val="{00000000-904E-4BD4-8D33-2763BBA8C3C6}"/>
            </c:ext>
          </c:extLst>
        </c:ser>
        <c:ser>
          <c:idx val="1"/>
          <c:order val="1"/>
          <c:tx>
            <c:strRef>
              <c:f>'Input E&amp;I Goods'!$I$19:$J$19</c:f>
              <c:strCache>
                <c:ptCount val="2"/>
                <c:pt idx="0">
                  <c:v>Khu vực FDI: Xuất khẩu</c:v>
                </c:pt>
              </c:strCache>
            </c:strRef>
          </c:tx>
          <c:spPr>
            <a:ln w="19050">
              <a:solidFill>
                <a:srgbClr val="CFDB00"/>
              </a:solidFill>
              <a:prstDash val="solid"/>
            </a:ln>
          </c:spPr>
          <c:marker>
            <c:symbol val="none"/>
          </c:marker>
          <c:cat>
            <c:numRef>
              <c:f>'Input E&amp;I Goods'!$K$7:$HZ$7</c:f>
              <c:numCache>
                <c:formatCode>mmm\-yy</c:formatCode>
                <c:ptCount val="224"/>
                <c:pt idx="0">
                  <c:v>39814</c:v>
                </c:pt>
                <c:pt idx="1">
                  <c:v>39845</c:v>
                </c:pt>
                <c:pt idx="2">
                  <c:v>39873</c:v>
                </c:pt>
                <c:pt idx="3">
                  <c:v>39904</c:v>
                </c:pt>
                <c:pt idx="4">
                  <c:v>39934</c:v>
                </c:pt>
                <c:pt idx="5">
                  <c:v>39965</c:v>
                </c:pt>
                <c:pt idx="6">
                  <c:v>39995</c:v>
                </c:pt>
                <c:pt idx="7">
                  <c:v>40026</c:v>
                </c:pt>
                <c:pt idx="8">
                  <c:v>40057</c:v>
                </c:pt>
                <c:pt idx="9">
                  <c:v>40087</c:v>
                </c:pt>
                <c:pt idx="10">
                  <c:v>40118</c:v>
                </c:pt>
                <c:pt idx="11">
                  <c:v>40148</c:v>
                </c:pt>
                <c:pt idx="12">
                  <c:v>40179</c:v>
                </c:pt>
                <c:pt idx="13">
                  <c:v>40210</c:v>
                </c:pt>
                <c:pt idx="14">
                  <c:v>40238</c:v>
                </c:pt>
                <c:pt idx="15">
                  <c:v>40269</c:v>
                </c:pt>
                <c:pt idx="16">
                  <c:v>40299</c:v>
                </c:pt>
                <c:pt idx="17">
                  <c:v>40330</c:v>
                </c:pt>
                <c:pt idx="18">
                  <c:v>40360</c:v>
                </c:pt>
                <c:pt idx="19">
                  <c:v>40391</c:v>
                </c:pt>
                <c:pt idx="20">
                  <c:v>40422</c:v>
                </c:pt>
                <c:pt idx="21">
                  <c:v>40452</c:v>
                </c:pt>
                <c:pt idx="22">
                  <c:v>40483</c:v>
                </c:pt>
                <c:pt idx="23">
                  <c:v>40513</c:v>
                </c:pt>
                <c:pt idx="24">
                  <c:v>40544</c:v>
                </c:pt>
                <c:pt idx="25">
                  <c:v>40575</c:v>
                </c:pt>
                <c:pt idx="26">
                  <c:v>40603</c:v>
                </c:pt>
                <c:pt idx="27">
                  <c:v>40634</c:v>
                </c:pt>
                <c:pt idx="28">
                  <c:v>40664</c:v>
                </c:pt>
                <c:pt idx="29">
                  <c:v>40695</c:v>
                </c:pt>
                <c:pt idx="30">
                  <c:v>40725</c:v>
                </c:pt>
                <c:pt idx="31">
                  <c:v>40756</c:v>
                </c:pt>
                <c:pt idx="32">
                  <c:v>40787</c:v>
                </c:pt>
                <c:pt idx="33">
                  <c:v>40817</c:v>
                </c:pt>
                <c:pt idx="34">
                  <c:v>40848</c:v>
                </c:pt>
                <c:pt idx="35">
                  <c:v>40878</c:v>
                </c:pt>
                <c:pt idx="36">
                  <c:v>40909</c:v>
                </c:pt>
                <c:pt idx="37">
                  <c:v>40940</c:v>
                </c:pt>
                <c:pt idx="38">
                  <c:v>40969</c:v>
                </c:pt>
                <c:pt idx="39">
                  <c:v>41000</c:v>
                </c:pt>
                <c:pt idx="40">
                  <c:v>41030</c:v>
                </c:pt>
                <c:pt idx="41">
                  <c:v>41061</c:v>
                </c:pt>
                <c:pt idx="42">
                  <c:v>41091</c:v>
                </c:pt>
                <c:pt idx="43">
                  <c:v>41122</c:v>
                </c:pt>
                <c:pt idx="44">
                  <c:v>41153</c:v>
                </c:pt>
                <c:pt idx="45">
                  <c:v>41183</c:v>
                </c:pt>
                <c:pt idx="46">
                  <c:v>41214</c:v>
                </c:pt>
                <c:pt idx="47">
                  <c:v>41244</c:v>
                </c:pt>
                <c:pt idx="48">
                  <c:v>41275</c:v>
                </c:pt>
                <c:pt idx="49">
                  <c:v>41306</c:v>
                </c:pt>
                <c:pt idx="50">
                  <c:v>41334</c:v>
                </c:pt>
                <c:pt idx="51">
                  <c:v>41365</c:v>
                </c:pt>
                <c:pt idx="52">
                  <c:v>41395</c:v>
                </c:pt>
                <c:pt idx="53">
                  <c:v>41426</c:v>
                </c:pt>
                <c:pt idx="54">
                  <c:v>41456</c:v>
                </c:pt>
                <c:pt idx="55">
                  <c:v>41487</c:v>
                </c:pt>
                <c:pt idx="56">
                  <c:v>41518</c:v>
                </c:pt>
                <c:pt idx="57">
                  <c:v>41548</c:v>
                </c:pt>
                <c:pt idx="58">
                  <c:v>41579</c:v>
                </c:pt>
                <c:pt idx="59">
                  <c:v>41609</c:v>
                </c:pt>
                <c:pt idx="60">
                  <c:v>41640</c:v>
                </c:pt>
                <c:pt idx="61">
                  <c:v>41671</c:v>
                </c:pt>
                <c:pt idx="62">
                  <c:v>41699</c:v>
                </c:pt>
                <c:pt idx="63">
                  <c:v>41730</c:v>
                </c:pt>
                <c:pt idx="64">
                  <c:v>41760</c:v>
                </c:pt>
                <c:pt idx="65">
                  <c:v>41791</c:v>
                </c:pt>
                <c:pt idx="66">
                  <c:v>41821</c:v>
                </c:pt>
                <c:pt idx="67">
                  <c:v>41852</c:v>
                </c:pt>
                <c:pt idx="68">
                  <c:v>41883</c:v>
                </c:pt>
                <c:pt idx="69">
                  <c:v>41913</c:v>
                </c:pt>
                <c:pt idx="70">
                  <c:v>41944</c:v>
                </c:pt>
                <c:pt idx="71">
                  <c:v>41974</c:v>
                </c:pt>
                <c:pt idx="72">
                  <c:v>42005</c:v>
                </c:pt>
                <c:pt idx="73">
                  <c:v>42036</c:v>
                </c:pt>
                <c:pt idx="74">
                  <c:v>42064</c:v>
                </c:pt>
                <c:pt idx="75">
                  <c:v>42095</c:v>
                </c:pt>
                <c:pt idx="76">
                  <c:v>42125</c:v>
                </c:pt>
                <c:pt idx="77">
                  <c:v>42156</c:v>
                </c:pt>
                <c:pt idx="78">
                  <c:v>42186</c:v>
                </c:pt>
                <c:pt idx="79">
                  <c:v>42217</c:v>
                </c:pt>
                <c:pt idx="80">
                  <c:v>42248</c:v>
                </c:pt>
                <c:pt idx="81">
                  <c:v>42278</c:v>
                </c:pt>
                <c:pt idx="82">
                  <c:v>42309</c:v>
                </c:pt>
                <c:pt idx="83">
                  <c:v>42339</c:v>
                </c:pt>
                <c:pt idx="84">
                  <c:v>42370</c:v>
                </c:pt>
                <c:pt idx="85">
                  <c:v>42401</c:v>
                </c:pt>
                <c:pt idx="86">
                  <c:v>42430</c:v>
                </c:pt>
                <c:pt idx="87">
                  <c:v>42461</c:v>
                </c:pt>
                <c:pt idx="88">
                  <c:v>42491</c:v>
                </c:pt>
                <c:pt idx="89">
                  <c:v>42522</c:v>
                </c:pt>
                <c:pt idx="90">
                  <c:v>42552</c:v>
                </c:pt>
                <c:pt idx="91">
                  <c:v>42583</c:v>
                </c:pt>
                <c:pt idx="92">
                  <c:v>42614</c:v>
                </c:pt>
                <c:pt idx="93">
                  <c:v>42644</c:v>
                </c:pt>
                <c:pt idx="94">
                  <c:v>42675</c:v>
                </c:pt>
                <c:pt idx="95">
                  <c:v>42705</c:v>
                </c:pt>
                <c:pt idx="96">
                  <c:v>42736</c:v>
                </c:pt>
                <c:pt idx="97">
                  <c:v>42767</c:v>
                </c:pt>
                <c:pt idx="98">
                  <c:v>42795</c:v>
                </c:pt>
                <c:pt idx="99">
                  <c:v>42826</c:v>
                </c:pt>
                <c:pt idx="100">
                  <c:v>42856</c:v>
                </c:pt>
                <c:pt idx="101">
                  <c:v>42887</c:v>
                </c:pt>
                <c:pt idx="102">
                  <c:v>42917</c:v>
                </c:pt>
                <c:pt idx="103">
                  <c:v>42948</c:v>
                </c:pt>
                <c:pt idx="104">
                  <c:v>42979</c:v>
                </c:pt>
                <c:pt idx="105">
                  <c:v>43009</c:v>
                </c:pt>
                <c:pt idx="106">
                  <c:v>43040</c:v>
                </c:pt>
                <c:pt idx="107">
                  <c:v>43070</c:v>
                </c:pt>
                <c:pt idx="108">
                  <c:v>43101</c:v>
                </c:pt>
                <c:pt idx="109">
                  <c:v>43132</c:v>
                </c:pt>
                <c:pt idx="110">
                  <c:v>43160</c:v>
                </c:pt>
                <c:pt idx="111">
                  <c:v>43191</c:v>
                </c:pt>
                <c:pt idx="112">
                  <c:v>43221</c:v>
                </c:pt>
                <c:pt idx="113">
                  <c:v>43252</c:v>
                </c:pt>
                <c:pt idx="114">
                  <c:v>43282</c:v>
                </c:pt>
                <c:pt idx="115">
                  <c:v>43313</c:v>
                </c:pt>
                <c:pt idx="116">
                  <c:v>43344</c:v>
                </c:pt>
                <c:pt idx="117">
                  <c:v>43374</c:v>
                </c:pt>
                <c:pt idx="118">
                  <c:v>43405</c:v>
                </c:pt>
                <c:pt idx="119">
                  <c:v>43435</c:v>
                </c:pt>
                <c:pt idx="120">
                  <c:v>43466</c:v>
                </c:pt>
                <c:pt idx="121">
                  <c:v>43497</c:v>
                </c:pt>
                <c:pt idx="122">
                  <c:v>43525</c:v>
                </c:pt>
                <c:pt idx="123">
                  <c:v>43556</c:v>
                </c:pt>
                <c:pt idx="124">
                  <c:v>43586</c:v>
                </c:pt>
                <c:pt idx="125">
                  <c:v>43617</c:v>
                </c:pt>
                <c:pt idx="126">
                  <c:v>43647</c:v>
                </c:pt>
                <c:pt idx="127">
                  <c:v>43678</c:v>
                </c:pt>
                <c:pt idx="128">
                  <c:v>43709</c:v>
                </c:pt>
                <c:pt idx="129">
                  <c:v>43739</c:v>
                </c:pt>
                <c:pt idx="130">
                  <c:v>43770</c:v>
                </c:pt>
                <c:pt idx="131">
                  <c:v>43800</c:v>
                </c:pt>
                <c:pt idx="132">
                  <c:v>43831</c:v>
                </c:pt>
                <c:pt idx="133">
                  <c:v>43862</c:v>
                </c:pt>
                <c:pt idx="134">
                  <c:v>43891</c:v>
                </c:pt>
                <c:pt idx="135">
                  <c:v>43922</c:v>
                </c:pt>
                <c:pt idx="136">
                  <c:v>43952</c:v>
                </c:pt>
                <c:pt idx="137">
                  <c:v>43983</c:v>
                </c:pt>
                <c:pt idx="138">
                  <c:v>44013</c:v>
                </c:pt>
                <c:pt idx="139">
                  <c:v>44044</c:v>
                </c:pt>
                <c:pt idx="140">
                  <c:v>44075</c:v>
                </c:pt>
                <c:pt idx="141">
                  <c:v>44105</c:v>
                </c:pt>
                <c:pt idx="142">
                  <c:v>44136</c:v>
                </c:pt>
                <c:pt idx="143">
                  <c:v>44166</c:v>
                </c:pt>
                <c:pt idx="144">
                  <c:v>44197</c:v>
                </c:pt>
                <c:pt idx="145">
                  <c:v>44228</c:v>
                </c:pt>
                <c:pt idx="146">
                  <c:v>44256</c:v>
                </c:pt>
                <c:pt idx="147">
                  <c:v>44287</c:v>
                </c:pt>
                <c:pt idx="148">
                  <c:v>44317</c:v>
                </c:pt>
                <c:pt idx="149">
                  <c:v>44348</c:v>
                </c:pt>
                <c:pt idx="150">
                  <c:v>44378</c:v>
                </c:pt>
                <c:pt idx="151">
                  <c:v>44409</c:v>
                </c:pt>
                <c:pt idx="152">
                  <c:v>44440</c:v>
                </c:pt>
                <c:pt idx="153">
                  <c:v>44470</c:v>
                </c:pt>
                <c:pt idx="154">
                  <c:v>44501</c:v>
                </c:pt>
                <c:pt idx="155">
                  <c:v>44531</c:v>
                </c:pt>
                <c:pt idx="156">
                  <c:v>44562</c:v>
                </c:pt>
                <c:pt idx="157">
                  <c:v>44593</c:v>
                </c:pt>
                <c:pt idx="158">
                  <c:v>44621</c:v>
                </c:pt>
                <c:pt idx="159">
                  <c:v>44652</c:v>
                </c:pt>
                <c:pt idx="160">
                  <c:v>44682</c:v>
                </c:pt>
                <c:pt idx="161">
                  <c:v>44713</c:v>
                </c:pt>
                <c:pt idx="162">
                  <c:v>44743</c:v>
                </c:pt>
                <c:pt idx="163">
                  <c:v>44774</c:v>
                </c:pt>
                <c:pt idx="164">
                  <c:v>44805</c:v>
                </c:pt>
                <c:pt idx="165">
                  <c:v>44835</c:v>
                </c:pt>
                <c:pt idx="166">
                  <c:v>44866</c:v>
                </c:pt>
                <c:pt idx="167">
                  <c:v>44896</c:v>
                </c:pt>
                <c:pt idx="168">
                  <c:v>44927</c:v>
                </c:pt>
                <c:pt idx="169">
                  <c:v>44958</c:v>
                </c:pt>
                <c:pt idx="170">
                  <c:v>44986</c:v>
                </c:pt>
                <c:pt idx="171">
                  <c:v>45017</c:v>
                </c:pt>
                <c:pt idx="172">
                  <c:v>45047</c:v>
                </c:pt>
                <c:pt idx="173">
                  <c:v>45078</c:v>
                </c:pt>
                <c:pt idx="174">
                  <c:v>45108</c:v>
                </c:pt>
                <c:pt idx="175">
                  <c:v>45139</c:v>
                </c:pt>
                <c:pt idx="176">
                  <c:v>45170</c:v>
                </c:pt>
                <c:pt idx="177">
                  <c:v>45200</c:v>
                </c:pt>
                <c:pt idx="178">
                  <c:v>45231</c:v>
                </c:pt>
                <c:pt idx="179">
                  <c:v>45261</c:v>
                </c:pt>
                <c:pt idx="180">
                  <c:v>45292</c:v>
                </c:pt>
                <c:pt idx="181">
                  <c:v>45323</c:v>
                </c:pt>
                <c:pt idx="182">
                  <c:v>45352</c:v>
                </c:pt>
                <c:pt idx="183">
                  <c:v>45383</c:v>
                </c:pt>
                <c:pt idx="184">
                  <c:v>45413</c:v>
                </c:pt>
                <c:pt idx="185">
                  <c:v>45444</c:v>
                </c:pt>
                <c:pt idx="186">
                  <c:v>45474</c:v>
                </c:pt>
                <c:pt idx="187">
                  <c:v>45505</c:v>
                </c:pt>
                <c:pt idx="188">
                  <c:v>45536</c:v>
                </c:pt>
                <c:pt idx="189">
                  <c:v>45566</c:v>
                </c:pt>
                <c:pt idx="190">
                  <c:v>45597</c:v>
                </c:pt>
                <c:pt idx="191">
                  <c:v>45627</c:v>
                </c:pt>
                <c:pt idx="192">
                  <c:v>45658</c:v>
                </c:pt>
                <c:pt idx="193">
                  <c:v>45689</c:v>
                </c:pt>
                <c:pt idx="194">
                  <c:v>45717</c:v>
                </c:pt>
                <c:pt idx="195">
                  <c:v>45748</c:v>
                </c:pt>
                <c:pt idx="196">
                  <c:v>45778</c:v>
                </c:pt>
                <c:pt idx="197">
                  <c:v>45809</c:v>
                </c:pt>
                <c:pt idx="198">
                  <c:v>45839</c:v>
                </c:pt>
                <c:pt idx="199">
                  <c:v>45870</c:v>
                </c:pt>
                <c:pt idx="200">
                  <c:v>45901</c:v>
                </c:pt>
                <c:pt idx="201">
                  <c:v>45931</c:v>
                </c:pt>
                <c:pt idx="202">
                  <c:v>45962</c:v>
                </c:pt>
                <c:pt idx="203">
                  <c:v>45992</c:v>
                </c:pt>
                <c:pt idx="204">
                  <c:v>46023</c:v>
                </c:pt>
                <c:pt idx="205">
                  <c:v>46054</c:v>
                </c:pt>
                <c:pt idx="206">
                  <c:v>46082</c:v>
                </c:pt>
                <c:pt idx="207">
                  <c:v>46113</c:v>
                </c:pt>
                <c:pt idx="208">
                  <c:v>46143</c:v>
                </c:pt>
                <c:pt idx="209">
                  <c:v>46174</c:v>
                </c:pt>
                <c:pt idx="210">
                  <c:v>46204</c:v>
                </c:pt>
                <c:pt idx="211">
                  <c:v>46235</c:v>
                </c:pt>
                <c:pt idx="212">
                  <c:v>46266</c:v>
                </c:pt>
                <c:pt idx="213">
                  <c:v>46296</c:v>
                </c:pt>
                <c:pt idx="214">
                  <c:v>46327</c:v>
                </c:pt>
                <c:pt idx="215">
                  <c:v>46357</c:v>
                </c:pt>
              </c:numCache>
              <c:extLst/>
            </c:numRef>
          </c:cat>
          <c:val>
            <c:numRef>
              <c:f>'Input E&amp;I Goods'!$K$19:$HZ$19</c:f>
              <c:numCache>
                <c:formatCode>General</c:formatCode>
                <c:ptCount val="224"/>
                <c:pt idx="127" formatCode="0.0%">
                  <c:v>0.19015742175084172</c:v>
                </c:pt>
                <c:pt idx="128" formatCode="0.0%">
                  <c:v>7.287370767703516E-2</c:v>
                </c:pt>
                <c:pt idx="129" formatCode="0.0%">
                  <c:v>8.371653456798267E-2</c:v>
                </c:pt>
                <c:pt idx="130" formatCode="0.0%">
                  <c:v>-3.4363258497772109E-2</c:v>
                </c:pt>
                <c:pt idx="131" formatCode="0.0%">
                  <c:v>7.8664344811858466E-2</c:v>
                </c:pt>
                <c:pt idx="132" formatCode="0.0%">
                  <c:v>-0.28853699640933572</c:v>
                </c:pt>
                <c:pt idx="133" formatCode="0.0%">
                  <c:v>0.10450126914177371</c:v>
                </c:pt>
                <c:pt idx="134" formatCode="0.0%">
                  <c:v>1.2170519139373948E-2</c:v>
                </c:pt>
                <c:pt idx="135" formatCode="0.0%">
                  <c:v>-0.20602082522045706</c:v>
                </c:pt>
                <c:pt idx="136" formatCode="0.0%">
                  <c:v>-0.21540128699537453</c:v>
                </c:pt>
                <c:pt idx="137" formatCode="0.0%">
                  <c:v>-1.6719906723085098E-2</c:v>
                </c:pt>
                <c:pt idx="138" formatCode="0.0%">
                  <c:v>3.7145975901110351E-2</c:v>
                </c:pt>
                <c:pt idx="139" formatCode="0.0%">
                  <c:v>-2.6436506523782599E-2</c:v>
                </c:pt>
                <c:pt idx="140" formatCode="0.0%">
                  <c:v>5.6831721872328433E-2</c:v>
                </c:pt>
                <c:pt idx="141" formatCode="0.0%">
                  <c:v>0.2147551516189159</c:v>
                </c:pt>
                <c:pt idx="142" formatCode="0.0%">
                  <c:v>0.17302704559653082</c:v>
                </c:pt>
                <c:pt idx="143" formatCode="0.0%">
                  <c:v>0.36759924142671108</c:v>
                </c:pt>
                <c:pt idx="144" formatCode="0.0%">
                  <c:v>1.0155576728071329</c:v>
                </c:pt>
                <c:pt idx="145" formatCode="0.0%">
                  <c:v>0.37995108543668854</c:v>
                </c:pt>
                <c:pt idx="146" formatCode="0.0%">
                  <c:v>0.34278894692819017</c:v>
                </c:pt>
                <c:pt idx="147" formatCode="0.0%">
                  <c:v>0.76248287140804405</c:v>
                </c:pt>
                <c:pt idx="148" formatCode="0.0%">
                  <c:v>0.58568415456716161</c:v>
                </c:pt>
                <c:pt idx="149" formatCode="0.0%">
                  <c:v>0.36481674205803016</c:v>
                </c:pt>
                <c:pt idx="150" formatCode="0.0%">
                  <c:v>0.27751014066554625</c:v>
                </c:pt>
                <c:pt idx="151" formatCode="0.0%">
                  <c:v>0.16340160951257476</c:v>
                </c:pt>
                <c:pt idx="152" formatCode="0.0%">
                  <c:v>0.15803786631643613</c:v>
                </c:pt>
                <c:pt idx="153" formatCode="0.0%">
                  <c:v>3.5320056833057389E-2</c:v>
                </c:pt>
                <c:pt idx="154" formatCode="0.0%">
                  <c:v>0.29744310199494239</c:v>
                </c:pt>
                <c:pt idx="155" formatCode="0.0%">
                  <c:v>0.30377202926929825</c:v>
                </c:pt>
                <c:pt idx="156" formatCode="0.0%">
                  <c:v>2.4115316097257145E-2</c:v>
                </c:pt>
                <c:pt idx="157" formatCode="0.0%">
                  <c:v>0.13252815365800319</c:v>
                </c:pt>
                <c:pt idx="158" formatCode="0.0%">
                  <c:v>0.17794514183652121</c:v>
                </c:pt>
                <c:pt idx="159" formatCode="0.0%">
                  <c:v>0.24868865750374902</c:v>
                </c:pt>
                <c:pt idx="160" formatCode="0.0%">
                  <c:v>0.18975198326038845</c:v>
                </c:pt>
                <c:pt idx="161" formatCode="0.0%">
                  <c:v>0.23901582538573374</c:v>
                </c:pt>
                <c:pt idx="162" formatCode="0.0%">
                  <c:v>0.12010096089093913</c:v>
                </c:pt>
                <c:pt idx="163" formatCode="0.0%">
                  <c:v>0.3055342293321428</c:v>
                </c:pt>
                <c:pt idx="164" formatCode="0.0%">
                  <c:v>0.14460735120967749</c:v>
                </c:pt>
                <c:pt idx="165" formatCode="0.0%">
                  <c:v>9.9279657205028959E-2</c:v>
                </c:pt>
                <c:pt idx="166" formatCode="0.0%">
                  <c:v>-7.0903088530838487E-2</c:v>
                </c:pt>
                <c:pt idx="167" formatCode="0.0%">
                  <c:v>-0.17245477305244861</c:v>
                </c:pt>
                <c:pt idx="168" formatCode="0.0%">
                  <c:v>-0.1863484515519549</c:v>
                </c:pt>
                <c:pt idx="169" formatCode="0.0%">
                  <c:v>0.13283079495361916</c:v>
                </c:pt>
                <c:pt idx="170" formatCode="0.0%">
                  <c:v>-0.13901708613646313</c:v>
                </c:pt>
                <c:pt idx="171" formatCode="0.0%">
                  <c:v>-0.1731536743524229</c:v>
                </c:pt>
                <c:pt idx="172" formatCode="0.0%">
                  <c:v>-5.1896982206430464E-2</c:v>
                </c:pt>
                <c:pt idx="173" formatCode="0.0%">
                  <c:v>-0.10591846853947251</c:v>
                </c:pt>
                <c:pt idx="174" formatCode="0.0%">
                  <c:v>-8.7585625152021285E-3</c:v>
                </c:pt>
                <c:pt idx="175" formatCode="0.0%">
                  <c:v>-9.5873737542796489E-2</c:v>
                </c:pt>
                <c:pt idx="176" formatCode="0.0%">
                  <c:v>-5.5484125394881234E-3</c:v>
                </c:pt>
                <c:pt idx="177" formatCode="0.0%">
                  <c:v>2.8068054337801351E-2</c:v>
                </c:pt>
                <c:pt idx="178" formatCode="0.0%">
                  <c:v>3.7884056971034807E-2</c:v>
                </c:pt>
                <c:pt idx="179" formatCode="0.0%">
                  <c:v>6.3496417257079774E-2</c:v>
                </c:pt>
                <c:pt idx="180" formatCode="0.0%">
                  <c:v>0.38395999525284186</c:v>
                </c:pt>
                <c:pt idx="181" formatCode="0.0%">
                  <c:v>-8.1870566161616143E-2</c:v>
                </c:pt>
                <c:pt idx="182" formatCode="0.0%">
                  <c:v>8.2495864477162728E-2</c:v>
                </c:pt>
                <c:pt idx="183" formatCode="0.0%">
                  <c:v>8.5204398801361547E-2</c:v>
                </c:pt>
                <c:pt idx="184" formatCode="0.0%">
                  <c:v>8.5041673439040677E-2</c:v>
                </c:pt>
                <c:pt idx="185" formatCode="0.0%">
                  <c:v>0.14842697648411218</c:v>
                </c:pt>
                <c:pt idx="186" formatCode="0.0%">
                  <c:v>0.18034896902547004</c:v>
                </c:pt>
                <c:pt idx="187" formatCode="0.0%">
                  <c:v>0.13340760801118901</c:v>
                </c:pt>
                <c:pt idx="188" formatCode="0.0%">
                  <c:v>8.5166963524609951E-2</c:v>
                </c:pt>
                <c:pt idx="189" formatCode="0.0%">
                  <c:v>8.0980025161582425E-2</c:v>
                </c:pt>
                <c:pt idx="190" formatCode="0.0%">
                  <c:v>6.8570830960256179E-2</c:v>
                </c:pt>
                <c:pt idx="191" formatCode="0.0%">
                  <c:v>0.11053364430878565</c:v>
                </c:pt>
                <c:pt idx="192" formatCode="0.0%">
                  <c:v>-5.6284087148448347E-2</c:v>
                </c:pt>
                <c:pt idx="193" formatCode="0.0%">
                  <c:v>0.24303694446365043</c:v>
                </c:pt>
                <c:pt idx="194" formatCode="0.0%">
                  <c:v>0.13388842169951953</c:v>
                </c:pt>
                <c:pt idx="195" formatCode="0.0%">
                  <c:v>0.17903369459385865</c:v>
                </c:pt>
                <c:pt idx="196" formatCode="0.0%">
                  <c:v>0.33882997831794759</c:v>
                </c:pt>
                <c:pt idx="197" formatCode="0.0%">
                  <c:v>0.25251680086833939</c:v>
                </c:pt>
                <c:pt idx="198" formatCode="0.0%">
                  <c:v>0.26712094859876157</c:v>
                </c:pt>
                <c:pt idx="199" formatCode="0.0%">
                  <c:v>0.27379094035303542</c:v>
                </c:pt>
                <c:pt idx="200" formatCode="0.0%">
                  <c:v>0.38444891720730379</c:v>
                </c:pt>
                <c:pt idx="201" formatCode="0.0%">
                  <c:v>0.31657944186835718</c:v>
                </c:pt>
                <c:pt idx="202" formatCode="0.0%">
                  <c:v>0.29634672416485275</c:v>
                </c:pt>
                <c:pt idx="203" formatCode="0.0%">
                  <c:v>0.38811683679756892</c:v>
                </c:pt>
                <c:pt idx="204" formatCode="0.0%">
                  <c:v>0.43494359482419287</c:v>
                </c:pt>
                <c:pt idx="205" formatCode="0.0%">
                  <c:v>0.17807833603287171</c:v>
                </c:pt>
                <c:pt idx="206" formatCode="0.0%">
                  <c:v>0.37263324858813118</c:v>
                </c:pt>
              </c:numCache>
              <c:extLst/>
            </c:numRef>
          </c:val>
          <c:smooth val="0"/>
          <c:extLst>
            <c:ext xmlns:c16="http://schemas.microsoft.com/office/drawing/2014/chart" uri="{C3380CC4-5D6E-409C-BE32-E72D297353CC}">
              <c16:uniqueId val="{00000001-904E-4BD4-8D33-2763BBA8C3C6}"/>
            </c:ext>
          </c:extLst>
        </c:ser>
        <c:ser>
          <c:idx val="2"/>
          <c:order val="2"/>
          <c:tx>
            <c:strRef>
              <c:f>'Input E&amp;I Goods'!$I$20:$J$20</c:f>
              <c:strCache>
                <c:ptCount val="2"/>
                <c:pt idx="0">
                  <c:v>Khu vực trong nước: Nhập khẩu</c:v>
                </c:pt>
              </c:strCache>
            </c:strRef>
          </c:tx>
          <c:spPr>
            <a:ln w="19050">
              <a:solidFill>
                <a:srgbClr val="002395">
                  <a:alpha val="40000"/>
                </a:srgbClr>
              </a:solidFill>
            </a:ln>
          </c:spPr>
          <c:marker>
            <c:symbol val="none"/>
          </c:marker>
          <c:cat>
            <c:numRef>
              <c:f>'Input E&amp;I Goods'!$K$7:$HZ$7</c:f>
              <c:numCache>
                <c:formatCode>mmm\-yy</c:formatCode>
                <c:ptCount val="224"/>
                <c:pt idx="0">
                  <c:v>39814</c:v>
                </c:pt>
                <c:pt idx="1">
                  <c:v>39845</c:v>
                </c:pt>
                <c:pt idx="2">
                  <c:v>39873</c:v>
                </c:pt>
                <c:pt idx="3">
                  <c:v>39904</c:v>
                </c:pt>
                <c:pt idx="4">
                  <c:v>39934</c:v>
                </c:pt>
                <c:pt idx="5">
                  <c:v>39965</c:v>
                </c:pt>
                <c:pt idx="6">
                  <c:v>39995</c:v>
                </c:pt>
                <c:pt idx="7">
                  <c:v>40026</c:v>
                </c:pt>
                <c:pt idx="8">
                  <c:v>40057</c:v>
                </c:pt>
                <c:pt idx="9">
                  <c:v>40087</c:v>
                </c:pt>
                <c:pt idx="10">
                  <c:v>40118</c:v>
                </c:pt>
                <c:pt idx="11">
                  <c:v>40148</c:v>
                </c:pt>
                <c:pt idx="12">
                  <c:v>40179</c:v>
                </c:pt>
                <c:pt idx="13">
                  <c:v>40210</c:v>
                </c:pt>
                <c:pt idx="14">
                  <c:v>40238</c:v>
                </c:pt>
                <c:pt idx="15">
                  <c:v>40269</c:v>
                </c:pt>
                <c:pt idx="16">
                  <c:v>40299</c:v>
                </c:pt>
                <c:pt idx="17">
                  <c:v>40330</c:v>
                </c:pt>
                <c:pt idx="18">
                  <c:v>40360</c:v>
                </c:pt>
                <c:pt idx="19">
                  <c:v>40391</c:v>
                </c:pt>
                <c:pt idx="20">
                  <c:v>40422</c:v>
                </c:pt>
                <c:pt idx="21">
                  <c:v>40452</c:v>
                </c:pt>
                <c:pt idx="22">
                  <c:v>40483</c:v>
                </c:pt>
                <c:pt idx="23">
                  <c:v>40513</c:v>
                </c:pt>
                <c:pt idx="24">
                  <c:v>40544</c:v>
                </c:pt>
                <c:pt idx="25">
                  <c:v>40575</c:v>
                </c:pt>
                <c:pt idx="26">
                  <c:v>40603</c:v>
                </c:pt>
                <c:pt idx="27">
                  <c:v>40634</c:v>
                </c:pt>
                <c:pt idx="28">
                  <c:v>40664</c:v>
                </c:pt>
                <c:pt idx="29">
                  <c:v>40695</c:v>
                </c:pt>
                <c:pt idx="30">
                  <c:v>40725</c:v>
                </c:pt>
                <c:pt idx="31">
                  <c:v>40756</c:v>
                </c:pt>
                <c:pt idx="32">
                  <c:v>40787</c:v>
                </c:pt>
                <c:pt idx="33">
                  <c:v>40817</c:v>
                </c:pt>
                <c:pt idx="34">
                  <c:v>40848</c:v>
                </c:pt>
                <c:pt idx="35">
                  <c:v>40878</c:v>
                </c:pt>
                <c:pt idx="36">
                  <c:v>40909</c:v>
                </c:pt>
                <c:pt idx="37">
                  <c:v>40940</c:v>
                </c:pt>
                <c:pt idx="38">
                  <c:v>40969</c:v>
                </c:pt>
                <c:pt idx="39">
                  <c:v>41000</c:v>
                </c:pt>
                <c:pt idx="40">
                  <c:v>41030</c:v>
                </c:pt>
                <c:pt idx="41">
                  <c:v>41061</c:v>
                </c:pt>
                <c:pt idx="42">
                  <c:v>41091</c:v>
                </c:pt>
                <c:pt idx="43">
                  <c:v>41122</c:v>
                </c:pt>
                <c:pt idx="44">
                  <c:v>41153</c:v>
                </c:pt>
                <c:pt idx="45">
                  <c:v>41183</c:v>
                </c:pt>
                <c:pt idx="46">
                  <c:v>41214</c:v>
                </c:pt>
                <c:pt idx="47">
                  <c:v>41244</c:v>
                </c:pt>
                <c:pt idx="48">
                  <c:v>41275</c:v>
                </c:pt>
                <c:pt idx="49">
                  <c:v>41306</c:v>
                </c:pt>
                <c:pt idx="50">
                  <c:v>41334</c:v>
                </c:pt>
                <c:pt idx="51">
                  <c:v>41365</c:v>
                </c:pt>
                <c:pt idx="52">
                  <c:v>41395</c:v>
                </c:pt>
                <c:pt idx="53">
                  <c:v>41426</c:v>
                </c:pt>
                <c:pt idx="54">
                  <c:v>41456</c:v>
                </c:pt>
                <c:pt idx="55">
                  <c:v>41487</c:v>
                </c:pt>
                <c:pt idx="56">
                  <c:v>41518</c:v>
                </c:pt>
                <c:pt idx="57">
                  <c:v>41548</c:v>
                </c:pt>
                <c:pt idx="58">
                  <c:v>41579</c:v>
                </c:pt>
                <c:pt idx="59">
                  <c:v>41609</c:v>
                </c:pt>
                <c:pt idx="60">
                  <c:v>41640</c:v>
                </c:pt>
                <c:pt idx="61">
                  <c:v>41671</c:v>
                </c:pt>
                <c:pt idx="62">
                  <c:v>41699</c:v>
                </c:pt>
                <c:pt idx="63">
                  <c:v>41730</c:v>
                </c:pt>
                <c:pt idx="64">
                  <c:v>41760</c:v>
                </c:pt>
                <c:pt idx="65">
                  <c:v>41791</c:v>
                </c:pt>
                <c:pt idx="66">
                  <c:v>41821</c:v>
                </c:pt>
                <c:pt idx="67">
                  <c:v>41852</c:v>
                </c:pt>
                <c:pt idx="68">
                  <c:v>41883</c:v>
                </c:pt>
                <c:pt idx="69">
                  <c:v>41913</c:v>
                </c:pt>
                <c:pt idx="70">
                  <c:v>41944</c:v>
                </c:pt>
                <c:pt idx="71">
                  <c:v>41974</c:v>
                </c:pt>
                <c:pt idx="72">
                  <c:v>42005</c:v>
                </c:pt>
                <c:pt idx="73">
                  <c:v>42036</c:v>
                </c:pt>
                <c:pt idx="74">
                  <c:v>42064</c:v>
                </c:pt>
                <c:pt idx="75">
                  <c:v>42095</c:v>
                </c:pt>
                <c:pt idx="76">
                  <c:v>42125</c:v>
                </c:pt>
                <c:pt idx="77">
                  <c:v>42156</c:v>
                </c:pt>
                <c:pt idx="78">
                  <c:v>42186</c:v>
                </c:pt>
                <c:pt idx="79">
                  <c:v>42217</c:v>
                </c:pt>
                <c:pt idx="80">
                  <c:v>42248</c:v>
                </c:pt>
                <c:pt idx="81">
                  <c:v>42278</c:v>
                </c:pt>
                <c:pt idx="82">
                  <c:v>42309</c:v>
                </c:pt>
                <c:pt idx="83">
                  <c:v>42339</c:v>
                </c:pt>
                <c:pt idx="84">
                  <c:v>42370</c:v>
                </c:pt>
                <c:pt idx="85">
                  <c:v>42401</c:v>
                </c:pt>
                <c:pt idx="86">
                  <c:v>42430</c:v>
                </c:pt>
                <c:pt idx="87">
                  <c:v>42461</c:v>
                </c:pt>
                <c:pt idx="88">
                  <c:v>42491</c:v>
                </c:pt>
                <c:pt idx="89">
                  <c:v>42522</c:v>
                </c:pt>
                <c:pt idx="90">
                  <c:v>42552</c:v>
                </c:pt>
                <c:pt idx="91">
                  <c:v>42583</c:v>
                </c:pt>
                <c:pt idx="92">
                  <c:v>42614</c:v>
                </c:pt>
                <c:pt idx="93">
                  <c:v>42644</c:v>
                </c:pt>
                <c:pt idx="94">
                  <c:v>42675</c:v>
                </c:pt>
                <c:pt idx="95">
                  <c:v>42705</c:v>
                </c:pt>
                <c:pt idx="96">
                  <c:v>42736</c:v>
                </c:pt>
                <c:pt idx="97">
                  <c:v>42767</c:v>
                </c:pt>
                <c:pt idx="98">
                  <c:v>42795</c:v>
                </c:pt>
                <c:pt idx="99">
                  <c:v>42826</c:v>
                </c:pt>
                <c:pt idx="100">
                  <c:v>42856</c:v>
                </c:pt>
                <c:pt idx="101">
                  <c:v>42887</c:v>
                </c:pt>
                <c:pt idx="102">
                  <c:v>42917</c:v>
                </c:pt>
                <c:pt idx="103">
                  <c:v>42948</c:v>
                </c:pt>
                <c:pt idx="104">
                  <c:v>42979</c:v>
                </c:pt>
                <c:pt idx="105">
                  <c:v>43009</c:v>
                </c:pt>
                <c:pt idx="106">
                  <c:v>43040</c:v>
                </c:pt>
                <c:pt idx="107">
                  <c:v>43070</c:v>
                </c:pt>
                <c:pt idx="108">
                  <c:v>43101</c:v>
                </c:pt>
                <c:pt idx="109">
                  <c:v>43132</c:v>
                </c:pt>
                <c:pt idx="110">
                  <c:v>43160</c:v>
                </c:pt>
                <c:pt idx="111">
                  <c:v>43191</c:v>
                </c:pt>
                <c:pt idx="112">
                  <c:v>43221</c:v>
                </c:pt>
                <c:pt idx="113">
                  <c:v>43252</c:v>
                </c:pt>
                <c:pt idx="114">
                  <c:v>43282</c:v>
                </c:pt>
                <c:pt idx="115">
                  <c:v>43313</c:v>
                </c:pt>
                <c:pt idx="116">
                  <c:v>43344</c:v>
                </c:pt>
                <c:pt idx="117">
                  <c:v>43374</c:v>
                </c:pt>
                <c:pt idx="118">
                  <c:v>43405</c:v>
                </c:pt>
                <c:pt idx="119">
                  <c:v>43435</c:v>
                </c:pt>
                <c:pt idx="120">
                  <c:v>43466</c:v>
                </c:pt>
                <c:pt idx="121">
                  <c:v>43497</c:v>
                </c:pt>
                <c:pt idx="122">
                  <c:v>43525</c:v>
                </c:pt>
                <c:pt idx="123">
                  <c:v>43556</c:v>
                </c:pt>
                <c:pt idx="124">
                  <c:v>43586</c:v>
                </c:pt>
                <c:pt idx="125">
                  <c:v>43617</c:v>
                </c:pt>
                <c:pt idx="126">
                  <c:v>43647</c:v>
                </c:pt>
                <c:pt idx="127">
                  <c:v>43678</c:v>
                </c:pt>
                <c:pt idx="128">
                  <c:v>43709</c:v>
                </c:pt>
                <c:pt idx="129">
                  <c:v>43739</c:v>
                </c:pt>
                <c:pt idx="130">
                  <c:v>43770</c:v>
                </c:pt>
                <c:pt idx="131">
                  <c:v>43800</c:v>
                </c:pt>
                <c:pt idx="132">
                  <c:v>43831</c:v>
                </c:pt>
                <c:pt idx="133">
                  <c:v>43862</c:v>
                </c:pt>
                <c:pt idx="134">
                  <c:v>43891</c:v>
                </c:pt>
                <c:pt idx="135">
                  <c:v>43922</c:v>
                </c:pt>
                <c:pt idx="136">
                  <c:v>43952</c:v>
                </c:pt>
                <c:pt idx="137">
                  <c:v>43983</c:v>
                </c:pt>
                <c:pt idx="138">
                  <c:v>44013</c:v>
                </c:pt>
                <c:pt idx="139">
                  <c:v>44044</c:v>
                </c:pt>
                <c:pt idx="140">
                  <c:v>44075</c:v>
                </c:pt>
                <c:pt idx="141">
                  <c:v>44105</c:v>
                </c:pt>
                <c:pt idx="142">
                  <c:v>44136</c:v>
                </c:pt>
                <c:pt idx="143">
                  <c:v>44166</c:v>
                </c:pt>
                <c:pt idx="144">
                  <c:v>44197</c:v>
                </c:pt>
                <c:pt idx="145">
                  <c:v>44228</c:v>
                </c:pt>
                <c:pt idx="146">
                  <c:v>44256</c:v>
                </c:pt>
                <c:pt idx="147">
                  <c:v>44287</c:v>
                </c:pt>
                <c:pt idx="148">
                  <c:v>44317</c:v>
                </c:pt>
                <c:pt idx="149">
                  <c:v>44348</c:v>
                </c:pt>
                <c:pt idx="150">
                  <c:v>44378</c:v>
                </c:pt>
                <c:pt idx="151">
                  <c:v>44409</c:v>
                </c:pt>
                <c:pt idx="152">
                  <c:v>44440</c:v>
                </c:pt>
                <c:pt idx="153">
                  <c:v>44470</c:v>
                </c:pt>
                <c:pt idx="154">
                  <c:v>44501</c:v>
                </c:pt>
                <c:pt idx="155">
                  <c:v>44531</c:v>
                </c:pt>
                <c:pt idx="156">
                  <c:v>44562</c:v>
                </c:pt>
                <c:pt idx="157">
                  <c:v>44593</c:v>
                </c:pt>
                <c:pt idx="158">
                  <c:v>44621</c:v>
                </c:pt>
                <c:pt idx="159">
                  <c:v>44652</c:v>
                </c:pt>
                <c:pt idx="160">
                  <c:v>44682</c:v>
                </c:pt>
                <c:pt idx="161">
                  <c:v>44713</c:v>
                </c:pt>
                <c:pt idx="162">
                  <c:v>44743</c:v>
                </c:pt>
                <c:pt idx="163">
                  <c:v>44774</c:v>
                </c:pt>
                <c:pt idx="164">
                  <c:v>44805</c:v>
                </c:pt>
                <c:pt idx="165">
                  <c:v>44835</c:v>
                </c:pt>
                <c:pt idx="166">
                  <c:v>44866</c:v>
                </c:pt>
                <c:pt idx="167">
                  <c:v>44896</c:v>
                </c:pt>
                <c:pt idx="168">
                  <c:v>44927</c:v>
                </c:pt>
                <c:pt idx="169">
                  <c:v>44958</c:v>
                </c:pt>
                <c:pt idx="170">
                  <c:v>44986</c:v>
                </c:pt>
                <c:pt idx="171">
                  <c:v>45017</c:v>
                </c:pt>
                <c:pt idx="172">
                  <c:v>45047</c:v>
                </c:pt>
                <c:pt idx="173">
                  <c:v>45078</c:v>
                </c:pt>
                <c:pt idx="174">
                  <c:v>45108</c:v>
                </c:pt>
                <c:pt idx="175">
                  <c:v>45139</c:v>
                </c:pt>
                <c:pt idx="176">
                  <c:v>45170</c:v>
                </c:pt>
                <c:pt idx="177">
                  <c:v>45200</c:v>
                </c:pt>
                <c:pt idx="178">
                  <c:v>45231</c:v>
                </c:pt>
                <c:pt idx="179">
                  <c:v>45261</c:v>
                </c:pt>
                <c:pt idx="180">
                  <c:v>45292</c:v>
                </c:pt>
                <c:pt idx="181">
                  <c:v>45323</c:v>
                </c:pt>
                <c:pt idx="182">
                  <c:v>45352</c:v>
                </c:pt>
                <c:pt idx="183">
                  <c:v>45383</c:v>
                </c:pt>
                <c:pt idx="184">
                  <c:v>45413</c:v>
                </c:pt>
                <c:pt idx="185">
                  <c:v>45444</c:v>
                </c:pt>
                <c:pt idx="186">
                  <c:v>45474</c:v>
                </c:pt>
                <c:pt idx="187">
                  <c:v>45505</c:v>
                </c:pt>
                <c:pt idx="188">
                  <c:v>45536</c:v>
                </c:pt>
                <c:pt idx="189">
                  <c:v>45566</c:v>
                </c:pt>
                <c:pt idx="190">
                  <c:v>45597</c:v>
                </c:pt>
                <c:pt idx="191">
                  <c:v>45627</c:v>
                </c:pt>
                <c:pt idx="192">
                  <c:v>45658</c:v>
                </c:pt>
                <c:pt idx="193">
                  <c:v>45689</c:v>
                </c:pt>
                <c:pt idx="194">
                  <c:v>45717</c:v>
                </c:pt>
                <c:pt idx="195">
                  <c:v>45748</c:v>
                </c:pt>
                <c:pt idx="196">
                  <c:v>45778</c:v>
                </c:pt>
                <c:pt idx="197">
                  <c:v>45809</c:v>
                </c:pt>
                <c:pt idx="198">
                  <c:v>45839</c:v>
                </c:pt>
                <c:pt idx="199">
                  <c:v>45870</c:v>
                </c:pt>
                <c:pt idx="200">
                  <c:v>45901</c:v>
                </c:pt>
                <c:pt idx="201">
                  <c:v>45931</c:v>
                </c:pt>
                <c:pt idx="202">
                  <c:v>45962</c:v>
                </c:pt>
                <c:pt idx="203">
                  <c:v>45992</c:v>
                </c:pt>
                <c:pt idx="204">
                  <c:v>46023</c:v>
                </c:pt>
                <c:pt idx="205">
                  <c:v>46054</c:v>
                </c:pt>
                <c:pt idx="206">
                  <c:v>46082</c:v>
                </c:pt>
                <c:pt idx="207">
                  <c:v>46113</c:v>
                </c:pt>
                <c:pt idx="208">
                  <c:v>46143</c:v>
                </c:pt>
                <c:pt idx="209">
                  <c:v>46174</c:v>
                </c:pt>
                <c:pt idx="210">
                  <c:v>46204</c:v>
                </c:pt>
                <c:pt idx="211">
                  <c:v>46235</c:v>
                </c:pt>
                <c:pt idx="212">
                  <c:v>46266</c:v>
                </c:pt>
                <c:pt idx="213">
                  <c:v>46296</c:v>
                </c:pt>
                <c:pt idx="214">
                  <c:v>46327</c:v>
                </c:pt>
                <c:pt idx="215">
                  <c:v>46357</c:v>
                </c:pt>
              </c:numCache>
              <c:extLst/>
            </c:numRef>
          </c:cat>
          <c:val>
            <c:numRef>
              <c:f>'Input E&amp;I Goods'!$K$20:$HZ$20</c:f>
              <c:numCache>
                <c:formatCode>General</c:formatCode>
                <c:ptCount val="224"/>
                <c:pt idx="127" formatCode="0.0%">
                  <c:v>0.13859866649999986</c:v>
                </c:pt>
                <c:pt idx="128" formatCode="0.0%">
                  <c:v>0.18171687864864872</c:v>
                </c:pt>
                <c:pt idx="129" formatCode="0.0%">
                  <c:v>0.21330523717791383</c:v>
                </c:pt>
                <c:pt idx="130" formatCode="0.0%">
                  <c:v>8.9456344204545513E-2</c:v>
                </c:pt>
                <c:pt idx="131" formatCode="0.0%">
                  <c:v>0.20518983591613504</c:v>
                </c:pt>
                <c:pt idx="132" formatCode="0.0%">
                  <c:v>-0.27722720906690146</c:v>
                </c:pt>
                <c:pt idx="133" formatCode="0.0%">
                  <c:v>0.10760809421640793</c:v>
                </c:pt>
                <c:pt idx="134" formatCode="0.0%">
                  <c:v>2.4681741548751912E-2</c:v>
                </c:pt>
                <c:pt idx="135" formatCode="0.0%">
                  <c:v>-0.10641515520226319</c:v>
                </c:pt>
                <c:pt idx="136" formatCode="0.0%">
                  <c:v>-0.13952701742880957</c:v>
                </c:pt>
                <c:pt idx="137" formatCode="0.0%">
                  <c:v>0.18370867610995867</c:v>
                </c:pt>
                <c:pt idx="138" formatCode="0.0%">
                  <c:v>6.5961298753506759E-2</c:v>
                </c:pt>
                <c:pt idx="139" formatCode="0.0%">
                  <c:v>0.10535626953503052</c:v>
                </c:pt>
                <c:pt idx="140" formatCode="0.0%">
                  <c:v>0.19819923935953532</c:v>
                </c:pt>
                <c:pt idx="141" formatCode="0.0%">
                  <c:v>-0.13895346171440282</c:v>
                </c:pt>
                <c:pt idx="142" formatCode="0.0%">
                  <c:v>-0.10297210854623817</c:v>
                </c:pt>
                <c:pt idx="143" formatCode="0.0%">
                  <c:v>-6.741833471277503E-2</c:v>
                </c:pt>
                <c:pt idx="144" formatCode="0.0%">
                  <c:v>0.35020804784949067</c:v>
                </c:pt>
                <c:pt idx="145" formatCode="0.0%">
                  <c:v>5.3849552618334018E-2</c:v>
                </c:pt>
                <c:pt idx="146" formatCode="0.0%">
                  <c:v>0.11588504881533979</c:v>
                </c:pt>
                <c:pt idx="147" formatCode="0.0%">
                  <c:v>0.17639346779818044</c:v>
                </c:pt>
                <c:pt idx="148" formatCode="0.0%">
                  <c:v>0.17499685378851271</c:v>
                </c:pt>
                <c:pt idx="149" formatCode="0.0%">
                  <c:v>3.5027057890612223E-2</c:v>
                </c:pt>
                <c:pt idx="150" formatCode="0.0%">
                  <c:v>-3.7526477622870091E-3</c:v>
                </c:pt>
                <c:pt idx="151" formatCode="0.0%">
                  <c:v>-0.11473108357780049</c:v>
                </c:pt>
                <c:pt idx="152" formatCode="0.0%">
                  <c:v>-0.20623397983543146</c:v>
                </c:pt>
                <c:pt idx="153" formatCode="0.0%">
                  <c:v>6.2787119210286901E-2</c:v>
                </c:pt>
                <c:pt idx="154" formatCode="0.0%">
                  <c:v>0.17883720930232561</c:v>
                </c:pt>
                <c:pt idx="155" formatCode="0.0%">
                  <c:v>0.10252975195088587</c:v>
                </c:pt>
                <c:pt idx="156" formatCode="0.0%">
                  <c:v>0.12410937241961295</c:v>
                </c:pt>
                <c:pt idx="157" formatCode="0.0%">
                  <c:v>0.23150676079452426</c:v>
                </c:pt>
                <c:pt idx="158" formatCode="0.0%">
                  <c:v>0.13031876193867231</c:v>
                </c:pt>
                <c:pt idx="159" formatCode="0.0%">
                  <c:v>0.13875749529160819</c:v>
                </c:pt>
                <c:pt idx="160" formatCode="0.0%">
                  <c:v>0.18388493060583699</c:v>
                </c:pt>
                <c:pt idx="161" formatCode="0.0%">
                  <c:v>0.18471131433682597</c:v>
                </c:pt>
                <c:pt idx="162" formatCode="0.0%">
                  <c:v>3.8760342482952792E-2</c:v>
                </c:pt>
                <c:pt idx="163" formatCode="0.0%">
                  <c:v>0.16002583657648195</c:v>
                </c:pt>
                <c:pt idx="164" formatCode="0.0%">
                  <c:v>0.16140818167608506</c:v>
                </c:pt>
                <c:pt idx="165" formatCode="0.0%">
                  <c:v>5.5661565808376778E-2</c:v>
                </c:pt>
                <c:pt idx="166" formatCode="0.0%">
                  <c:v>-4.4624635036495386E-3</c:v>
                </c:pt>
                <c:pt idx="167" formatCode="0.0%">
                  <c:v>-6.3153156873562932E-2</c:v>
                </c:pt>
                <c:pt idx="168" formatCode="0.0%">
                  <c:v>-0.25522732748945243</c:v>
                </c:pt>
                <c:pt idx="169" formatCode="0.0%">
                  <c:v>-7.3167794450699208E-2</c:v>
                </c:pt>
                <c:pt idx="170" formatCode="0.0%">
                  <c:v>-7.6891552849093769E-2</c:v>
                </c:pt>
                <c:pt idx="171" formatCode="0.0%">
                  <c:v>-0.18939590897368419</c:v>
                </c:pt>
                <c:pt idx="172" formatCode="0.0%">
                  <c:v>-0.23352785439190571</c:v>
                </c:pt>
                <c:pt idx="173" formatCode="0.0%">
                  <c:v>-0.20556970843025002</c:v>
                </c:pt>
                <c:pt idx="174" formatCode="0.0%">
                  <c:v>-2.3404133732378041E-2</c:v>
                </c:pt>
                <c:pt idx="175" formatCode="0.0%">
                  <c:v>1.506027220253392E-2</c:v>
                </c:pt>
                <c:pt idx="176" formatCode="0.0%">
                  <c:v>3.3765129064117438E-2</c:v>
                </c:pt>
                <c:pt idx="177" formatCode="0.0%">
                  <c:v>0.11355049437982867</c:v>
                </c:pt>
                <c:pt idx="178" formatCode="0.0%">
                  <c:v>4.5801195692708907E-2</c:v>
                </c:pt>
                <c:pt idx="179" formatCode="0.0%">
                  <c:v>7.7361084228415589E-2</c:v>
                </c:pt>
                <c:pt idx="180" formatCode="0.0%">
                  <c:v>0.51483742144411848</c:v>
                </c:pt>
                <c:pt idx="181" formatCode="0.0%">
                  <c:v>2.79105887012987E-2</c:v>
                </c:pt>
                <c:pt idx="182" formatCode="0.0%">
                  <c:v>1.0261194029850706E-2</c:v>
                </c:pt>
                <c:pt idx="183" formatCode="0.0%">
                  <c:v>0.26161780832420578</c:v>
                </c:pt>
                <c:pt idx="184" formatCode="0.0%">
                  <c:v>0.29154367604726072</c:v>
                </c:pt>
                <c:pt idx="185" formatCode="0.0%">
                  <c:v>0.16820817957694811</c:v>
                </c:pt>
                <c:pt idx="186" formatCode="0.0%">
                  <c:v>0.13872655065642325</c:v>
                </c:pt>
                <c:pt idx="187" formatCode="0.0%">
                  <c:v>0.15819128193924525</c:v>
                </c:pt>
                <c:pt idx="188" formatCode="0.0%">
                  <c:v>9.5458734124830524E-2</c:v>
                </c:pt>
                <c:pt idx="189" formatCode="0.0%">
                  <c:v>0.19181551047103662</c:v>
                </c:pt>
                <c:pt idx="190" formatCode="0.0%">
                  <c:v>0.1724279063421954</c:v>
                </c:pt>
                <c:pt idx="191" formatCode="0.0%">
                  <c:v>0.27540621914597074</c:v>
                </c:pt>
                <c:pt idx="192" formatCode="0.0%">
                  <c:v>-3.1666049826311271E-2</c:v>
                </c:pt>
                <c:pt idx="193" formatCode="0.0%">
                  <c:v>0.50022719754889278</c:v>
                </c:pt>
                <c:pt idx="194" formatCode="0.0%">
                  <c:v>0.2911330831024932</c:v>
                </c:pt>
                <c:pt idx="195" formatCode="0.0%">
                  <c:v>0.25707050105424578</c:v>
                </c:pt>
                <c:pt idx="196" formatCode="0.0%">
                  <c:v>-9.6885884852662474E-2</c:v>
                </c:pt>
                <c:pt idx="197" formatCode="0.0%">
                  <c:v>-1.6189606125013634E-2</c:v>
                </c:pt>
                <c:pt idx="198" formatCode="0.0%">
                  <c:v>-4.6515133842932821E-2</c:v>
                </c:pt>
                <c:pt idx="199" formatCode="0.0%">
                  <c:v>-0.11478027810071645</c:v>
                </c:pt>
                <c:pt idx="200" formatCode="0.0%">
                  <c:v>-2.0838675557958153E-3</c:v>
                </c:pt>
                <c:pt idx="201" formatCode="0.0%">
                  <c:v>-0.10232284020447635</c:v>
                </c:pt>
                <c:pt idx="202" formatCode="0.0%">
                  <c:v>-8.3579616565656267E-2</c:v>
                </c:pt>
                <c:pt idx="203" formatCode="0.0%">
                  <c:v>4.0977366722148023E-2</c:v>
                </c:pt>
                <c:pt idx="204" formatCode="0.0%">
                  <c:v>0.18531624552513801</c:v>
                </c:pt>
                <c:pt idx="205" formatCode="0.0%">
                  <c:v>-0.19556705215307796</c:v>
                </c:pt>
                <c:pt idx="206" formatCode="0.0%">
                  <c:v>-3.8392634931885099E-2</c:v>
                </c:pt>
              </c:numCache>
              <c:extLst/>
            </c:numRef>
          </c:val>
          <c:smooth val="0"/>
          <c:extLst>
            <c:ext xmlns:c16="http://schemas.microsoft.com/office/drawing/2014/chart" uri="{C3380CC4-5D6E-409C-BE32-E72D297353CC}">
              <c16:uniqueId val="{00000002-904E-4BD4-8D33-2763BBA8C3C6}"/>
            </c:ext>
          </c:extLst>
        </c:ser>
        <c:ser>
          <c:idx val="3"/>
          <c:order val="3"/>
          <c:tx>
            <c:strRef>
              <c:f>'Input E&amp;I Goods'!$I$21:$J$21</c:f>
              <c:strCache>
                <c:ptCount val="2"/>
                <c:pt idx="0">
                  <c:v>Khu vực FDI: Nhập khẩu</c:v>
                </c:pt>
              </c:strCache>
            </c:strRef>
          </c:tx>
          <c:spPr>
            <a:ln w="19050">
              <a:solidFill>
                <a:srgbClr val="CFDB00">
                  <a:alpha val="40000"/>
                </a:srgbClr>
              </a:solidFill>
            </a:ln>
          </c:spPr>
          <c:marker>
            <c:symbol val="none"/>
          </c:marker>
          <c:cat>
            <c:numRef>
              <c:f>'Input E&amp;I Goods'!$K$7:$HZ$7</c:f>
              <c:numCache>
                <c:formatCode>mmm\-yy</c:formatCode>
                <c:ptCount val="224"/>
                <c:pt idx="0">
                  <c:v>39814</c:v>
                </c:pt>
                <c:pt idx="1">
                  <c:v>39845</c:v>
                </c:pt>
                <c:pt idx="2">
                  <c:v>39873</c:v>
                </c:pt>
                <c:pt idx="3">
                  <c:v>39904</c:v>
                </c:pt>
                <c:pt idx="4">
                  <c:v>39934</c:v>
                </c:pt>
                <c:pt idx="5">
                  <c:v>39965</c:v>
                </c:pt>
                <c:pt idx="6">
                  <c:v>39995</c:v>
                </c:pt>
                <c:pt idx="7">
                  <c:v>40026</c:v>
                </c:pt>
                <c:pt idx="8">
                  <c:v>40057</c:v>
                </c:pt>
                <c:pt idx="9">
                  <c:v>40087</c:v>
                </c:pt>
                <c:pt idx="10">
                  <c:v>40118</c:v>
                </c:pt>
                <c:pt idx="11">
                  <c:v>40148</c:v>
                </c:pt>
                <c:pt idx="12">
                  <c:v>40179</c:v>
                </c:pt>
                <c:pt idx="13">
                  <c:v>40210</c:v>
                </c:pt>
                <c:pt idx="14">
                  <c:v>40238</c:v>
                </c:pt>
                <c:pt idx="15">
                  <c:v>40269</c:v>
                </c:pt>
                <c:pt idx="16">
                  <c:v>40299</c:v>
                </c:pt>
                <c:pt idx="17">
                  <c:v>40330</c:v>
                </c:pt>
                <c:pt idx="18">
                  <c:v>40360</c:v>
                </c:pt>
                <c:pt idx="19">
                  <c:v>40391</c:v>
                </c:pt>
                <c:pt idx="20">
                  <c:v>40422</c:v>
                </c:pt>
                <c:pt idx="21">
                  <c:v>40452</c:v>
                </c:pt>
                <c:pt idx="22">
                  <c:v>40483</c:v>
                </c:pt>
                <c:pt idx="23">
                  <c:v>40513</c:v>
                </c:pt>
                <c:pt idx="24">
                  <c:v>40544</c:v>
                </c:pt>
                <c:pt idx="25">
                  <c:v>40575</c:v>
                </c:pt>
                <c:pt idx="26">
                  <c:v>40603</c:v>
                </c:pt>
                <c:pt idx="27">
                  <c:v>40634</c:v>
                </c:pt>
                <c:pt idx="28">
                  <c:v>40664</c:v>
                </c:pt>
                <c:pt idx="29">
                  <c:v>40695</c:v>
                </c:pt>
                <c:pt idx="30">
                  <c:v>40725</c:v>
                </c:pt>
                <c:pt idx="31">
                  <c:v>40756</c:v>
                </c:pt>
                <c:pt idx="32">
                  <c:v>40787</c:v>
                </c:pt>
                <c:pt idx="33">
                  <c:v>40817</c:v>
                </c:pt>
                <c:pt idx="34">
                  <c:v>40848</c:v>
                </c:pt>
                <c:pt idx="35">
                  <c:v>40878</c:v>
                </c:pt>
                <c:pt idx="36">
                  <c:v>40909</c:v>
                </c:pt>
                <c:pt idx="37">
                  <c:v>40940</c:v>
                </c:pt>
                <c:pt idx="38">
                  <c:v>40969</c:v>
                </c:pt>
                <c:pt idx="39">
                  <c:v>41000</c:v>
                </c:pt>
                <c:pt idx="40">
                  <c:v>41030</c:v>
                </c:pt>
                <c:pt idx="41">
                  <c:v>41061</c:v>
                </c:pt>
                <c:pt idx="42">
                  <c:v>41091</c:v>
                </c:pt>
                <c:pt idx="43">
                  <c:v>41122</c:v>
                </c:pt>
                <c:pt idx="44">
                  <c:v>41153</c:v>
                </c:pt>
                <c:pt idx="45">
                  <c:v>41183</c:v>
                </c:pt>
                <c:pt idx="46">
                  <c:v>41214</c:v>
                </c:pt>
                <c:pt idx="47">
                  <c:v>41244</c:v>
                </c:pt>
                <c:pt idx="48">
                  <c:v>41275</c:v>
                </c:pt>
                <c:pt idx="49">
                  <c:v>41306</c:v>
                </c:pt>
                <c:pt idx="50">
                  <c:v>41334</c:v>
                </c:pt>
                <c:pt idx="51">
                  <c:v>41365</c:v>
                </c:pt>
                <c:pt idx="52">
                  <c:v>41395</c:v>
                </c:pt>
                <c:pt idx="53">
                  <c:v>41426</c:v>
                </c:pt>
                <c:pt idx="54">
                  <c:v>41456</c:v>
                </c:pt>
                <c:pt idx="55">
                  <c:v>41487</c:v>
                </c:pt>
                <c:pt idx="56">
                  <c:v>41518</c:v>
                </c:pt>
                <c:pt idx="57">
                  <c:v>41548</c:v>
                </c:pt>
                <c:pt idx="58">
                  <c:v>41579</c:v>
                </c:pt>
                <c:pt idx="59">
                  <c:v>41609</c:v>
                </c:pt>
                <c:pt idx="60">
                  <c:v>41640</c:v>
                </c:pt>
                <c:pt idx="61">
                  <c:v>41671</c:v>
                </c:pt>
                <c:pt idx="62">
                  <c:v>41699</c:v>
                </c:pt>
                <c:pt idx="63">
                  <c:v>41730</c:v>
                </c:pt>
                <c:pt idx="64">
                  <c:v>41760</c:v>
                </c:pt>
                <c:pt idx="65">
                  <c:v>41791</c:v>
                </c:pt>
                <c:pt idx="66">
                  <c:v>41821</c:v>
                </c:pt>
                <c:pt idx="67">
                  <c:v>41852</c:v>
                </c:pt>
                <c:pt idx="68">
                  <c:v>41883</c:v>
                </c:pt>
                <c:pt idx="69">
                  <c:v>41913</c:v>
                </c:pt>
                <c:pt idx="70">
                  <c:v>41944</c:v>
                </c:pt>
                <c:pt idx="71">
                  <c:v>41974</c:v>
                </c:pt>
                <c:pt idx="72">
                  <c:v>42005</c:v>
                </c:pt>
                <c:pt idx="73">
                  <c:v>42036</c:v>
                </c:pt>
                <c:pt idx="74">
                  <c:v>42064</c:v>
                </c:pt>
                <c:pt idx="75">
                  <c:v>42095</c:v>
                </c:pt>
                <c:pt idx="76">
                  <c:v>42125</c:v>
                </c:pt>
                <c:pt idx="77">
                  <c:v>42156</c:v>
                </c:pt>
                <c:pt idx="78">
                  <c:v>42186</c:v>
                </c:pt>
                <c:pt idx="79">
                  <c:v>42217</c:v>
                </c:pt>
                <c:pt idx="80">
                  <c:v>42248</c:v>
                </c:pt>
                <c:pt idx="81">
                  <c:v>42278</c:v>
                </c:pt>
                <c:pt idx="82">
                  <c:v>42309</c:v>
                </c:pt>
                <c:pt idx="83">
                  <c:v>42339</c:v>
                </c:pt>
                <c:pt idx="84">
                  <c:v>42370</c:v>
                </c:pt>
                <c:pt idx="85">
                  <c:v>42401</c:v>
                </c:pt>
                <c:pt idx="86">
                  <c:v>42430</c:v>
                </c:pt>
                <c:pt idx="87">
                  <c:v>42461</c:v>
                </c:pt>
                <c:pt idx="88">
                  <c:v>42491</c:v>
                </c:pt>
                <c:pt idx="89">
                  <c:v>42522</c:v>
                </c:pt>
                <c:pt idx="90">
                  <c:v>42552</c:v>
                </c:pt>
                <c:pt idx="91">
                  <c:v>42583</c:v>
                </c:pt>
                <c:pt idx="92">
                  <c:v>42614</c:v>
                </c:pt>
                <c:pt idx="93">
                  <c:v>42644</c:v>
                </c:pt>
                <c:pt idx="94">
                  <c:v>42675</c:v>
                </c:pt>
                <c:pt idx="95">
                  <c:v>42705</c:v>
                </c:pt>
                <c:pt idx="96">
                  <c:v>42736</c:v>
                </c:pt>
                <c:pt idx="97">
                  <c:v>42767</c:v>
                </c:pt>
                <c:pt idx="98">
                  <c:v>42795</c:v>
                </c:pt>
                <c:pt idx="99">
                  <c:v>42826</c:v>
                </c:pt>
                <c:pt idx="100">
                  <c:v>42856</c:v>
                </c:pt>
                <c:pt idx="101">
                  <c:v>42887</c:v>
                </c:pt>
                <c:pt idx="102">
                  <c:v>42917</c:v>
                </c:pt>
                <c:pt idx="103">
                  <c:v>42948</c:v>
                </c:pt>
                <c:pt idx="104">
                  <c:v>42979</c:v>
                </c:pt>
                <c:pt idx="105">
                  <c:v>43009</c:v>
                </c:pt>
                <c:pt idx="106">
                  <c:v>43040</c:v>
                </c:pt>
                <c:pt idx="107">
                  <c:v>43070</c:v>
                </c:pt>
                <c:pt idx="108">
                  <c:v>43101</c:v>
                </c:pt>
                <c:pt idx="109">
                  <c:v>43132</c:v>
                </c:pt>
                <c:pt idx="110">
                  <c:v>43160</c:v>
                </c:pt>
                <c:pt idx="111">
                  <c:v>43191</c:v>
                </c:pt>
                <c:pt idx="112">
                  <c:v>43221</c:v>
                </c:pt>
                <c:pt idx="113">
                  <c:v>43252</c:v>
                </c:pt>
                <c:pt idx="114">
                  <c:v>43282</c:v>
                </c:pt>
                <c:pt idx="115">
                  <c:v>43313</c:v>
                </c:pt>
                <c:pt idx="116">
                  <c:v>43344</c:v>
                </c:pt>
                <c:pt idx="117">
                  <c:v>43374</c:v>
                </c:pt>
                <c:pt idx="118">
                  <c:v>43405</c:v>
                </c:pt>
                <c:pt idx="119">
                  <c:v>43435</c:v>
                </c:pt>
                <c:pt idx="120">
                  <c:v>43466</c:v>
                </c:pt>
                <c:pt idx="121">
                  <c:v>43497</c:v>
                </c:pt>
                <c:pt idx="122">
                  <c:v>43525</c:v>
                </c:pt>
                <c:pt idx="123">
                  <c:v>43556</c:v>
                </c:pt>
                <c:pt idx="124">
                  <c:v>43586</c:v>
                </c:pt>
                <c:pt idx="125">
                  <c:v>43617</c:v>
                </c:pt>
                <c:pt idx="126">
                  <c:v>43647</c:v>
                </c:pt>
                <c:pt idx="127">
                  <c:v>43678</c:v>
                </c:pt>
                <c:pt idx="128">
                  <c:v>43709</c:v>
                </c:pt>
                <c:pt idx="129">
                  <c:v>43739</c:v>
                </c:pt>
                <c:pt idx="130">
                  <c:v>43770</c:v>
                </c:pt>
                <c:pt idx="131">
                  <c:v>43800</c:v>
                </c:pt>
                <c:pt idx="132">
                  <c:v>43831</c:v>
                </c:pt>
                <c:pt idx="133">
                  <c:v>43862</c:v>
                </c:pt>
                <c:pt idx="134">
                  <c:v>43891</c:v>
                </c:pt>
                <c:pt idx="135">
                  <c:v>43922</c:v>
                </c:pt>
                <c:pt idx="136">
                  <c:v>43952</c:v>
                </c:pt>
                <c:pt idx="137">
                  <c:v>43983</c:v>
                </c:pt>
                <c:pt idx="138">
                  <c:v>44013</c:v>
                </c:pt>
                <c:pt idx="139">
                  <c:v>44044</c:v>
                </c:pt>
                <c:pt idx="140">
                  <c:v>44075</c:v>
                </c:pt>
                <c:pt idx="141">
                  <c:v>44105</c:v>
                </c:pt>
                <c:pt idx="142">
                  <c:v>44136</c:v>
                </c:pt>
                <c:pt idx="143">
                  <c:v>44166</c:v>
                </c:pt>
                <c:pt idx="144">
                  <c:v>44197</c:v>
                </c:pt>
                <c:pt idx="145">
                  <c:v>44228</c:v>
                </c:pt>
                <c:pt idx="146">
                  <c:v>44256</c:v>
                </c:pt>
                <c:pt idx="147">
                  <c:v>44287</c:v>
                </c:pt>
                <c:pt idx="148">
                  <c:v>44317</c:v>
                </c:pt>
                <c:pt idx="149">
                  <c:v>44348</c:v>
                </c:pt>
                <c:pt idx="150">
                  <c:v>44378</c:v>
                </c:pt>
                <c:pt idx="151">
                  <c:v>44409</c:v>
                </c:pt>
                <c:pt idx="152">
                  <c:v>44440</c:v>
                </c:pt>
                <c:pt idx="153">
                  <c:v>44470</c:v>
                </c:pt>
                <c:pt idx="154">
                  <c:v>44501</c:v>
                </c:pt>
                <c:pt idx="155">
                  <c:v>44531</c:v>
                </c:pt>
                <c:pt idx="156">
                  <c:v>44562</c:v>
                </c:pt>
                <c:pt idx="157">
                  <c:v>44593</c:v>
                </c:pt>
                <c:pt idx="158">
                  <c:v>44621</c:v>
                </c:pt>
                <c:pt idx="159">
                  <c:v>44652</c:v>
                </c:pt>
                <c:pt idx="160">
                  <c:v>44682</c:v>
                </c:pt>
                <c:pt idx="161">
                  <c:v>44713</c:v>
                </c:pt>
                <c:pt idx="162">
                  <c:v>44743</c:v>
                </c:pt>
                <c:pt idx="163">
                  <c:v>44774</c:v>
                </c:pt>
                <c:pt idx="164">
                  <c:v>44805</c:v>
                </c:pt>
                <c:pt idx="165">
                  <c:v>44835</c:v>
                </c:pt>
                <c:pt idx="166">
                  <c:v>44866</c:v>
                </c:pt>
                <c:pt idx="167">
                  <c:v>44896</c:v>
                </c:pt>
                <c:pt idx="168">
                  <c:v>44927</c:v>
                </c:pt>
                <c:pt idx="169">
                  <c:v>44958</c:v>
                </c:pt>
                <c:pt idx="170">
                  <c:v>44986</c:v>
                </c:pt>
                <c:pt idx="171">
                  <c:v>45017</c:v>
                </c:pt>
                <c:pt idx="172">
                  <c:v>45047</c:v>
                </c:pt>
                <c:pt idx="173">
                  <c:v>45078</c:v>
                </c:pt>
                <c:pt idx="174">
                  <c:v>45108</c:v>
                </c:pt>
                <c:pt idx="175">
                  <c:v>45139</c:v>
                </c:pt>
                <c:pt idx="176">
                  <c:v>45170</c:v>
                </c:pt>
                <c:pt idx="177">
                  <c:v>45200</c:v>
                </c:pt>
                <c:pt idx="178">
                  <c:v>45231</c:v>
                </c:pt>
                <c:pt idx="179">
                  <c:v>45261</c:v>
                </c:pt>
                <c:pt idx="180">
                  <c:v>45292</c:v>
                </c:pt>
                <c:pt idx="181">
                  <c:v>45323</c:v>
                </c:pt>
                <c:pt idx="182">
                  <c:v>45352</c:v>
                </c:pt>
                <c:pt idx="183">
                  <c:v>45383</c:v>
                </c:pt>
                <c:pt idx="184">
                  <c:v>45413</c:v>
                </c:pt>
                <c:pt idx="185">
                  <c:v>45444</c:v>
                </c:pt>
                <c:pt idx="186">
                  <c:v>45474</c:v>
                </c:pt>
                <c:pt idx="187">
                  <c:v>45505</c:v>
                </c:pt>
                <c:pt idx="188">
                  <c:v>45536</c:v>
                </c:pt>
                <c:pt idx="189">
                  <c:v>45566</c:v>
                </c:pt>
                <c:pt idx="190">
                  <c:v>45597</c:v>
                </c:pt>
                <c:pt idx="191">
                  <c:v>45627</c:v>
                </c:pt>
                <c:pt idx="192">
                  <c:v>45658</c:v>
                </c:pt>
                <c:pt idx="193">
                  <c:v>45689</c:v>
                </c:pt>
                <c:pt idx="194">
                  <c:v>45717</c:v>
                </c:pt>
                <c:pt idx="195">
                  <c:v>45748</c:v>
                </c:pt>
                <c:pt idx="196">
                  <c:v>45778</c:v>
                </c:pt>
                <c:pt idx="197">
                  <c:v>45809</c:v>
                </c:pt>
                <c:pt idx="198">
                  <c:v>45839</c:v>
                </c:pt>
                <c:pt idx="199">
                  <c:v>45870</c:v>
                </c:pt>
                <c:pt idx="200">
                  <c:v>45901</c:v>
                </c:pt>
                <c:pt idx="201">
                  <c:v>45931</c:v>
                </c:pt>
                <c:pt idx="202">
                  <c:v>45962</c:v>
                </c:pt>
                <c:pt idx="203">
                  <c:v>45992</c:v>
                </c:pt>
                <c:pt idx="204">
                  <c:v>46023</c:v>
                </c:pt>
                <c:pt idx="205">
                  <c:v>46054</c:v>
                </c:pt>
                <c:pt idx="206">
                  <c:v>46082</c:v>
                </c:pt>
                <c:pt idx="207">
                  <c:v>46113</c:v>
                </c:pt>
                <c:pt idx="208">
                  <c:v>46143</c:v>
                </c:pt>
                <c:pt idx="209">
                  <c:v>46174</c:v>
                </c:pt>
                <c:pt idx="210">
                  <c:v>46204</c:v>
                </c:pt>
                <c:pt idx="211">
                  <c:v>46235</c:v>
                </c:pt>
                <c:pt idx="212">
                  <c:v>46266</c:v>
                </c:pt>
                <c:pt idx="213">
                  <c:v>46296</c:v>
                </c:pt>
                <c:pt idx="214">
                  <c:v>46327</c:v>
                </c:pt>
                <c:pt idx="215">
                  <c:v>46357</c:v>
                </c:pt>
              </c:numCache>
              <c:extLst/>
            </c:numRef>
          </c:cat>
          <c:val>
            <c:numRef>
              <c:f>'Input E&amp;I Goods'!$K$21:$HZ$21</c:f>
              <c:numCache>
                <c:formatCode>General</c:formatCode>
                <c:ptCount val="224"/>
                <c:pt idx="127" formatCode="0.0%">
                  <c:v>2.6236879461538631E-2</c:v>
                </c:pt>
                <c:pt idx="128" formatCode="0.0%">
                  <c:v>4.8734400564516056E-2</c:v>
                </c:pt>
                <c:pt idx="129" formatCode="0.0%">
                  <c:v>-5.221167011952188E-3</c:v>
                </c:pt>
                <c:pt idx="130" formatCode="0.0%">
                  <c:v>-0.10970339787878791</c:v>
                </c:pt>
                <c:pt idx="131" formatCode="0.0%">
                  <c:v>4.7018867180805834E-3</c:v>
                </c:pt>
                <c:pt idx="132" formatCode="0.0%">
                  <c:v>-3.4271577390732832E-2</c:v>
                </c:pt>
                <c:pt idx="133" formatCode="0.0%">
                  <c:v>0.62496797371585311</c:v>
                </c:pt>
                <c:pt idx="134" formatCode="0.0%">
                  <c:v>6.3607757367077467E-2</c:v>
                </c:pt>
                <c:pt idx="135" formatCode="0.0%">
                  <c:v>-0.12693565563467191</c:v>
                </c:pt>
                <c:pt idx="136" formatCode="0.0%">
                  <c:v>-0.27611651046204444</c:v>
                </c:pt>
                <c:pt idx="137" formatCode="0.0%">
                  <c:v>-2.4421814864404423E-2</c:v>
                </c:pt>
                <c:pt idx="138" formatCode="0.0%">
                  <c:v>-0.11106568838412356</c:v>
                </c:pt>
                <c:pt idx="139" formatCode="0.0%">
                  <c:v>-5.1918524170292413E-2</c:v>
                </c:pt>
                <c:pt idx="140" formatCode="0.0%">
                  <c:v>5.5491774919489423E-2</c:v>
                </c:pt>
                <c:pt idx="141" formatCode="0.0%">
                  <c:v>0.26598344150036768</c:v>
                </c:pt>
                <c:pt idx="142" formatCode="0.0%">
                  <c:v>0.32744321274774402</c:v>
                </c:pt>
                <c:pt idx="143" formatCode="0.0%">
                  <c:v>0.53870332691108858</c:v>
                </c:pt>
                <c:pt idx="144" formatCode="0.0%">
                  <c:v>0.49644510768407879</c:v>
                </c:pt>
                <c:pt idx="145" formatCode="0.0%">
                  <c:v>-3.7570134906746322E-2</c:v>
                </c:pt>
                <c:pt idx="146" formatCode="0.0%">
                  <c:v>0.40491326758308288</c:v>
                </c:pt>
                <c:pt idx="147" formatCode="0.0%">
                  <c:v>0.76806390804192648</c:v>
                </c:pt>
                <c:pt idx="148" formatCode="0.0%">
                  <c:v>0.90672715609822974</c:v>
                </c:pt>
                <c:pt idx="149" formatCode="0.0%">
                  <c:v>0.59661780688188615</c:v>
                </c:pt>
                <c:pt idx="150" formatCode="0.0%">
                  <c:v>0.59714528370892572</c:v>
                </c:pt>
                <c:pt idx="151" formatCode="0.0%">
                  <c:v>0.45664888203924203</c:v>
                </c:pt>
                <c:pt idx="152" formatCode="0.0%">
                  <c:v>0.33681203945235172</c:v>
                </c:pt>
                <c:pt idx="153" formatCode="0.0%">
                  <c:v>8.0914333524677362E-2</c:v>
                </c:pt>
                <c:pt idx="154" formatCode="0.0%">
                  <c:v>0.3123076923076924</c:v>
                </c:pt>
                <c:pt idx="155" formatCode="0.0%">
                  <c:v>0.16955187260272453</c:v>
                </c:pt>
                <c:pt idx="156" formatCode="0.0%">
                  <c:v>0.10738788225838047</c:v>
                </c:pt>
                <c:pt idx="157" formatCode="0.0%">
                  <c:v>0.22739989461724441</c:v>
                </c:pt>
                <c:pt idx="158" formatCode="0.0%">
                  <c:v>0.15767604627888576</c:v>
                </c:pt>
                <c:pt idx="159" formatCode="0.0%">
                  <c:v>0.18568316668828966</c:v>
                </c:pt>
                <c:pt idx="160" formatCode="0.0%">
                  <c:v>0.13676059418479625</c:v>
                </c:pt>
                <c:pt idx="161" formatCode="0.0%">
                  <c:v>0.1544423563632833</c:v>
                </c:pt>
                <c:pt idx="162" formatCode="0.0%">
                  <c:v>5.4290210909325953E-2</c:v>
                </c:pt>
                <c:pt idx="163" formatCode="0.0%">
                  <c:v>0.12457317669138002</c:v>
                </c:pt>
                <c:pt idx="164" formatCode="0.0%">
                  <c:v>2.0676758297454967E-2</c:v>
                </c:pt>
                <c:pt idx="165" formatCode="0.0%">
                  <c:v>7.4095803149145434E-2</c:v>
                </c:pt>
                <c:pt idx="166" formatCode="0.0%">
                  <c:v>-0.11173881086361859</c:v>
                </c:pt>
                <c:pt idx="167" formatCode="0.0%">
                  <c:v>-0.18937846545023707</c:v>
                </c:pt>
                <c:pt idx="168" formatCode="0.0%">
                  <c:v>-0.20276241230979786</c:v>
                </c:pt>
                <c:pt idx="169" formatCode="0.0%">
                  <c:v>-6.9867433862873862E-2</c:v>
                </c:pt>
                <c:pt idx="170" formatCode="0.0%">
                  <c:v>-0.13537973403591208</c:v>
                </c:pt>
                <c:pt idx="171" formatCode="0.0%">
                  <c:v>-0.20299838703497386</c:v>
                </c:pt>
                <c:pt idx="172" formatCode="0.0%">
                  <c:v>-0.14506613634193499</c:v>
                </c:pt>
                <c:pt idx="173" formatCode="0.0%">
                  <c:v>-0.16855818583608517</c:v>
                </c:pt>
                <c:pt idx="174" formatCode="0.0%">
                  <c:v>-0.16505452122163833</c:v>
                </c:pt>
                <c:pt idx="175" formatCode="0.0%">
                  <c:v>-9.1355441616135402E-2</c:v>
                </c:pt>
                <c:pt idx="176" formatCode="0.0%">
                  <c:v>-1.2342611524995606E-2</c:v>
                </c:pt>
                <c:pt idx="177" formatCode="0.0%">
                  <c:v>2.8984803402319015E-2</c:v>
                </c:pt>
                <c:pt idx="178" formatCode="0.0%">
                  <c:v>4.6165015142054955E-2</c:v>
                </c:pt>
                <c:pt idx="179" formatCode="0.0%">
                  <c:v>7.7402409073307643E-2</c:v>
                </c:pt>
                <c:pt idx="180" formatCode="0.0%">
                  <c:v>0.26534840728475739</c:v>
                </c:pt>
                <c:pt idx="181" formatCode="0.0%">
                  <c:v>-3.0932440176322462E-2</c:v>
                </c:pt>
                <c:pt idx="182" formatCode="0.0%">
                  <c:v>0.11263736263736268</c:v>
                </c:pt>
                <c:pt idx="183" formatCode="0.0%">
                  <c:v>9.2777986035502913E-2</c:v>
                </c:pt>
                <c:pt idx="184" formatCode="0.0%">
                  <c:v>0.18277702782857141</c:v>
                </c:pt>
                <c:pt idx="185" formatCode="0.0%">
                  <c:v>0.14819076068959847</c:v>
                </c:pt>
                <c:pt idx="186" formatCode="0.0%">
                  <c:v>0.32740205715216431</c:v>
                </c:pt>
                <c:pt idx="187" formatCode="0.0%">
                  <c:v>0.14660386224664412</c:v>
                </c:pt>
                <c:pt idx="188" formatCode="0.0%">
                  <c:v>0.12555481419650416</c:v>
                </c:pt>
                <c:pt idx="189" formatCode="0.0%">
                  <c:v>0.1080981894684292</c:v>
                </c:pt>
                <c:pt idx="190" formatCode="0.0%">
                  <c:v>6.6654331351447604E-2</c:v>
                </c:pt>
                <c:pt idx="191" formatCode="0.0%">
                  <c:v>0.13987666363963913</c:v>
                </c:pt>
                <c:pt idx="192" formatCode="0.0%">
                  <c:v>-2.4515275435581074E-2</c:v>
                </c:pt>
                <c:pt idx="193" formatCode="0.0%">
                  <c:v>0.35066600964740391</c:v>
                </c:pt>
                <c:pt idx="194" formatCode="0.0%">
                  <c:v>0.13048521417283943</c:v>
                </c:pt>
                <c:pt idx="195" formatCode="0.0%">
                  <c:v>0.21232191511713094</c:v>
                </c:pt>
                <c:pt idx="196" formatCode="0.0%">
                  <c:v>0.36171473766978268</c:v>
                </c:pt>
                <c:pt idx="197" formatCode="0.0%">
                  <c:v>0.32750077696271029</c:v>
                </c:pt>
                <c:pt idx="198" formatCode="0.0%">
                  <c:v>0.30251682340002728</c:v>
                </c:pt>
                <c:pt idx="199" formatCode="0.0%">
                  <c:v>0.3391976540345738</c:v>
                </c:pt>
                <c:pt idx="200" formatCode="0.0%">
                  <c:v>0.38848392422541211</c:v>
                </c:pt>
                <c:pt idx="201" formatCode="0.0%">
                  <c:v>0.34134175439301218</c:v>
                </c:pt>
                <c:pt idx="202" formatCode="0.0%">
                  <c:v>0.31294589311058529</c:v>
                </c:pt>
                <c:pt idx="203" formatCode="0.0%">
                  <c:v>0.43361339146919975</c:v>
                </c:pt>
                <c:pt idx="204" formatCode="0.0%">
                  <c:v>0.67271490570713777</c:v>
                </c:pt>
                <c:pt idx="205" formatCode="0.0%">
                  <c:v>0.18115284274975627</c:v>
                </c:pt>
                <c:pt idx="206" formatCode="0.0%">
                  <c:v>0.4706675331893182</c:v>
                </c:pt>
              </c:numCache>
              <c:extLst/>
            </c:numRef>
          </c:val>
          <c:smooth val="0"/>
          <c:extLst>
            <c:ext xmlns:c16="http://schemas.microsoft.com/office/drawing/2014/chart" uri="{C3380CC4-5D6E-409C-BE32-E72D297353CC}">
              <c16:uniqueId val="{00000003-904E-4BD4-8D33-2763BBA8C3C6}"/>
            </c:ext>
          </c:extLst>
        </c:ser>
        <c:dLbls>
          <c:showLegendKey val="0"/>
          <c:showVal val="0"/>
          <c:showCatName val="0"/>
          <c:showSerName val="0"/>
          <c:showPercent val="0"/>
          <c:showBubbleSize val="0"/>
        </c:dLbls>
        <c:smooth val="0"/>
        <c:axId val="120466432"/>
        <c:axId val="120496896"/>
      </c:lineChart>
      <c:dateAx>
        <c:axId val="120466432"/>
        <c:scaling>
          <c:orientation val="minMax"/>
          <c:max val="46113"/>
          <c:min val="44927"/>
        </c:scaling>
        <c:delete val="0"/>
        <c:axPos val="b"/>
        <c:numFmt formatCode="[$-101042A]mm\ /\ yy;@" sourceLinked="0"/>
        <c:majorTickMark val="out"/>
        <c:minorTickMark val="none"/>
        <c:tickLblPos val="low"/>
        <c:spPr>
          <a:ln>
            <a:solidFill>
              <a:sysClr val="window" lastClr="FFFFFF">
                <a:lumMod val="85000"/>
              </a:sysClr>
            </a:solidFill>
          </a:ln>
        </c:spPr>
        <c:txPr>
          <a:bodyPr rot="-5400000" vert="horz"/>
          <a:lstStyle/>
          <a:p>
            <a:pPr>
              <a:defRPr/>
            </a:pPr>
            <a:endParaRPr lang="en-US"/>
          </a:p>
        </c:txPr>
        <c:crossAx val="120496896"/>
        <c:crosses val="autoZero"/>
        <c:auto val="1"/>
        <c:lblOffset val="100"/>
        <c:baseTimeUnit val="months"/>
        <c:majorUnit val="3"/>
        <c:majorTimeUnit val="months"/>
      </c:dateAx>
      <c:valAx>
        <c:axId val="120496896"/>
        <c:scaling>
          <c:orientation val="minMax"/>
          <c:max val="0.8"/>
          <c:min val="-0.4"/>
        </c:scaling>
        <c:delete val="0"/>
        <c:axPos val="l"/>
        <c:majorGridlines>
          <c:spPr>
            <a:ln>
              <a:noFill/>
            </a:ln>
          </c:spPr>
        </c:majorGridlines>
        <c:numFmt formatCode="0%" sourceLinked="0"/>
        <c:majorTickMark val="out"/>
        <c:minorTickMark val="none"/>
        <c:tickLblPos val="nextTo"/>
        <c:spPr>
          <a:ln>
            <a:solidFill>
              <a:sysClr val="window" lastClr="FFFFFF">
                <a:lumMod val="85000"/>
              </a:sysClr>
            </a:solidFill>
          </a:ln>
        </c:spPr>
        <c:crossAx val="120466432"/>
        <c:crosses val="autoZero"/>
        <c:crossBetween val="between"/>
      </c:valAx>
    </c:plotArea>
    <c:legend>
      <c:legendPos val="b"/>
      <c:layout>
        <c:manualLayout>
          <c:xMode val="edge"/>
          <c:yMode val="edge"/>
          <c:x val="6.5153927813163467E-2"/>
          <c:y val="0.84616953414847862"/>
          <c:w val="0.90286624203821653"/>
          <c:h val="0.15383046585152141"/>
        </c:manualLayout>
      </c:layout>
      <c:overlay val="1"/>
    </c:legend>
    <c:plotVisOnly val="1"/>
    <c:dispBlanksAs val="gap"/>
    <c:showDLblsOverMax val="0"/>
  </c:chart>
  <c:spPr>
    <a:ln>
      <a:noFill/>
    </a:ln>
  </c:spPr>
  <c:txPr>
    <a:bodyPr/>
    <a:lstStyle/>
    <a:p>
      <a:pPr>
        <a:defRPr sz="800">
          <a:solidFill>
            <a:srgbClr val="002395"/>
          </a:solidFill>
          <a:latin typeface="Effra" panose="020B0603020203020204" pitchFamily="34" charset="0"/>
          <a:cs typeface="Arial" pitchFamily="34" charset="0"/>
        </a:defRPr>
      </a:pPr>
      <a:endParaRPr lang="en-US"/>
    </a:p>
  </c:txPr>
  <c:externalData r:id="rId2">
    <c:autoUpdate val="0"/>
  </c:externalData>
  <c:userShapes r:id="rId3"/>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baseline="0">
                <a:solidFill>
                  <a:srgbClr val="002395"/>
                </a:solidFill>
                <a:latin typeface="Effra" panose="020B0603020203020204" pitchFamily="34" charset="0"/>
                <a:ea typeface="Arial Narrow"/>
                <a:cs typeface="Arial Narrow"/>
              </a:defRPr>
            </a:pPr>
            <a:r>
              <a:rPr lang="en-US" sz="1200" b="1"/>
              <a:t>Lãi</a:t>
            </a:r>
            <a:r>
              <a:rPr lang="en-US" sz="1200" b="1" baseline="0"/>
              <a:t> suất trên kênh liên ngân hàng tiếp tục biến động khi vai trò điều tiết thanh khoản đang dần phụ thuộc vào các đợt đấu thầu và đáo hạn tiền gửi Kho bạc nhằm bù đắp vào sự chênh lệch giữa nguồn vốn huy động và nhu cầu giải ngân tín dụng</a:t>
            </a:r>
            <a:endParaRPr lang="en-US" sz="1200" b="1"/>
          </a:p>
        </c:rich>
      </c:tx>
      <c:layout>
        <c:manualLayout>
          <c:xMode val="edge"/>
          <c:yMode val="edge"/>
          <c:x val="0.12526993153633573"/>
          <c:y val="1.4849581963685634E-2"/>
        </c:manualLayout>
      </c:layout>
      <c:overlay val="0"/>
      <c:spPr>
        <a:noFill/>
        <a:ln>
          <a:noFill/>
        </a:ln>
        <a:effectLst/>
      </c:spPr>
      <c:txPr>
        <a:bodyPr rot="0" spcFirstLastPara="1" vertOverflow="ellipsis" vert="horz" wrap="square" anchor="ctr" anchorCtr="1"/>
        <a:lstStyle/>
        <a:p>
          <a:pPr>
            <a:defRPr sz="1200" b="0" i="0" u="none" strike="noStrike" kern="1200" baseline="0">
              <a:solidFill>
                <a:srgbClr val="002395"/>
              </a:solidFill>
              <a:latin typeface="Effra" panose="020B0603020203020204" pitchFamily="34" charset="0"/>
              <a:ea typeface="Arial Narrow"/>
              <a:cs typeface="Arial Narrow"/>
            </a:defRPr>
          </a:pPr>
          <a:endParaRPr lang="en-US"/>
        </a:p>
      </c:txPr>
    </c:title>
    <c:autoTitleDeleted val="0"/>
    <c:plotArea>
      <c:layout>
        <c:manualLayout>
          <c:layoutTarget val="inner"/>
          <c:xMode val="edge"/>
          <c:yMode val="edge"/>
          <c:x val="4.1216722909636294E-2"/>
          <c:y val="0.11318779526473061"/>
          <c:w val="0.92431848796678195"/>
          <c:h val="0.75811222697627123"/>
        </c:manualLayout>
      </c:layout>
      <c:lineChart>
        <c:grouping val="standard"/>
        <c:varyColors val="0"/>
        <c:ser>
          <c:idx val="0"/>
          <c:order val="0"/>
          <c:tx>
            <c:strRef>
              <c:f>IRbaseline!$C$2</c:f>
              <c:strCache>
                <c:ptCount val="1"/>
                <c:pt idx="0">
                  <c:v>Qua đêm</c:v>
                </c:pt>
              </c:strCache>
            </c:strRef>
          </c:tx>
          <c:spPr>
            <a:ln w="25400" cap="rnd" cmpd="sng" algn="ctr">
              <a:solidFill>
                <a:srgbClr val="002395"/>
              </a:solidFill>
              <a:prstDash val="solid"/>
              <a:round/>
            </a:ln>
            <a:effectLst/>
          </c:spPr>
          <c:marker>
            <c:symbol val="none"/>
          </c:marker>
          <c:cat>
            <c:numRef>
              <c:f>IRbaseline!$B$4:$B$9999</c:f>
              <c:numCache>
                <c:formatCode>m/d/yyyy</c:formatCode>
                <c:ptCount val="9996"/>
                <c:pt idx="0">
                  <c:v>43467</c:v>
                </c:pt>
                <c:pt idx="1">
                  <c:v>43468</c:v>
                </c:pt>
                <c:pt idx="2">
                  <c:v>43469</c:v>
                </c:pt>
                <c:pt idx="3">
                  <c:v>43472</c:v>
                </c:pt>
                <c:pt idx="4">
                  <c:v>43473</c:v>
                </c:pt>
                <c:pt idx="5">
                  <c:v>43474</c:v>
                </c:pt>
                <c:pt idx="6">
                  <c:v>43475</c:v>
                </c:pt>
                <c:pt idx="7">
                  <c:v>43476</c:v>
                </c:pt>
                <c:pt idx="8">
                  <c:v>43479</c:v>
                </c:pt>
                <c:pt idx="9">
                  <c:v>43480</c:v>
                </c:pt>
                <c:pt idx="10">
                  <c:v>43481</c:v>
                </c:pt>
                <c:pt idx="11">
                  <c:v>43482</c:v>
                </c:pt>
                <c:pt idx="12">
                  <c:v>43483</c:v>
                </c:pt>
                <c:pt idx="13">
                  <c:v>43486</c:v>
                </c:pt>
                <c:pt idx="14">
                  <c:v>43487</c:v>
                </c:pt>
                <c:pt idx="15">
                  <c:v>43488</c:v>
                </c:pt>
                <c:pt idx="16">
                  <c:v>43489</c:v>
                </c:pt>
                <c:pt idx="17">
                  <c:v>43490</c:v>
                </c:pt>
                <c:pt idx="18">
                  <c:v>43493</c:v>
                </c:pt>
                <c:pt idx="19">
                  <c:v>43494</c:v>
                </c:pt>
                <c:pt idx="20">
                  <c:v>43495</c:v>
                </c:pt>
                <c:pt idx="21">
                  <c:v>43496</c:v>
                </c:pt>
                <c:pt idx="22">
                  <c:v>43497</c:v>
                </c:pt>
                <c:pt idx="23">
                  <c:v>43507</c:v>
                </c:pt>
                <c:pt idx="24">
                  <c:v>43508</c:v>
                </c:pt>
                <c:pt idx="25">
                  <c:v>43509</c:v>
                </c:pt>
                <c:pt idx="26">
                  <c:v>43510</c:v>
                </c:pt>
                <c:pt idx="27">
                  <c:v>43511</c:v>
                </c:pt>
                <c:pt idx="28">
                  <c:v>43514</c:v>
                </c:pt>
                <c:pt idx="29">
                  <c:v>43515</c:v>
                </c:pt>
                <c:pt idx="30">
                  <c:v>43516</c:v>
                </c:pt>
                <c:pt idx="31">
                  <c:v>43517</c:v>
                </c:pt>
                <c:pt idx="32">
                  <c:v>43518</c:v>
                </c:pt>
                <c:pt idx="33">
                  <c:v>43521</c:v>
                </c:pt>
                <c:pt idx="34">
                  <c:v>43522</c:v>
                </c:pt>
                <c:pt idx="35">
                  <c:v>43523</c:v>
                </c:pt>
                <c:pt idx="36">
                  <c:v>43525</c:v>
                </c:pt>
                <c:pt idx="37">
                  <c:v>43528</c:v>
                </c:pt>
                <c:pt idx="38">
                  <c:v>43529</c:v>
                </c:pt>
                <c:pt idx="39">
                  <c:v>43530</c:v>
                </c:pt>
                <c:pt idx="40">
                  <c:v>43531</c:v>
                </c:pt>
                <c:pt idx="41">
                  <c:v>43532</c:v>
                </c:pt>
                <c:pt idx="42">
                  <c:v>43535</c:v>
                </c:pt>
                <c:pt idx="43">
                  <c:v>43536</c:v>
                </c:pt>
                <c:pt idx="44">
                  <c:v>43537</c:v>
                </c:pt>
                <c:pt idx="45">
                  <c:v>43539</c:v>
                </c:pt>
                <c:pt idx="46">
                  <c:v>43542</c:v>
                </c:pt>
                <c:pt idx="47">
                  <c:v>43543</c:v>
                </c:pt>
                <c:pt idx="48">
                  <c:v>43544</c:v>
                </c:pt>
                <c:pt idx="49">
                  <c:v>43545</c:v>
                </c:pt>
                <c:pt idx="50">
                  <c:v>43546</c:v>
                </c:pt>
                <c:pt idx="51">
                  <c:v>43549</c:v>
                </c:pt>
                <c:pt idx="52">
                  <c:v>43550</c:v>
                </c:pt>
                <c:pt idx="53">
                  <c:v>43551</c:v>
                </c:pt>
                <c:pt idx="54">
                  <c:v>43552</c:v>
                </c:pt>
                <c:pt idx="55">
                  <c:v>43553</c:v>
                </c:pt>
                <c:pt idx="56">
                  <c:v>43556</c:v>
                </c:pt>
                <c:pt idx="57">
                  <c:v>43557</c:v>
                </c:pt>
                <c:pt idx="58">
                  <c:v>43558</c:v>
                </c:pt>
                <c:pt idx="59">
                  <c:v>43559</c:v>
                </c:pt>
                <c:pt idx="60">
                  <c:v>43560</c:v>
                </c:pt>
                <c:pt idx="61">
                  <c:v>43563</c:v>
                </c:pt>
                <c:pt idx="62">
                  <c:v>43564</c:v>
                </c:pt>
                <c:pt idx="63">
                  <c:v>43565</c:v>
                </c:pt>
                <c:pt idx="64">
                  <c:v>43571</c:v>
                </c:pt>
                <c:pt idx="65">
                  <c:v>43572</c:v>
                </c:pt>
                <c:pt idx="66">
                  <c:v>43573</c:v>
                </c:pt>
                <c:pt idx="67">
                  <c:v>43574</c:v>
                </c:pt>
                <c:pt idx="68">
                  <c:v>43577</c:v>
                </c:pt>
                <c:pt idx="69">
                  <c:v>43578</c:v>
                </c:pt>
                <c:pt idx="70">
                  <c:v>43579</c:v>
                </c:pt>
                <c:pt idx="71">
                  <c:v>43580</c:v>
                </c:pt>
                <c:pt idx="72">
                  <c:v>43581</c:v>
                </c:pt>
                <c:pt idx="73">
                  <c:v>43587</c:v>
                </c:pt>
                <c:pt idx="74">
                  <c:v>43588</c:v>
                </c:pt>
                <c:pt idx="75">
                  <c:v>43591</c:v>
                </c:pt>
                <c:pt idx="76">
                  <c:v>43592</c:v>
                </c:pt>
                <c:pt idx="77">
                  <c:v>43593</c:v>
                </c:pt>
                <c:pt idx="78">
                  <c:v>43594</c:v>
                </c:pt>
                <c:pt idx="79">
                  <c:v>43595</c:v>
                </c:pt>
                <c:pt idx="80">
                  <c:v>43598</c:v>
                </c:pt>
                <c:pt idx="81">
                  <c:v>43599</c:v>
                </c:pt>
                <c:pt idx="82">
                  <c:v>43600</c:v>
                </c:pt>
                <c:pt idx="83">
                  <c:v>43602</c:v>
                </c:pt>
                <c:pt idx="84">
                  <c:v>43605</c:v>
                </c:pt>
                <c:pt idx="85">
                  <c:v>43606</c:v>
                </c:pt>
                <c:pt idx="86">
                  <c:v>43607</c:v>
                </c:pt>
                <c:pt idx="87">
                  <c:v>43608</c:v>
                </c:pt>
                <c:pt idx="88">
                  <c:v>43609</c:v>
                </c:pt>
                <c:pt idx="89">
                  <c:v>43612</c:v>
                </c:pt>
                <c:pt idx="90">
                  <c:v>43613</c:v>
                </c:pt>
                <c:pt idx="91">
                  <c:v>43614</c:v>
                </c:pt>
                <c:pt idx="92">
                  <c:v>43615</c:v>
                </c:pt>
                <c:pt idx="93">
                  <c:v>43616</c:v>
                </c:pt>
                <c:pt idx="94">
                  <c:v>43619</c:v>
                </c:pt>
                <c:pt idx="95">
                  <c:v>43620</c:v>
                </c:pt>
                <c:pt idx="96">
                  <c:v>43621</c:v>
                </c:pt>
                <c:pt idx="97">
                  <c:v>43622</c:v>
                </c:pt>
                <c:pt idx="98">
                  <c:v>43623</c:v>
                </c:pt>
                <c:pt idx="99">
                  <c:v>43626</c:v>
                </c:pt>
                <c:pt idx="100">
                  <c:v>43627</c:v>
                </c:pt>
                <c:pt idx="101">
                  <c:v>43628</c:v>
                </c:pt>
                <c:pt idx="102">
                  <c:v>43629</c:v>
                </c:pt>
                <c:pt idx="103">
                  <c:v>43630</c:v>
                </c:pt>
                <c:pt idx="104">
                  <c:v>43633</c:v>
                </c:pt>
                <c:pt idx="105">
                  <c:v>43634</c:v>
                </c:pt>
                <c:pt idx="106">
                  <c:v>43635</c:v>
                </c:pt>
                <c:pt idx="107">
                  <c:v>43636</c:v>
                </c:pt>
                <c:pt idx="108">
                  <c:v>43637</c:v>
                </c:pt>
                <c:pt idx="109">
                  <c:v>43640</c:v>
                </c:pt>
                <c:pt idx="110">
                  <c:v>43641</c:v>
                </c:pt>
                <c:pt idx="111">
                  <c:v>43642</c:v>
                </c:pt>
                <c:pt idx="112">
                  <c:v>43643</c:v>
                </c:pt>
                <c:pt idx="113">
                  <c:v>43644</c:v>
                </c:pt>
                <c:pt idx="114">
                  <c:v>43647</c:v>
                </c:pt>
                <c:pt idx="115">
                  <c:v>43648</c:v>
                </c:pt>
                <c:pt idx="116">
                  <c:v>43649</c:v>
                </c:pt>
                <c:pt idx="117">
                  <c:v>43650</c:v>
                </c:pt>
                <c:pt idx="118">
                  <c:v>43651</c:v>
                </c:pt>
                <c:pt idx="119">
                  <c:v>43654</c:v>
                </c:pt>
                <c:pt idx="120">
                  <c:v>43655</c:v>
                </c:pt>
                <c:pt idx="121">
                  <c:v>43656</c:v>
                </c:pt>
                <c:pt idx="122">
                  <c:v>43657</c:v>
                </c:pt>
                <c:pt idx="123">
                  <c:v>43658</c:v>
                </c:pt>
                <c:pt idx="124">
                  <c:v>43661</c:v>
                </c:pt>
                <c:pt idx="125">
                  <c:v>43662</c:v>
                </c:pt>
                <c:pt idx="126">
                  <c:v>43664</c:v>
                </c:pt>
                <c:pt idx="127">
                  <c:v>43665</c:v>
                </c:pt>
                <c:pt idx="128">
                  <c:v>43668</c:v>
                </c:pt>
                <c:pt idx="129">
                  <c:v>43669</c:v>
                </c:pt>
                <c:pt idx="130">
                  <c:v>43670</c:v>
                </c:pt>
                <c:pt idx="131">
                  <c:v>43671</c:v>
                </c:pt>
                <c:pt idx="132">
                  <c:v>43672</c:v>
                </c:pt>
                <c:pt idx="133">
                  <c:v>43675</c:v>
                </c:pt>
                <c:pt idx="134">
                  <c:v>43676</c:v>
                </c:pt>
                <c:pt idx="135">
                  <c:v>43677</c:v>
                </c:pt>
                <c:pt idx="136">
                  <c:v>43678</c:v>
                </c:pt>
                <c:pt idx="137">
                  <c:v>43679</c:v>
                </c:pt>
                <c:pt idx="138">
                  <c:v>43682</c:v>
                </c:pt>
                <c:pt idx="139">
                  <c:v>43683</c:v>
                </c:pt>
                <c:pt idx="140">
                  <c:v>43684</c:v>
                </c:pt>
                <c:pt idx="141">
                  <c:v>43685</c:v>
                </c:pt>
                <c:pt idx="142">
                  <c:v>43686</c:v>
                </c:pt>
                <c:pt idx="143">
                  <c:v>43689</c:v>
                </c:pt>
                <c:pt idx="144">
                  <c:v>43690</c:v>
                </c:pt>
                <c:pt idx="145">
                  <c:v>43691</c:v>
                </c:pt>
                <c:pt idx="146">
                  <c:v>43692</c:v>
                </c:pt>
                <c:pt idx="147">
                  <c:v>43693</c:v>
                </c:pt>
                <c:pt idx="148">
                  <c:v>43696</c:v>
                </c:pt>
                <c:pt idx="149">
                  <c:v>43697</c:v>
                </c:pt>
                <c:pt idx="150">
                  <c:v>43698</c:v>
                </c:pt>
                <c:pt idx="151">
                  <c:v>43699</c:v>
                </c:pt>
                <c:pt idx="152">
                  <c:v>43700</c:v>
                </c:pt>
                <c:pt idx="153">
                  <c:v>43703</c:v>
                </c:pt>
                <c:pt idx="154">
                  <c:v>43704</c:v>
                </c:pt>
                <c:pt idx="155">
                  <c:v>43705</c:v>
                </c:pt>
                <c:pt idx="156">
                  <c:v>43706</c:v>
                </c:pt>
                <c:pt idx="157">
                  <c:v>43707</c:v>
                </c:pt>
                <c:pt idx="158">
                  <c:v>43711</c:v>
                </c:pt>
                <c:pt idx="159">
                  <c:v>43712</c:v>
                </c:pt>
                <c:pt idx="160">
                  <c:v>43713</c:v>
                </c:pt>
                <c:pt idx="161">
                  <c:v>43714</c:v>
                </c:pt>
                <c:pt idx="162">
                  <c:v>43718</c:v>
                </c:pt>
                <c:pt idx="163">
                  <c:v>43719</c:v>
                </c:pt>
                <c:pt idx="164">
                  <c:v>43720</c:v>
                </c:pt>
                <c:pt idx="165">
                  <c:v>43721</c:v>
                </c:pt>
                <c:pt idx="166">
                  <c:v>43724</c:v>
                </c:pt>
                <c:pt idx="167">
                  <c:v>43725</c:v>
                </c:pt>
                <c:pt idx="168">
                  <c:v>43726</c:v>
                </c:pt>
                <c:pt idx="169">
                  <c:v>43727</c:v>
                </c:pt>
                <c:pt idx="170">
                  <c:v>43728</c:v>
                </c:pt>
                <c:pt idx="171">
                  <c:v>43731</c:v>
                </c:pt>
                <c:pt idx="172">
                  <c:v>43732</c:v>
                </c:pt>
                <c:pt idx="173">
                  <c:v>43733</c:v>
                </c:pt>
                <c:pt idx="174">
                  <c:v>43734</c:v>
                </c:pt>
                <c:pt idx="175">
                  <c:v>43735</c:v>
                </c:pt>
                <c:pt idx="176">
                  <c:v>43738</c:v>
                </c:pt>
                <c:pt idx="177">
                  <c:v>43739</c:v>
                </c:pt>
                <c:pt idx="178">
                  <c:v>43740</c:v>
                </c:pt>
                <c:pt idx="179">
                  <c:v>43741</c:v>
                </c:pt>
                <c:pt idx="180">
                  <c:v>43742</c:v>
                </c:pt>
                <c:pt idx="181">
                  <c:v>43745</c:v>
                </c:pt>
                <c:pt idx="182">
                  <c:v>43746</c:v>
                </c:pt>
                <c:pt idx="183">
                  <c:v>43747</c:v>
                </c:pt>
                <c:pt idx="184">
                  <c:v>43748</c:v>
                </c:pt>
                <c:pt idx="185">
                  <c:v>43749</c:v>
                </c:pt>
                <c:pt idx="186">
                  <c:v>43752</c:v>
                </c:pt>
                <c:pt idx="187">
                  <c:v>43753</c:v>
                </c:pt>
                <c:pt idx="188">
                  <c:v>43754</c:v>
                </c:pt>
                <c:pt idx="189">
                  <c:v>43755</c:v>
                </c:pt>
                <c:pt idx="190">
                  <c:v>43759</c:v>
                </c:pt>
                <c:pt idx="191">
                  <c:v>43760</c:v>
                </c:pt>
                <c:pt idx="192">
                  <c:v>43761</c:v>
                </c:pt>
                <c:pt idx="193">
                  <c:v>43762</c:v>
                </c:pt>
                <c:pt idx="194">
                  <c:v>43763</c:v>
                </c:pt>
                <c:pt idx="195">
                  <c:v>43766</c:v>
                </c:pt>
                <c:pt idx="196">
                  <c:v>43767</c:v>
                </c:pt>
                <c:pt idx="197">
                  <c:v>43768</c:v>
                </c:pt>
                <c:pt idx="198">
                  <c:v>43769</c:v>
                </c:pt>
                <c:pt idx="199">
                  <c:v>43770</c:v>
                </c:pt>
                <c:pt idx="200">
                  <c:v>43773</c:v>
                </c:pt>
                <c:pt idx="201">
                  <c:v>43774</c:v>
                </c:pt>
                <c:pt idx="202">
                  <c:v>43775</c:v>
                </c:pt>
                <c:pt idx="203">
                  <c:v>43776</c:v>
                </c:pt>
                <c:pt idx="204">
                  <c:v>43780</c:v>
                </c:pt>
                <c:pt idx="205">
                  <c:v>43781</c:v>
                </c:pt>
                <c:pt idx="206">
                  <c:v>43782</c:v>
                </c:pt>
                <c:pt idx="207">
                  <c:v>43783</c:v>
                </c:pt>
                <c:pt idx="208">
                  <c:v>43784</c:v>
                </c:pt>
                <c:pt idx="209">
                  <c:v>43787</c:v>
                </c:pt>
                <c:pt idx="210">
                  <c:v>43788</c:v>
                </c:pt>
                <c:pt idx="211">
                  <c:v>43789</c:v>
                </c:pt>
                <c:pt idx="212">
                  <c:v>43790</c:v>
                </c:pt>
                <c:pt idx="213">
                  <c:v>43791</c:v>
                </c:pt>
                <c:pt idx="214">
                  <c:v>43794</c:v>
                </c:pt>
                <c:pt idx="215">
                  <c:v>43795</c:v>
                </c:pt>
                <c:pt idx="216">
                  <c:v>43796</c:v>
                </c:pt>
                <c:pt idx="217">
                  <c:v>43797</c:v>
                </c:pt>
                <c:pt idx="218">
                  <c:v>43798</c:v>
                </c:pt>
                <c:pt idx="219">
                  <c:v>43801</c:v>
                </c:pt>
                <c:pt idx="220">
                  <c:v>43802</c:v>
                </c:pt>
                <c:pt idx="221">
                  <c:v>43803</c:v>
                </c:pt>
                <c:pt idx="222">
                  <c:v>43804</c:v>
                </c:pt>
                <c:pt idx="223">
                  <c:v>43805</c:v>
                </c:pt>
                <c:pt idx="224">
                  <c:v>43808</c:v>
                </c:pt>
                <c:pt idx="225">
                  <c:v>43809</c:v>
                </c:pt>
                <c:pt idx="226">
                  <c:v>43810</c:v>
                </c:pt>
                <c:pt idx="227">
                  <c:v>43811</c:v>
                </c:pt>
                <c:pt idx="228">
                  <c:v>43812</c:v>
                </c:pt>
                <c:pt idx="229">
                  <c:v>43815</c:v>
                </c:pt>
                <c:pt idx="230">
                  <c:v>43816</c:v>
                </c:pt>
                <c:pt idx="231">
                  <c:v>43817</c:v>
                </c:pt>
                <c:pt idx="232">
                  <c:v>43818</c:v>
                </c:pt>
                <c:pt idx="233">
                  <c:v>43819</c:v>
                </c:pt>
                <c:pt idx="234">
                  <c:v>43822</c:v>
                </c:pt>
                <c:pt idx="235">
                  <c:v>43823</c:v>
                </c:pt>
                <c:pt idx="236">
                  <c:v>43824</c:v>
                </c:pt>
                <c:pt idx="237">
                  <c:v>43825</c:v>
                </c:pt>
                <c:pt idx="238">
                  <c:v>43826</c:v>
                </c:pt>
                <c:pt idx="239">
                  <c:v>43829</c:v>
                </c:pt>
                <c:pt idx="240">
                  <c:v>43830</c:v>
                </c:pt>
                <c:pt idx="241">
                  <c:v>43832</c:v>
                </c:pt>
                <c:pt idx="242">
                  <c:v>43833</c:v>
                </c:pt>
                <c:pt idx="243">
                  <c:v>43836</c:v>
                </c:pt>
                <c:pt idx="244">
                  <c:v>43837</c:v>
                </c:pt>
                <c:pt idx="245">
                  <c:v>43838</c:v>
                </c:pt>
                <c:pt idx="246">
                  <c:v>43839</c:v>
                </c:pt>
                <c:pt idx="247">
                  <c:v>43840</c:v>
                </c:pt>
                <c:pt idx="248">
                  <c:v>43843</c:v>
                </c:pt>
                <c:pt idx="249">
                  <c:v>43844</c:v>
                </c:pt>
                <c:pt idx="250">
                  <c:v>43845</c:v>
                </c:pt>
                <c:pt idx="251">
                  <c:v>43846</c:v>
                </c:pt>
                <c:pt idx="252">
                  <c:v>43847</c:v>
                </c:pt>
                <c:pt idx="253">
                  <c:v>43850</c:v>
                </c:pt>
                <c:pt idx="254">
                  <c:v>43851</c:v>
                </c:pt>
                <c:pt idx="255">
                  <c:v>43852</c:v>
                </c:pt>
                <c:pt idx="256">
                  <c:v>43860</c:v>
                </c:pt>
                <c:pt idx="257">
                  <c:v>43861</c:v>
                </c:pt>
                <c:pt idx="258">
                  <c:v>43864</c:v>
                </c:pt>
                <c:pt idx="259">
                  <c:v>43865</c:v>
                </c:pt>
                <c:pt idx="260">
                  <c:v>43866</c:v>
                </c:pt>
                <c:pt idx="261">
                  <c:v>43867</c:v>
                </c:pt>
                <c:pt idx="262">
                  <c:v>43868</c:v>
                </c:pt>
                <c:pt idx="263">
                  <c:v>43871</c:v>
                </c:pt>
                <c:pt idx="264">
                  <c:v>43872</c:v>
                </c:pt>
                <c:pt idx="265">
                  <c:v>43873</c:v>
                </c:pt>
                <c:pt idx="266">
                  <c:v>43874</c:v>
                </c:pt>
                <c:pt idx="267">
                  <c:v>43875</c:v>
                </c:pt>
                <c:pt idx="268">
                  <c:v>43878</c:v>
                </c:pt>
                <c:pt idx="269">
                  <c:v>43879</c:v>
                </c:pt>
                <c:pt idx="270">
                  <c:v>43880</c:v>
                </c:pt>
                <c:pt idx="271">
                  <c:v>43881</c:v>
                </c:pt>
                <c:pt idx="272">
                  <c:v>43882</c:v>
                </c:pt>
                <c:pt idx="273">
                  <c:v>43885</c:v>
                </c:pt>
                <c:pt idx="274">
                  <c:v>43886</c:v>
                </c:pt>
                <c:pt idx="275">
                  <c:v>43887</c:v>
                </c:pt>
                <c:pt idx="276">
                  <c:v>43888</c:v>
                </c:pt>
                <c:pt idx="277">
                  <c:v>43889</c:v>
                </c:pt>
                <c:pt idx="278">
                  <c:v>43892</c:v>
                </c:pt>
                <c:pt idx="279">
                  <c:v>43894</c:v>
                </c:pt>
                <c:pt idx="280">
                  <c:v>43895</c:v>
                </c:pt>
                <c:pt idx="281">
                  <c:v>43896</c:v>
                </c:pt>
                <c:pt idx="282">
                  <c:v>43899</c:v>
                </c:pt>
                <c:pt idx="283">
                  <c:v>43900</c:v>
                </c:pt>
                <c:pt idx="284">
                  <c:v>43901</c:v>
                </c:pt>
                <c:pt idx="285">
                  <c:v>43902</c:v>
                </c:pt>
                <c:pt idx="286">
                  <c:v>43903</c:v>
                </c:pt>
                <c:pt idx="287">
                  <c:v>43906</c:v>
                </c:pt>
                <c:pt idx="288">
                  <c:v>43907</c:v>
                </c:pt>
                <c:pt idx="289">
                  <c:v>43908</c:v>
                </c:pt>
                <c:pt idx="290">
                  <c:v>43909</c:v>
                </c:pt>
                <c:pt idx="291">
                  <c:v>43910</c:v>
                </c:pt>
                <c:pt idx="292">
                  <c:v>43913</c:v>
                </c:pt>
                <c:pt idx="293">
                  <c:v>43914</c:v>
                </c:pt>
                <c:pt idx="294">
                  <c:v>43915</c:v>
                </c:pt>
                <c:pt idx="295">
                  <c:v>43916</c:v>
                </c:pt>
                <c:pt idx="296">
                  <c:v>43917</c:v>
                </c:pt>
                <c:pt idx="297">
                  <c:v>43920</c:v>
                </c:pt>
                <c:pt idx="298">
                  <c:v>43921</c:v>
                </c:pt>
                <c:pt idx="299">
                  <c:v>43922</c:v>
                </c:pt>
                <c:pt idx="300">
                  <c:v>43924</c:v>
                </c:pt>
                <c:pt idx="301">
                  <c:v>43927</c:v>
                </c:pt>
                <c:pt idx="302">
                  <c:v>43928</c:v>
                </c:pt>
                <c:pt idx="303">
                  <c:v>43929</c:v>
                </c:pt>
                <c:pt idx="304">
                  <c:v>43930</c:v>
                </c:pt>
                <c:pt idx="305">
                  <c:v>43931</c:v>
                </c:pt>
                <c:pt idx="306">
                  <c:v>43934</c:v>
                </c:pt>
                <c:pt idx="307">
                  <c:v>43935</c:v>
                </c:pt>
                <c:pt idx="308">
                  <c:v>43936</c:v>
                </c:pt>
                <c:pt idx="309">
                  <c:v>43937</c:v>
                </c:pt>
                <c:pt idx="310">
                  <c:v>43938</c:v>
                </c:pt>
                <c:pt idx="311">
                  <c:v>43941</c:v>
                </c:pt>
                <c:pt idx="312">
                  <c:v>43942</c:v>
                </c:pt>
                <c:pt idx="313">
                  <c:v>43943</c:v>
                </c:pt>
                <c:pt idx="314">
                  <c:v>43944</c:v>
                </c:pt>
                <c:pt idx="315">
                  <c:v>43945</c:v>
                </c:pt>
                <c:pt idx="316">
                  <c:v>43948</c:v>
                </c:pt>
                <c:pt idx="317">
                  <c:v>43949</c:v>
                </c:pt>
                <c:pt idx="318">
                  <c:v>43950</c:v>
                </c:pt>
                <c:pt idx="319">
                  <c:v>43955</c:v>
                </c:pt>
                <c:pt idx="320">
                  <c:v>43956</c:v>
                </c:pt>
                <c:pt idx="321">
                  <c:v>43957</c:v>
                </c:pt>
                <c:pt idx="322">
                  <c:v>43958</c:v>
                </c:pt>
                <c:pt idx="323">
                  <c:v>43959</c:v>
                </c:pt>
                <c:pt idx="324">
                  <c:v>43962</c:v>
                </c:pt>
                <c:pt idx="325">
                  <c:v>43963</c:v>
                </c:pt>
                <c:pt idx="326">
                  <c:v>43964</c:v>
                </c:pt>
                <c:pt idx="327">
                  <c:v>43965</c:v>
                </c:pt>
                <c:pt idx="328">
                  <c:v>43966</c:v>
                </c:pt>
                <c:pt idx="329">
                  <c:v>43969</c:v>
                </c:pt>
                <c:pt idx="330">
                  <c:v>43970</c:v>
                </c:pt>
                <c:pt idx="331">
                  <c:v>43971</c:v>
                </c:pt>
                <c:pt idx="332">
                  <c:v>43972</c:v>
                </c:pt>
                <c:pt idx="333">
                  <c:v>43973</c:v>
                </c:pt>
                <c:pt idx="334">
                  <c:v>43976</c:v>
                </c:pt>
                <c:pt idx="335">
                  <c:v>43977</c:v>
                </c:pt>
                <c:pt idx="336">
                  <c:v>43978</c:v>
                </c:pt>
                <c:pt idx="337">
                  <c:v>43979</c:v>
                </c:pt>
                <c:pt idx="338">
                  <c:v>43980</c:v>
                </c:pt>
                <c:pt idx="339">
                  <c:v>43983</c:v>
                </c:pt>
                <c:pt idx="340">
                  <c:v>43984</c:v>
                </c:pt>
                <c:pt idx="341">
                  <c:v>43985</c:v>
                </c:pt>
                <c:pt idx="342">
                  <c:v>43986</c:v>
                </c:pt>
                <c:pt idx="343">
                  <c:v>43987</c:v>
                </c:pt>
                <c:pt idx="344">
                  <c:v>43990</c:v>
                </c:pt>
                <c:pt idx="345">
                  <c:v>43991</c:v>
                </c:pt>
                <c:pt idx="346">
                  <c:v>43992</c:v>
                </c:pt>
                <c:pt idx="347">
                  <c:v>43993</c:v>
                </c:pt>
                <c:pt idx="348">
                  <c:v>43994</c:v>
                </c:pt>
                <c:pt idx="349">
                  <c:v>43997</c:v>
                </c:pt>
                <c:pt idx="350">
                  <c:v>43998</c:v>
                </c:pt>
                <c:pt idx="351">
                  <c:v>43999</c:v>
                </c:pt>
                <c:pt idx="352">
                  <c:v>44000</c:v>
                </c:pt>
                <c:pt idx="353">
                  <c:v>44001</c:v>
                </c:pt>
                <c:pt idx="354">
                  <c:v>44004</c:v>
                </c:pt>
                <c:pt idx="355">
                  <c:v>44005</c:v>
                </c:pt>
                <c:pt idx="356">
                  <c:v>44006</c:v>
                </c:pt>
                <c:pt idx="357">
                  <c:v>44007</c:v>
                </c:pt>
                <c:pt idx="358">
                  <c:v>44008</c:v>
                </c:pt>
                <c:pt idx="359">
                  <c:v>44011</c:v>
                </c:pt>
                <c:pt idx="360">
                  <c:v>44012</c:v>
                </c:pt>
                <c:pt idx="361">
                  <c:v>44013</c:v>
                </c:pt>
                <c:pt idx="362">
                  <c:v>44014</c:v>
                </c:pt>
                <c:pt idx="363">
                  <c:v>44015</c:v>
                </c:pt>
                <c:pt idx="364">
                  <c:v>44018</c:v>
                </c:pt>
                <c:pt idx="365">
                  <c:v>44019</c:v>
                </c:pt>
                <c:pt idx="366">
                  <c:v>44020</c:v>
                </c:pt>
                <c:pt idx="367">
                  <c:v>44021</c:v>
                </c:pt>
                <c:pt idx="368">
                  <c:v>44022</c:v>
                </c:pt>
                <c:pt idx="369">
                  <c:v>44025</c:v>
                </c:pt>
                <c:pt idx="370">
                  <c:v>44026</c:v>
                </c:pt>
                <c:pt idx="371">
                  <c:v>44027</c:v>
                </c:pt>
                <c:pt idx="372">
                  <c:v>44028</c:v>
                </c:pt>
                <c:pt idx="373">
                  <c:v>44029</c:v>
                </c:pt>
                <c:pt idx="374">
                  <c:v>44032</c:v>
                </c:pt>
                <c:pt idx="375">
                  <c:v>44033</c:v>
                </c:pt>
                <c:pt idx="376">
                  <c:v>44034</c:v>
                </c:pt>
                <c:pt idx="377">
                  <c:v>44035</c:v>
                </c:pt>
                <c:pt idx="378">
                  <c:v>44036</c:v>
                </c:pt>
                <c:pt idx="379">
                  <c:v>44039</c:v>
                </c:pt>
                <c:pt idx="380">
                  <c:v>44040</c:v>
                </c:pt>
                <c:pt idx="381">
                  <c:v>44041</c:v>
                </c:pt>
                <c:pt idx="382">
                  <c:v>44042</c:v>
                </c:pt>
                <c:pt idx="383">
                  <c:v>44043</c:v>
                </c:pt>
                <c:pt idx="384">
                  <c:v>44046</c:v>
                </c:pt>
                <c:pt idx="385">
                  <c:v>44047</c:v>
                </c:pt>
                <c:pt idx="386">
                  <c:v>44048</c:v>
                </c:pt>
                <c:pt idx="387">
                  <c:v>44049</c:v>
                </c:pt>
                <c:pt idx="388">
                  <c:v>44050</c:v>
                </c:pt>
                <c:pt idx="389">
                  <c:v>44053</c:v>
                </c:pt>
                <c:pt idx="390">
                  <c:v>44054</c:v>
                </c:pt>
                <c:pt idx="391">
                  <c:v>44055</c:v>
                </c:pt>
                <c:pt idx="392">
                  <c:v>44056</c:v>
                </c:pt>
                <c:pt idx="393">
                  <c:v>44057</c:v>
                </c:pt>
                <c:pt idx="394">
                  <c:v>44060</c:v>
                </c:pt>
                <c:pt idx="395">
                  <c:v>44061</c:v>
                </c:pt>
                <c:pt idx="396">
                  <c:v>44062</c:v>
                </c:pt>
                <c:pt idx="397">
                  <c:v>44063</c:v>
                </c:pt>
                <c:pt idx="398">
                  <c:v>44064</c:v>
                </c:pt>
                <c:pt idx="399">
                  <c:v>44067</c:v>
                </c:pt>
                <c:pt idx="400">
                  <c:v>44068</c:v>
                </c:pt>
                <c:pt idx="401">
                  <c:v>44069</c:v>
                </c:pt>
                <c:pt idx="402">
                  <c:v>44070</c:v>
                </c:pt>
                <c:pt idx="403">
                  <c:v>44071</c:v>
                </c:pt>
                <c:pt idx="404">
                  <c:v>44074</c:v>
                </c:pt>
                <c:pt idx="405">
                  <c:v>44075</c:v>
                </c:pt>
                <c:pt idx="406">
                  <c:v>44077</c:v>
                </c:pt>
                <c:pt idx="407">
                  <c:v>44078</c:v>
                </c:pt>
                <c:pt idx="408">
                  <c:v>44081</c:v>
                </c:pt>
                <c:pt idx="409">
                  <c:v>44082</c:v>
                </c:pt>
                <c:pt idx="410">
                  <c:v>44083</c:v>
                </c:pt>
                <c:pt idx="411">
                  <c:v>44084</c:v>
                </c:pt>
                <c:pt idx="412">
                  <c:v>44085</c:v>
                </c:pt>
                <c:pt idx="413">
                  <c:v>44088</c:v>
                </c:pt>
                <c:pt idx="414">
                  <c:v>44089</c:v>
                </c:pt>
                <c:pt idx="415">
                  <c:v>44090</c:v>
                </c:pt>
                <c:pt idx="416">
                  <c:v>44091</c:v>
                </c:pt>
                <c:pt idx="417">
                  <c:v>44092</c:v>
                </c:pt>
                <c:pt idx="418">
                  <c:v>44095</c:v>
                </c:pt>
                <c:pt idx="419">
                  <c:v>44096</c:v>
                </c:pt>
                <c:pt idx="420">
                  <c:v>44097</c:v>
                </c:pt>
                <c:pt idx="421">
                  <c:v>44098</c:v>
                </c:pt>
                <c:pt idx="422">
                  <c:v>44099</c:v>
                </c:pt>
                <c:pt idx="423">
                  <c:v>44102</c:v>
                </c:pt>
                <c:pt idx="424">
                  <c:v>44103</c:v>
                </c:pt>
                <c:pt idx="425">
                  <c:v>44104</c:v>
                </c:pt>
                <c:pt idx="426">
                  <c:v>44105</c:v>
                </c:pt>
                <c:pt idx="427">
                  <c:v>44106</c:v>
                </c:pt>
                <c:pt idx="428">
                  <c:v>44109</c:v>
                </c:pt>
                <c:pt idx="429">
                  <c:v>44110</c:v>
                </c:pt>
                <c:pt idx="430">
                  <c:v>44111</c:v>
                </c:pt>
                <c:pt idx="431">
                  <c:v>44112</c:v>
                </c:pt>
                <c:pt idx="432">
                  <c:v>44113</c:v>
                </c:pt>
                <c:pt idx="433">
                  <c:v>44116</c:v>
                </c:pt>
                <c:pt idx="434">
                  <c:v>44117</c:v>
                </c:pt>
                <c:pt idx="435">
                  <c:v>44118</c:v>
                </c:pt>
                <c:pt idx="436">
                  <c:v>44119</c:v>
                </c:pt>
                <c:pt idx="437">
                  <c:v>44120</c:v>
                </c:pt>
                <c:pt idx="438">
                  <c:v>44123</c:v>
                </c:pt>
                <c:pt idx="439">
                  <c:v>44124</c:v>
                </c:pt>
                <c:pt idx="440">
                  <c:v>44125</c:v>
                </c:pt>
                <c:pt idx="441">
                  <c:v>44126</c:v>
                </c:pt>
                <c:pt idx="442">
                  <c:v>44127</c:v>
                </c:pt>
                <c:pt idx="443">
                  <c:v>44130</c:v>
                </c:pt>
                <c:pt idx="444">
                  <c:v>44131</c:v>
                </c:pt>
                <c:pt idx="445">
                  <c:v>44132</c:v>
                </c:pt>
                <c:pt idx="446">
                  <c:v>44133</c:v>
                </c:pt>
                <c:pt idx="447">
                  <c:v>44134</c:v>
                </c:pt>
                <c:pt idx="448">
                  <c:v>44137</c:v>
                </c:pt>
                <c:pt idx="449">
                  <c:v>44138</c:v>
                </c:pt>
                <c:pt idx="450">
                  <c:v>44139</c:v>
                </c:pt>
                <c:pt idx="451">
                  <c:v>44140</c:v>
                </c:pt>
                <c:pt idx="452">
                  <c:v>44141</c:v>
                </c:pt>
                <c:pt idx="453">
                  <c:v>44144</c:v>
                </c:pt>
                <c:pt idx="454">
                  <c:v>44145</c:v>
                </c:pt>
                <c:pt idx="455">
                  <c:v>44146</c:v>
                </c:pt>
                <c:pt idx="456">
                  <c:v>44147</c:v>
                </c:pt>
                <c:pt idx="457">
                  <c:v>44148</c:v>
                </c:pt>
                <c:pt idx="458">
                  <c:v>44151</c:v>
                </c:pt>
                <c:pt idx="459">
                  <c:v>44152</c:v>
                </c:pt>
                <c:pt idx="460">
                  <c:v>44153</c:v>
                </c:pt>
                <c:pt idx="461">
                  <c:v>44154</c:v>
                </c:pt>
                <c:pt idx="462">
                  <c:v>44155</c:v>
                </c:pt>
                <c:pt idx="463">
                  <c:v>44158</c:v>
                </c:pt>
                <c:pt idx="464">
                  <c:v>44159</c:v>
                </c:pt>
                <c:pt idx="465">
                  <c:v>44160</c:v>
                </c:pt>
                <c:pt idx="466">
                  <c:v>44161</c:v>
                </c:pt>
                <c:pt idx="467">
                  <c:v>44162</c:v>
                </c:pt>
                <c:pt idx="468">
                  <c:v>44165</c:v>
                </c:pt>
                <c:pt idx="469">
                  <c:v>44166</c:v>
                </c:pt>
                <c:pt idx="470">
                  <c:v>44167</c:v>
                </c:pt>
                <c:pt idx="471">
                  <c:v>44168</c:v>
                </c:pt>
                <c:pt idx="472">
                  <c:v>44169</c:v>
                </c:pt>
                <c:pt idx="473">
                  <c:v>44172</c:v>
                </c:pt>
                <c:pt idx="474">
                  <c:v>44173</c:v>
                </c:pt>
                <c:pt idx="475">
                  <c:v>44174</c:v>
                </c:pt>
                <c:pt idx="476">
                  <c:v>44175</c:v>
                </c:pt>
                <c:pt idx="477">
                  <c:v>44176</c:v>
                </c:pt>
                <c:pt idx="478">
                  <c:v>44179</c:v>
                </c:pt>
                <c:pt idx="479">
                  <c:v>44180</c:v>
                </c:pt>
                <c:pt idx="480">
                  <c:v>44181</c:v>
                </c:pt>
                <c:pt idx="481">
                  <c:v>44182</c:v>
                </c:pt>
                <c:pt idx="482">
                  <c:v>44183</c:v>
                </c:pt>
                <c:pt idx="483">
                  <c:v>44186</c:v>
                </c:pt>
                <c:pt idx="484">
                  <c:v>44187</c:v>
                </c:pt>
                <c:pt idx="485">
                  <c:v>44188</c:v>
                </c:pt>
                <c:pt idx="486">
                  <c:v>44189</c:v>
                </c:pt>
                <c:pt idx="487">
                  <c:v>44190</c:v>
                </c:pt>
                <c:pt idx="488">
                  <c:v>44193</c:v>
                </c:pt>
                <c:pt idx="489">
                  <c:v>44194</c:v>
                </c:pt>
                <c:pt idx="490">
                  <c:v>44195</c:v>
                </c:pt>
                <c:pt idx="491">
                  <c:v>44196</c:v>
                </c:pt>
                <c:pt idx="492">
                  <c:v>44200</c:v>
                </c:pt>
                <c:pt idx="493">
                  <c:v>44201</c:v>
                </c:pt>
                <c:pt idx="494">
                  <c:v>44202</c:v>
                </c:pt>
                <c:pt idx="495">
                  <c:v>44203</c:v>
                </c:pt>
                <c:pt idx="496">
                  <c:v>44204</c:v>
                </c:pt>
                <c:pt idx="497">
                  <c:v>44207</c:v>
                </c:pt>
                <c:pt idx="498">
                  <c:v>44208</c:v>
                </c:pt>
                <c:pt idx="499">
                  <c:v>44209</c:v>
                </c:pt>
                <c:pt idx="500">
                  <c:v>44210</c:v>
                </c:pt>
                <c:pt idx="501">
                  <c:v>44211</c:v>
                </c:pt>
                <c:pt idx="502">
                  <c:v>44214</c:v>
                </c:pt>
                <c:pt idx="503">
                  <c:v>44215</c:v>
                </c:pt>
                <c:pt idx="504">
                  <c:v>44216</c:v>
                </c:pt>
                <c:pt idx="505">
                  <c:v>44217</c:v>
                </c:pt>
                <c:pt idx="506">
                  <c:v>44218</c:v>
                </c:pt>
                <c:pt idx="507">
                  <c:v>44221</c:v>
                </c:pt>
                <c:pt idx="508">
                  <c:v>44222</c:v>
                </c:pt>
                <c:pt idx="509">
                  <c:v>44223</c:v>
                </c:pt>
                <c:pt idx="510">
                  <c:v>44224</c:v>
                </c:pt>
                <c:pt idx="511">
                  <c:v>44225</c:v>
                </c:pt>
                <c:pt idx="512">
                  <c:v>44228</c:v>
                </c:pt>
                <c:pt idx="513">
                  <c:v>44229</c:v>
                </c:pt>
                <c:pt idx="514">
                  <c:v>44230</c:v>
                </c:pt>
                <c:pt idx="515">
                  <c:v>44231</c:v>
                </c:pt>
                <c:pt idx="516">
                  <c:v>44232</c:v>
                </c:pt>
                <c:pt idx="517">
                  <c:v>44235</c:v>
                </c:pt>
                <c:pt idx="518">
                  <c:v>44236</c:v>
                </c:pt>
                <c:pt idx="519">
                  <c:v>44244</c:v>
                </c:pt>
                <c:pt idx="520">
                  <c:v>44245</c:v>
                </c:pt>
                <c:pt idx="521">
                  <c:v>44246</c:v>
                </c:pt>
                <c:pt idx="522">
                  <c:v>44249</c:v>
                </c:pt>
                <c:pt idx="523">
                  <c:v>44250</c:v>
                </c:pt>
                <c:pt idx="524">
                  <c:v>44251</c:v>
                </c:pt>
                <c:pt idx="525">
                  <c:v>44252</c:v>
                </c:pt>
                <c:pt idx="526">
                  <c:v>44253</c:v>
                </c:pt>
                <c:pt idx="527">
                  <c:v>44256</c:v>
                </c:pt>
                <c:pt idx="528">
                  <c:v>44257</c:v>
                </c:pt>
                <c:pt idx="529">
                  <c:v>44258</c:v>
                </c:pt>
                <c:pt idx="530">
                  <c:v>44259</c:v>
                </c:pt>
                <c:pt idx="531">
                  <c:v>44260</c:v>
                </c:pt>
                <c:pt idx="532">
                  <c:v>44263</c:v>
                </c:pt>
                <c:pt idx="533">
                  <c:v>44264</c:v>
                </c:pt>
                <c:pt idx="534">
                  <c:v>44265</c:v>
                </c:pt>
                <c:pt idx="535">
                  <c:v>44266</c:v>
                </c:pt>
                <c:pt idx="536">
                  <c:v>44267</c:v>
                </c:pt>
                <c:pt idx="537">
                  <c:v>44270</c:v>
                </c:pt>
                <c:pt idx="538">
                  <c:v>44271</c:v>
                </c:pt>
                <c:pt idx="539">
                  <c:v>44272</c:v>
                </c:pt>
                <c:pt idx="540">
                  <c:v>44273</c:v>
                </c:pt>
                <c:pt idx="541">
                  <c:v>44274</c:v>
                </c:pt>
                <c:pt idx="542">
                  <c:v>44277</c:v>
                </c:pt>
                <c:pt idx="543">
                  <c:v>44278</c:v>
                </c:pt>
                <c:pt idx="544">
                  <c:v>44279</c:v>
                </c:pt>
                <c:pt idx="545">
                  <c:v>44280</c:v>
                </c:pt>
                <c:pt idx="546">
                  <c:v>44281</c:v>
                </c:pt>
                <c:pt idx="547">
                  <c:v>44284</c:v>
                </c:pt>
                <c:pt idx="548">
                  <c:v>44285</c:v>
                </c:pt>
                <c:pt idx="549">
                  <c:v>44286</c:v>
                </c:pt>
                <c:pt idx="550">
                  <c:v>44287</c:v>
                </c:pt>
                <c:pt idx="551">
                  <c:v>44288</c:v>
                </c:pt>
                <c:pt idx="552">
                  <c:v>44291</c:v>
                </c:pt>
                <c:pt idx="553">
                  <c:v>44292</c:v>
                </c:pt>
                <c:pt idx="554">
                  <c:v>44293</c:v>
                </c:pt>
                <c:pt idx="555">
                  <c:v>44294</c:v>
                </c:pt>
                <c:pt idx="556">
                  <c:v>44295</c:v>
                </c:pt>
                <c:pt idx="557">
                  <c:v>44298</c:v>
                </c:pt>
                <c:pt idx="558">
                  <c:v>44299</c:v>
                </c:pt>
                <c:pt idx="559">
                  <c:v>44300</c:v>
                </c:pt>
                <c:pt idx="560">
                  <c:v>44301</c:v>
                </c:pt>
                <c:pt idx="561">
                  <c:v>44302</c:v>
                </c:pt>
                <c:pt idx="562">
                  <c:v>44305</c:v>
                </c:pt>
                <c:pt idx="563">
                  <c:v>44306</c:v>
                </c:pt>
                <c:pt idx="564">
                  <c:v>44308</c:v>
                </c:pt>
                <c:pt idx="565">
                  <c:v>44309</c:v>
                </c:pt>
                <c:pt idx="566">
                  <c:v>44312</c:v>
                </c:pt>
                <c:pt idx="567">
                  <c:v>44313</c:v>
                </c:pt>
                <c:pt idx="568">
                  <c:v>44314</c:v>
                </c:pt>
                <c:pt idx="569">
                  <c:v>44315</c:v>
                </c:pt>
                <c:pt idx="570">
                  <c:v>44320</c:v>
                </c:pt>
                <c:pt idx="571">
                  <c:v>44321</c:v>
                </c:pt>
                <c:pt idx="572">
                  <c:v>44322</c:v>
                </c:pt>
                <c:pt idx="573">
                  <c:v>44323</c:v>
                </c:pt>
                <c:pt idx="574">
                  <c:v>44326</c:v>
                </c:pt>
                <c:pt idx="575">
                  <c:v>44327</c:v>
                </c:pt>
                <c:pt idx="576">
                  <c:v>44328</c:v>
                </c:pt>
                <c:pt idx="577">
                  <c:v>44329</c:v>
                </c:pt>
                <c:pt idx="578">
                  <c:v>44330</c:v>
                </c:pt>
                <c:pt idx="579">
                  <c:v>44333</c:v>
                </c:pt>
                <c:pt idx="580">
                  <c:v>44334</c:v>
                </c:pt>
                <c:pt idx="581">
                  <c:v>44335</c:v>
                </c:pt>
                <c:pt idx="582">
                  <c:v>44336</c:v>
                </c:pt>
                <c:pt idx="583">
                  <c:v>44337</c:v>
                </c:pt>
                <c:pt idx="584">
                  <c:v>44340</c:v>
                </c:pt>
                <c:pt idx="585">
                  <c:v>44341</c:v>
                </c:pt>
                <c:pt idx="586">
                  <c:v>44342</c:v>
                </c:pt>
                <c:pt idx="587">
                  <c:v>44343</c:v>
                </c:pt>
                <c:pt idx="588">
                  <c:v>44344</c:v>
                </c:pt>
                <c:pt idx="589">
                  <c:v>44347</c:v>
                </c:pt>
                <c:pt idx="590">
                  <c:v>44348</c:v>
                </c:pt>
                <c:pt idx="591">
                  <c:v>44349</c:v>
                </c:pt>
                <c:pt idx="592">
                  <c:v>44350</c:v>
                </c:pt>
                <c:pt idx="593">
                  <c:v>44351</c:v>
                </c:pt>
                <c:pt idx="594">
                  <c:v>44354</c:v>
                </c:pt>
                <c:pt idx="595">
                  <c:v>44355</c:v>
                </c:pt>
                <c:pt idx="596">
                  <c:v>44356</c:v>
                </c:pt>
                <c:pt idx="597">
                  <c:v>44357</c:v>
                </c:pt>
                <c:pt idx="598">
                  <c:v>44358</c:v>
                </c:pt>
                <c:pt idx="599">
                  <c:v>44361</c:v>
                </c:pt>
                <c:pt idx="600">
                  <c:v>44362</c:v>
                </c:pt>
                <c:pt idx="601">
                  <c:v>44363</c:v>
                </c:pt>
                <c:pt idx="602">
                  <c:v>44364</c:v>
                </c:pt>
                <c:pt idx="603">
                  <c:v>44365</c:v>
                </c:pt>
                <c:pt idx="604">
                  <c:v>44368</c:v>
                </c:pt>
                <c:pt idx="605">
                  <c:v>44369</c:v>
                </c:pt>
                <c:pt idx="606">
                  <c:v>44370</c:v>
                </c:pt>
                <c:pt idx="607">
                  <c:v>44371</c:v>
                </c:pt>
                <c:pt idx="608">
                  <c:v>44372</c:v>
                </c:pt>
                <c:pt idx="609">
                  <c:v>44375</c:v>
                </c:pt>
                <c:pt idx="610">
                  <c:v>44376</c:v>
                </c:pt>
                <c:pt idx="611">
                  <c:v>44377</c:v>
                </c:pt>
                <c:pt idx="612">
                  <c:v>44378</c:v>
                </c:pt>
                <c:pt idx="613">
                  <c:v>44379</c:v>
                </c:pt>
                <c:pt idx="614">
                  <c:v>44382</c:v>
                </c:pt>
                <c:pt idx="615">
                  <c:v>44383</c:v>
                </c:pt>
                <c:pt idx="616">
                  <c:v>44384</c:v>
                </c:pt>
                <c:pt idx="617">
                  <c:v>44385</c:v>
                </c:pt>
                <c:pt idx="618">
                  <c:v>44386</c:v>
                </c:pt>
                <c:pt idx="619">
                  <c:v>44389</c:v>
                </c:pt>
                <c:pt idx="620">
                  <c:v>44390</c:v>
                </c:pt>
                <c:pt idx="621">
                  <c:v>44391</c:v>
                </c:pt>
                <c:pt idx="622">
                  <c:v>44392</c:v>
                </c:pt>
                <c:pt idx="623">
                  <c:v>44393</c:v>
                </c:pt>
                <c:pt idx="624">
                  <c:v>44396</c:v>
                </c:pt>
                <c:pt idx="625">
                  <c:v>44397</c:v>
                </c:pt>
                <c:pt idx="626">
                  <c:v>44398</c:v>
                </c:pt>
                <c:pt idx="627">
                  <c:v>44399</c:v>
                </c:pt>
                <c:pt idx="628">
                  <c:v>44400</c:v>
                </c:pt>
                <c:pt idx="629">
                  <c:v>44404</c:v>
                </c:pt>
                <c:pt idx="630">
                  <c:v>44405</c:v>
                </c:pt>
                <c:pt idx="631">
                  <c:v>44406</c:v>
                </c:pt>
                <c:pt idx="632">
                  <c:v>44407</c:v>
                </c:pt>
                <c:pt idx="633">
                  <c:v>44410</c:v>
                </c:pt>
                <c:pt idx="634">
                  <c:v>44411</c:v>
                </c:pt>
                <c:pt idx="635">
                  <c:v>44412</c:v>
                </c:pt>
                <c:pt idx="636">
                  <c:v>44413</c:v>
                </c:pt>
                <c:pt idx="637">
                  <c:v>44414</c:v>
                </c:pt>
                <c:pt idx="638">
                  <c:v>44417</c:v>
                </c:pt>
                <c:pt idx="639">
                  <c:v>44418</c:v>
                </c:pt>
                <c:pt idx="640">
                  <c:v>44419</c:v>
                </c:pt>
                <c:pt idx="641">
                  <c:v>44420</c:v>
                </c:pt>
                <c:pt idx="642">
                  <c:v>44421</c:v>
                </c:pt>
                <c:pt idx="643">
                  <c:v>44424</c:v>
                </c:pt>
                <c:pt idx="644">
                  <c:v>44425</c:v>
                </c:pt>
                <c:pt idx="645">
                  <c:v>44426</c:v>
                </c:pt>
                <c:pt idx="646">
                  <c:v>44427</c:v>
                </c:pt>
                <c:pt idx="647">
                  <c:v>44428</c:v>
                </c:pt>
                <c:pt idx="648">
                  <c:v>44431</c:v>
                </c:pt>
                <c:pt idx="649">
                  <c:v>44432</c:v>
                </c:pt>
                <c:pt idx="650">
                  <c:v>44433</c:v>
                </c:pt>
                <c:pt idx="651">
                  <c:v>44434</c:v>
                </c:pt>
                <c:pt idx="652">
                  <c:v>44435</c:v>
                </c:pt>
                <c:pt idx="653">
                  <c:v>44438</c:v>
                </c:pt>
                <c:pt idx="654">
                  <c:v>44439</c:v>
                </c:pt>
                <c:pt idx="655">
                  <c:v>44440</c:v>
                </c:pt>
                <c:pt idx="656">
                  <c:v>44445</c:v>
                </c:pt>
                <c:pt idx="657">
                  <c:v>44446</c:v>
                </c:pt>
                <c:pt idx="658">
                  <c:v>44447</c:v>
                </c:pt>
                <c:pt idx="659">
                  <c:v>44448</c:v>
                </c:pt>
                <c:pt idx="660">
                  <c:v>44449</c:v>
                </c:pt>
                <c:pt idx="661">
                  <c:v>44452</c:v>
                </c:pt>
                <c:pt idx="662">
                  <c:v>44453</c:v>
                </c:pt>
                <c:pt idx="663">
                  <c:v>44454</c:v>
                </c:pt>
                <c:pt idx="664">
                  <c:v>44455</c:v>
                </c:pt>
                <c:pt idx="665">
                  <c:v>44456</c:v>
                </c:pt>
                <c:pt idx="666">
                  <c:v>44459</c:v>
                </c:pt>
                <c:pt idx="667">
                  <c:v>44460</c:v>
                </c:pt>
                <c:pt idx="668">
                  <c:v>44461</c:v>
                </c:pt>
                <c:pt idx="669">
                  <c:v>44462</c:v>
                </c:pt>
                <c:pt idx="670">
                  <c:v>44463</c:v>
                </c:pt>
                <c:pt idx="671">
                  <c:v>44466</c:v>
                </c:pt>
                <c:pt idx="672">
                  <c:v>44467</c:v>
                </c:pt>
                <c:pt idx="673">
                  <c:v>44468</c:v>
                </c:pt>
                <c:pt idx="674">
                  <c:v>44469</c:v>
                </c:pt>
                <c:pt idx="675">
                  <c:v>44470</c:v>
                </c:pt>
                <c:pt idx="676">
                  <c:v>44473</c:v>
                </c:pt>
                <c:pt idx="677">
                  <c:v>44474</c:v>
                </c:pt>
                <c:pt idx="678">
                  <c:v>44475</c:v>
                </c:pt>
                <c:pt idx="679">
                  <c:v>44476</c:v>
                </c:pt>
                <c:pt idx="680">
                  <c:v>44477</c:v>
                </c:pt>
                <c:pt idx="681">
                  <c:v>44480</c:v>
                </c:pt>
                <c:pt idx="682">
                  <c:v>44481</c:v>
                </c:pt>
                <c:pt idx="683">
                  <c:v>44482</c:v>
                </c:pt>
                <c:pt idx="684">
                  <c:v>44483</c:v>
                </c:pt>
                <c:pt idx="685">
                  <c:v>44484</c:v>
                </c:pt>
                <c:pt idx="686">
                  <c:v>44487</c:v>
                </c:pt>
                <c:pt idx="687">
                  <c:v>44488</c:v>
                </c:pt>
                <c:pt idx="688">
                  <c:v>44489</c:v>
                </c:pt>
                <c:pt idx="689">
                  <c:v>44490</c:v>
                </c:pt>
                <c:pt idx="690">
                  <c:v>44491</c:v>
                </c:pt>
                <c:pt idx="691">
                  <c:v>44494</c:v>
                </c:pt>
                <c:pt idx="692">
                  <c:v>44495</c:v>
                </c:pt>
                <c:pt idx="693">
                  <c:v>44496</c:v>
                </c:pt>
                <c:pt idx="694">
                  <c:v>44497</c:v>
                </c:pt>
                <c:pt idx="695">
                  <c:v>44498</c:v>
                </c:pt>
                <c:pt idx="696">
                  <c:v>44501</c:v>
                </c:pt>
                <c:pt idx="697">
                  <c:v>44502</c:v>
                </c:pt>
                <c:pt idx="698">
                  <c:v>44503</c:v>
                </c:pt>
                <c:pt idx="699">
                  <c:v>44504</c:v>
                </c:pt>
                <c:pt idx="700">
                  <c:v>44505</c:v>
                </c:pt>
                <c:pt idx="701">
                  <c:v>44508</c:v>
                </c:pt>
                <c:pt idx="702">
                  <c:v>44509</c:v>
                </c:pt>
                <c:pt idx="703">
                  <c:v>44510</c:v>
                </c:pt>
                <c:pt idx="704">
                  <c:v>44511</c:v>
                </c:pt>
                <c:pt idx="705">
                  <c:v>44512</c:v>
                </c:pt>
                <c:pt idx="706">
                  <c:v>44515</c:v>
                </c:pt>
                <c:pt idx="707">
                  <c:v>44516</c:v>
                </c:pt>
                <c:pt idx="708">
                  <c:v>44517</c:v>
                </c:pt>
                <c:pt idx="709">
                  <c:v>44518</c:v>
                </c:pt>
                <c:pt idx="710">
                  <c:v>44519</c:v>
                </c:pt>
                <c:pt idx="711">
                  <c:v>44522</c:v>
                </c:pt>
                <c:pt idx="712">
                  <c:v>44523</c:v>
                </c:pt>
                <c:pt idx="713">
                  <c:v>44524</c:v>
                </c:pt>
                <c:pt idx="714">
                  <c:v>44525</c:v>
                </c:pt>
                <c:pt idx="715">
                  <c:v>44526</c:v>
                </c:pt>
                <c:pt idx="716">
                  <c:v>44529</c:v>
                </c:pt>
                <c:pt idx="717">
                  <c:v>44530</c:v>
                </c:pt>
                <c:pt idx="718">
                  <c:v>44531</c:v>
                </c:pt>
                <c:pt idx="719">
                  <c:v>44532</c:v>
                </c:pt>
                <c:pt idx="720">
                  <c:v>44533</c:v>
                </c:pt>
                <c:pt idx="721">
                  <c:v>44536</c:v>
                </c:pt>
                <c:pt idx="722">
                  <c:v>44537</c:v>
                </c:pt>
                <c:pt idx="723">
                  <c:v>44538</c:v>
                </c:pt>
                <c:pt idx="724">
                  <c:v>44539</c:v>
                </c:pt>
                <c:pt idx="725">
                  <c:v>44540</c:v>
                </c:pt>
                <c:pt idx="726">
                  <c:v>44543</c:v>
                </c:pt>
                <c:pt idx="727">
                  <c:v>44544</c:v>
                </c:pt>
                <c:pt idx="728">
                  <c:v>44545</c:v>
                </c:pt>
                <c:pt idx="729">
                  <c:v>44546</c:v>
                </c:pt>
                <c:pt idx="730">
                  <c:v>44547</c:v>
                </c:pt>
                <c:pt idx="731">
                  <c:v>44550</c:v>
                </c:pt>
                <c:pt idx="732">
                  <c:v>44551</c:v>
                </c:pt>
                <c:pt idx="733">
                  <c:v>44552</c:v>
                </c:pt>
                <c:pt idx="734">
                  <c:v>44553</c:v>
                </c:pt>
                <c:pt idx="735">
                  <c:v>44554</c:v>
                </c:pt>
                <c:pt idx="736">
                  <c:v>44557</c:v>
                </c:pt>
                <c:pt idx="737">
                  <c:v>44558</c:v>
                </c:pt>
                <c:pt idx="738">
                  <c:v>44559</c:v>
                </c:pt>
                <c:pt idx="739">
                  <c:v>44560</c:v>
                </c:pt>
                <c:pt idx="740">
                  <c:v>44561</c:v>
                </c:pt>
                <c:pt idx="741">
                  <c:v>44565</c:v>
                </c:pt>
                <c:pt idx="742">
                  <c:v>44566</c:v>
                </c:pt>
                <c:pt idx="743">
                  <c:v>44568</c:v>
                </c:pt>
                <c:pt idx="744">
                  <c:v>44571</c:v>
                </c:pt>
                <c:pt idx="745">
                  <c:v>44572</c:v>
                </c:pt>
                <c:pt idx="746">
                  <c:v>44573</c:v>
                </c:pt>
                <c:pt idx="747">
                  <c:v>44574</c:v>
                </c:pt>
                <c:pt idx="748">
                  <c:v>44575</c:v>
                </c:pt>
                <c:pt idx="749">
                  <c:v>44578</c:v>
                </c:pt>
                <c:pt idx="750">
                  <c:v>44579</c:v>
                </c:pt>
                <c:pt idx="751">
                  <c:v>44580</c:v>
                </c:pt>
                <c:pt idx="752">
                  <c:v>44581</c:v>
                </c:pt>
                <c:pt idx="753">
                  <c:v>44582</c:v>
                </c:pt>
                <c:pt idx="754">
                  <c:v>44585</c:v>
                </c:pt>
                <c:pt idx="755">
                  <c:v>44586</c:v>
                </c:pt>
                <c:pt idx="756">
                  <c:v>44587</c:v>
                </c:pt>
                <c:pt idx="757">
                  <c:v>44588</c:v>
                </c:pt>
                <c:pt idx="758">
                  <c:v>44589</c:v>
                </c:pt>
                <c:pt idx="759">
                  <c:v>44599</c:v>
                </c:pt>
                <c:pt idx="760">
                  <c:v>44600</c:v>
                </c:pt>
                <c:pt idx="761">
                  <c:v>44601</c:v>
                </c:pt>
                <c:pt idx="762">
                  <c:v>44602</c:v>
                </c:pt>
                <c:pt idx="763">
                  <c:v>44603</c:v>
                </c:pt>
                <c:pt idx="764">
                  <c:v>44606</c:v>
                </c:pt>
                <c:pt idx="765">
                  <c:v>44607</c:v>
                </c:pt>
                <c:pt idx="766">
                  <c:v>44608</c:v>
                </c:pt>
                <c:pt idx="767">
                  <c:v>44609</c:v>
                </c:pt>
                <c:pt idx="768">
                  <c:v>44610</c:v>
                </c:pt>
                <c:pt idx="769">
                  <c:v>44613</c:v>
                </c:pt>
                <c:pt idx="770">
                  <c:v>44614</c:v>
                </c:pt>
                <c:pt idx="771">
                  <c:v>44615</c:v>
                </c:pt>
                <c:pt idx="772">
                  <c:v>44616</c:v>
                </c:pt>
                <c:pt idx="773">
                  <c:v>44617</c:v>
                </c:pt>
                <c:pt idx="774">
                  <c:v>44620</c:v>
                </c:pt>
                <c:pt idx="775">
                  <c:v>44621</c:v>
                </c:pt>
                <c:pt idx="776">
                  <c:v>44622</c:v>
                </c:pt>
                <c:pt idx="777">
                  <c:v>44623</c:v>
                </c:pt>
                <c:pt idx="778">
                  <c:v>44624</c:v>
                </c:pt>
                <c:pt idx="779">
                  <c:v>44627</c:v>
                </c:pt>
                <c:pt idx="780">
                  <c:v>44628</c:v>
                </c:pt>
                <c:pt idx="781">
                  <c:v>44629</c:v>
                </c:pt>
                <c:pt idx="782">
                  <c:v>44630</c:v>
                </c:pt>
                <c:pt idx="783">
                  <c:v>44631</c:v>
                </c:pt>
                <c:pt idx="784">
                  <c:v>44634</c:v>
                </c:pt>
                <c:pt idx="785">
                  <c:v>44635</c:v>
                </c:pt>
                <c:pt idx="786">
                  <c:v>44636</c:v>
                </c:pt>
                <c:pt idx="787">
                  <c:v>44637</c:v>
                </c:pt>
                <c:pt idx="788">
                  <c:v>44638</c:v>
                </c:pt>
                <c:pt idx="789">
                  <c:v>44641</c:v>
                </c:pt>
                <c:pt idx="790">
                  <c:v>44642</c:v>
                </c:pt>
                <c:pt idx="791">
                  <c:v>44643</c:v>
                </c:pt>
                <c:pt idx="792">
                  <c:v>44644</c:v>
                </c:pt>
                <c:pt idx="793">
                  <c:v>44645</c:v>
                </c:pt>
                <c:pt idx="794">
                  <c:v>44648</c:v>
                </c:pt>
                <c:pt idx="795">
                  <c:v>44649</c:v>
                </c:pt>
                <c:pt idx="796">
                  <c:v>44650</c:v>
                </c:pt>
                <c:pt idx="797">
                  <c:v>44651</c:v>
                </c:pt>
                <c:pt idx="798">
                  <c:v>44652</c:v>
                </c:pt>
                <c:pt idx="799">
                  <c:v>44655</c:v>
                </c:pt>
                <c:pt idx="800">
                  <c:v>44656</c:v>
                </c:pt>
                <c:pt idx="801">
                  <c:v>44657</c:v>
                </c:pt>
                <c:pt idx="802">
                  <c:v>44658</c:v>
                </c:pt>
                <c:pt idx="803">
                  <c:v>44659</c:v>
                </c:pt>
                <c:pt idx="804">
                  <c:v>44663</c:v>
                </c:pt>
                <c:pt idx="805">
                  <c:v>44664</c:v>
                </c:pt>
                <c:pt idx="806">
                  <c:v>44665</c:v>
                </c:pt>
                <c:pt idx="807">
                  <c:v>44666</c:v>
                </c:pt>
                <c:pt idx="808">
                  <c:v>44669</c:v>
                </c:pt>
                <c:pt idx="809">
                  <c:v>44670</c:v>
                </c:pt>
                <c:pt idx="810">
                  <c:v>44671</c:v>
                </c:pt>
                <c:pt idx="811">
                  <c:v>44672</c:v>
                </c:pt>
                <c:pt idx="812">
                  <c:v>44673</c:v>
                </c:pt>
                <c:pt idx="813">
                  <c:v>44676</c:v>
                </c:pt>
                <c:pt idx="814">
                  <c:v>44677</c:v>
                </c:pt>
                <c:pt idx="815">
                  <c:v>44678</c:v>
                </c:pt>
                <c:pt idx="816">
                  <c:v>44679</c:v>
                </c:pt>
                <c:pt idx="817">
                  <c:v>44680</c:v>
                </c:pt>
                <c:pt idx="818">
                  <c:v>44685</c:v>
                </c:pt>
                <c:pt idx="819">
                  <c:v>44686</c:v>
                </c:pt>
                <c:pt idx="820">
                  <c:v>44687</c:v>
                </c:pt>
                <c:pt idx="821">
                  <c:v>44690</c:v>
                </c:pt>
                <c:pt idx="822">
                  <c:v>44691</c:v>
                </c:pt>
                <c:pt idx="823">
                  <c:v>44692</c:v>
                </c:pt>
                <c:pt idx="824">
                  <c:v>44693</c:v>
                </c:pt>
                <c:pt idx="825">
                  <c:v>44694</c:v>
                </c:pt>
                <c:pt idx="826">
                  <c:v>44697</c:v>
                </c:pt>
                <c:pt idx="827">
                  <c:v>44698</c:v>
                </c:pt>
                <c:pt idx="828">
                  <c:v>44699</c:v>
                </c:pt>
                <c:pt idx="829">
                  <c:v>44700</c:v>
                </c:pt>
                <c:pt idx="830">
                  <c:v>44701</c:v>
                </c:pt>
                <c:pt idx="831">
                  <c:v>44704</c:v>
                </c:pt>
                <c:pt idx="832">
                  <c:v>44705</c:v>
                </c:pt>
                <c:pt idx="833">
                  <c:v>44706</c:v>
                </c:pt>
                <c:pt idx="834">
                  <c:v>44707</c:v>
                </c:pt>
                <c:pt idx="835">
                  <c:v>44708</c:v>
                </c:pt>
                <c:pt idx="836">
                  <c:v>44711</c:v>
                </c:pt>
                <c:pt idx="837">
                  <c:v>44712</c:v>
                </c:pt>
                <c:pt idx="838">
                  <c:v>44713</c:v>
                </c:pt>
                <c:pt idx="839">
                  <c:v>44714</c:v>
                </c:pt>
                <c:pt idx="840">
                  <c:v>44715</c:v>
                </c:pt>
                <c:pt idx="841">
                  <c:v>44718</c:v>
                </c:pt>
                <c:pt idx="842">
                  <c:v>44719</c:v>
                </c:pt>
                <c:pt idx="843">
                  <c:v>44720</c:v>
                </c:pt>
                <c:pt idx="844">
                  <c:v>44721</c:v>
                </c:pt>
                <c:pt idx="845">
                  <c:v>44722</c:v>
                </c:pt>
                <c:pt idx="846">
                  <c:v>44725</c:v>
                </c:pt>
                <c:pt idx="847">
                  <c:v>44726</c:v>
                </c:pt>
                <c:pt idx="848">
                  <c:v>44727</c:v>
                </c:pt>
                <c:pt idx="849">
                  <c:v>44728</c:v>
                </c:pt>
                <c:pt idx="850">
                  <c:v>44729</c:v>
                </c:pt>
                <c:pt idx="851">
                  <c:v>44732</c:v>
                </c:pt>
                <c:pt idx="852">
                  <c:v>44733</c:v>
                </c:pt>
                <c:pt idx="853">
                  <c:v>44734</c:v>
                </c:pt>
                <c:pt idx="854">
                  <c:v>44735</c:v>
                </c:pt>
                <c:pt idx="855">
                  <c:v>44736</c:v>
                </c:pt>
                <c:pt idx="856">
                  <c:v>44739</c:v>
                </c:pt>
                <c:pt idx="857">
                  <c:v>44740</c:v>
                </c:pt>
                <c:pt idx="858">
                  <c:v>44741</c:v>
                </c:pt>
                <c:pt idx="859">
                  <c:v>44743</c:v>
                </c:pt>
                <c:pt idx="860">
                  <c:v>44746</c:v>
                </c:pt>
                <c:pt idx="861">
                  <c:v>44747</c:v>
                </c:pt>
                <c:pt idx="862">
                  <c:v>44748</c:v>
                </c:pt>
                <c:pt idx="863">
                  <c:v>44749</c:v>
                </c:pt>
                <c:pt idx="864">
                  <c:v>44750</c:v>
                </c:pt>
                <c:pt idx="865">
                  <c:v>44753</c:v>
                </c:pt>
                <c:pt idx="866">
                  <c:v>44754</c:v>
                </c:pt>
                <c:pt idx="867">
                  <c:v>44755</c:v>
                </c:pt>
                <c:pt idx="868">
                  <c:v>44756</c:v>
                </c:pt>
                <c:pt idx="869">
                  <c:v>44757</c:v>
                </c:pt>
                <c:pt idx="870">
                  <c:v>44760</c:v>
                </c:pt>
                <c:pt idx="871">
                  <c:v>44761</c:v>
                </c:pt>
                <c:pt idx="872">
                  <c:v>44762</c:v>
                </c:pt>
                <c:pt idx="873">
                  <c:v>44763</c:v>
                </c:pt>
                <c:pt idx="874">
                  <c:v>44764</c:v>
                </c:pt>
                <c:pt idx="875">
                  <c:v>44767</c:v>
                </c:pt>
                <c:pt idx="876">
                  <c:v>44768</c:v>
                </c:pt>
                <c:pt idx="877">
                  <c:v>44769</c:v>
                </c:pt>
                <c:pt idx="878">
                  <c:v>44770</c:v>
                </c:pt>
                <c:pt idx="879">
                  <c:v>44771</c:v>
                </c:pt>
                <c:pt idx="880">
                  <c:v>44774</c:v>
                </c:pt>
                <c:pt idx="881">
                  <c:v>44775</c:v>
                </c:pt>
                <c:pt idx="882">
                  <c:v>44776</c:v>
                </c:pt>
                <c:pt idx="883">
                  <c:v>44777</c:v>
                </c:pt>
                <c:pt idx="884">
                  <c:v>44778</c:v>
                </c:pt>
                <c:pt idx="885">
                  <c:v>44781</c:v>
                </c:pt>
                <c:pt idx="886">
                  <c:v>44782</c:v>
                </c:pt>
                <c:pt idx="887">
                  <c:v>44783</c:v>
                </c:pt>
                <c:pt idx="888">
                  <c:v>44784</c:v>
                </c:pt>
                <c:pt idx="889">
                  <c:v>44785</c:v>
                </c:pt>
                <c:pt idx="890">
                  <c:v>44788</c:v>
                </c:pt>
                <c:pt idx="891">
                  <c:v>44789</c:v>
                </c:pt>
                <c:pt idx="892">
                  <c:v>44790</c:v>
                </c:pt>
                <c:pt idx="893">
                  <c:v>44791</c:v>
                </c:pt>
                <c:pt idx="894">
                  <c:v>44792</c:v>
                </c:pt>
                <c:pt idx="895">
                  <c:v>44795</c:v>
                </c:pt>
                <c:pt idx="896">
                  <c:v>44796</c:v>
                </c:pt>
                <c:pt idx="897">
                  <c:v>44797</c:v>
                </c:pt>
                <c:pt idx="898">
                  <c:v>44798</c:v>
                </c:pt>
                <c:pt idx="899">
                  <c:v>44799</c:v>
                </c:pt>
                <c:pt idx="900">
                  <c:v>44802</c:v>
                </c:pt>
                <c:pt idx="901">
                  <c:v>44803</c:v>
                </c:pt>
                <c:pt idx="902">
                  <c:v>44804</c:v>
                </c:pt>
                <c:pt idx="903">
                  <c:v>44809</c:v>
                </c:pt>
                <c:pt idx="904">
                  <c:v>44810</c:v>
                </c:pt>
                <c:pt idx="905">
                  <c:v>44811</c:v>
                </c:pt>
                <c:pt idx="906">
                  <c:v>44812</c:v>
                </c:pt>
                <c:pt idx="907">
                  <c:v>44813</c:v>
                </c:pt>
                <c:pt idx="908">
                  <c:v>44816</c:v>
                </c:pt>
                <c:pt idx="909">
                  <c:v>44817</c:v>
                </c:pt>
                <c:pt idx="910">
                  <c:v>44818</c:v>
                </c:pt>
                <c:pt idx="911">
                  <c:v>44819</c:v>
                </c:pt>
                <c:pt idx="912">
                  <c:v>44820</c:v>
                </c:pt>
                <c:pt idx="913">
                  <c:v>44823</c:v>
                </c:pt>
                <c:pt idx="914">
                  <c:v>44824</c:v>
                </c:pt>
                <c:pt idx="915">
                  <c:v>44825</c:v>
                </c:pt>
                <c:pt idx="916">
                  <c:v>44826</c:v>
                </c:pt>
                <c:pt idx="917">
                  <c:v>44827</c:v>
                </c:pt>
                <c:pt idx="918">
                  <c:v>44830</c:v>
                </c:pt>
                <c:pt idx="919">
                  <c:v>44831</c:v>
                </c:pt>
                <c:pt idx="920">
                  <c:v>44832</c:v>
                </c:pt>
                <c:pt idx="921">
                  <c:v>44833</c:v>
                </c:pt>
                <c:pt idx="922">
                  <c:v>44834</c:v>
                </c:pt>
                <c:pt idx="923">
                  <c:v>44837</c:v>
                </c:pt>
                <c:pt idx="924">
                  <c:v>44838</c:v>
                </c:pt>
                <c:pt idx="925">
                  <c:v>44839</c:v>
                </c:pt>
                <c:pt idx="926">
                  <c:v>44840</c:v>
                </c:pt>
                <c:pt idx="927">
                  <c:v>44841</c:v>
                </c:pt>
                <c:pt idx="928">
                  <c:v>44844</c:v>
                </c:pt>
                <c:pt idx="929">
                  <c:v>44845</c:v>
                </c:pt>
                <c:pt idx="930">
                  <c:v>44846</c:v>
                </c:pt>
                <c:pt idx="931">
                  <c:v>44847</c:v>
                </c:pt>
                <c:pt idx="932">
                  <c:v>44848</c:v>
                </c:pt>
                <c:pt idx="933">
                  <c:v>44851</c:v>
                </c:pt>
                <c:pt idx="934">
                  <c:v>44852</c:v>
                </c:pt>
                <c:pt idx="935">
                  <c:v>44853</c:v>
                </c:pt>
                <c:pt idx="936">
                  <c:v>44854</c:v>
                </c:pt>
                <c:pt idx="937">
                  <c:v>44855</c:v>
                </c:pt>
                <c:pt idx="938">
                  <c:v>44858</c:v>
                </c:pt>
                <c:pt idx="939">
                  <c:v>44859</c:v>
                </c:pt>
                <c:pt idx="940">
                  <c:v>44860</c:v>
                </c:pt>
                <c:pt idx="941">
                  <c:v>44861</c:v>
                </c:pt>
                <c:pt idx="942">
                  <c:v>44862</c:v>
                </c:pt>
                <c:pt idx="943">
                  <c:v>44865</c:v>
                </c:pt>
                <c:pt idx="944">
                  <c:v>44866</c:v>
                </c:pt>
                <c:pt idx="945">
                  <c:v>44867</c:v>
                </c:pt>
                <c:pt idx="946">
                  <c:v>44868</c:v>
                </c:pt>
                <c:pt idx="947">
                  <c:v>44869</c:v>
                </c:pt>
                <c:pt idx="948">
                  <c:v>44872</c:v>
                </c:pt>
                <c:pt idx="949">
                  <c:v>44873</c:v>
                </c:pt>
                <c:pt idx="950">
                  <c:v>44874</c:v>
                </c:pt>
                <c:pt idx="951">
                  <c:v>44875</c:v>
                </c:pt>
                <c:pt idx="952">
                  <c:v>44876</c:v>
                </c:pt>
                <c:pt idx="953">
                  <c:v>44879</c:v>
                </c:pt>
                <c:pt idx="954">
                  <c:v>44880</c:v>
                </c:pt>
                <c:pt idx="955">
                  <c:v>44881</c:v>
                </c:pt>
                <c:pt idx="956">
                  <c:v>44882</c:v>
                </c:pt>
                <c:pt idx="957">
                  <c:v>44883</c:v>
                </c:pt>
                <c:pt idx="958">
                  <c:v>44886</c:v>
                </c:pt>
                <c:pt idx="959">
                  <c:v>44887</c:v>
                </c:pt>
                <c:pt idx="960">
                  <c:v>44888</c:v>
                </c:pt>
                <c:pt idx="961">
                  <c:v>44889</c:v>
                </c:pt>
                <c:pt idx="962">
                  <c:v>44890</c:v>
                </c:pt>
                <c:pt idx="963">
                  <c:v>44893</c:v>
                </c:pt>
                <c:pt idx="964">
                  <c:v>44894</c:v>
                </c:pt>
                <c:pt idx="965">
                  <c:v>44895</c:v>
                </c:pt>
                <c:pt idx="966">
                  <c:v>44896</c:v>
                </c:pt>
                <c:pt idx="967">
                  <c:v>44897</c:v>
                </c:pt>
                <c:pt idx="968">
                  <c:v>44900</c:v>
                </c:pt>
                <c:pt idx="969">
                  <c:v>44901</c:v>
                </c:pt>
                <c:pt idx="970">
                  <c:v>44902</c:v>
                </c:pt>
                <c:pt idx="971">
                  <c:v>44903</c:v>
                </c:pt>
                <c:pt idx="972">
                  <c:v>44904</c:v>
                </c:pt>
                <c:pt idx="973">
                  <c:v>44907</c:v>
                </c:pt>
                <c:pt idx="974">
                  <c:v>44908</c:v>
                </c:pt>
                <c:pt idx="975">
                  <c:v>44909</c:v>
                </c:pt>
                <c:pt idx="976">
                  <c:v>44910</c:v>
                </c:pt>
                <c:pt idx="977">
                  <c:v>44911</c:v>
                </c:pt>
                <c:pt idx="978">
                  <c:v>44914</c:v>
                </c:pt>
                <c:pt idx="979">
                  <c:v>44915</c:v>
                </c:pt>
                <c:pt idx="980">
                  <c:v>44916</c:v>
                </c:pt>
                <c:pt idx="981">
                  <c:v>44917</c:v>
                </c:pt>
                <c:pt idx="982">
                  <c:v>44918</c:v>
                </c:pt>
                <c:pt idx="983">
                  <c:v>44921</c:v>
                </c:pt>
                <c:pt idx="984">
                  <c:v>44922</c:v>
                </c:pt>
                <c:pt idx="985">
                  <c:v>44923</c:v>
                </c:pt>
                <c:pt idx="986">
                  <c:v>44924</c:v>
                </c:pt>
                <c:pt idx="987">
                  <c:v>44925</c:v>
                </c:pt>
                <c:pt idx="988">
                  <c:v>44929</c:v>
                </c:pt>
                <c:pt idx="989">
                  <c:v>44930</c:v>
                </c:pt>
                <c:pt idx="990">
                  <c:v>44931</c:v>
                </c:pt>
                <c:pt idx="991">
                  <c:v>44932</c:v>
                </c:pt>
                <c:pt idx="992">
                  <c:v>44935</c:v>
                </c:pt>
                <c:pt idx="993">
                  <c:v>44936</c:v>
                </c:pt>
                <c:pt idx="994">
                  <c:v>44937</c:v>
                </c:pt>
                <c:pt idx="995">
                  <c:v>44938</c:v>
                </c:pt>
                <c:pt idx="996">
                  <c:v>44942</c:v>
                </c:pt>
                <c:pt idx="997">
                  <c:v>44943</c:v>
                </c:pt>
                <c:pt idx="998">
                  <c:v>44944</c:v>
                </c:pt>
                <c:pt idx="999">
                  <c:v>44945</c:v>
                </c:pt>
                <c:pt idx="1000">
                  <c:v>44953</c:v>
                </c:pt>
                <c:pt idx="1001">
                  <c:v>44956</c:v>
                </c:pt>
                <c:pt idx="1002">
                  <c:v>44957</c:v>
                </c:pt>
                <c:pt idx="1003">
                  <c:v>44958</c:v>
                </c:pt>
                <c:pt idx="1004">
                  <c:v>44959</c:v>
                </c:pt>
                <c:pt idx="1005">
                  <c:v>44960</c:v>
                </c:pt>
                <c:pt idx="1006">
                  <c:v>44963</c:v>
                </c:pt>
                <c:pt idx="1007">
                  <c:v>44964</c:v>
                </c:pt>
                <c:pt idx="1008">
                  <c:v>44965</c:v>
                </c:pt>
                <c:pt idx="1009">
                  <c:v>44966</c:v>
                </c:pt>
                <c:pt idx="1010">
                  <c:v>44967</c:v>
                </c:pt>
                <c:pt idx="1011">
                  <c:v>44970</c:v>
                </c:pt>
                <c:pt idx="1012">
                  <c:v>44971</c:v>
                </c:pt>
                <c:pt idx="1013">
                  <c:v>44972</c:v>
                </c:pt>
                <c:pt idx="1014">
                  <c:v>44973</c:v>
                </c:pt>
                <c:pt idx="1015">
                  <c:v>44974</c:v>
                </c:pt>
                <c:pt idx="1016">
                  <c:v>44977</c:v>
                </c:pt>
                <c:pt idx="1017">
                  <c:v>44978</c:v>
                </c:pt>
                <c:pt idx="1018">
                  <c:v>44979</c:v>
                </c:pt>
                <c:pt idx="1019">
                  <c:v>44980</c:v>
                </c:pt>
                <c:pt idx="1020">
                  <c:v>44981</c:v>
                </c:pt>
                <c:pt idx="1021">
                  <c:v>44984</c:v>
                </c:pt>
                <c:pt idx="1022">
                  <c:v>44985</c:v>
                </c:pt>
                <c:pt idx="1023">
                  <c:v>44986</c:v>
                </c:pt>
                <c:pt idx="1024">
                  <c:v>44987</c:v>
                </c:pt>
                <c:pt idx="1025">
                  <c:v>44988</c:v>
                </c:pt>
                <c:pt idx="1026">
                  <c:v>44991</c:v>
                </c:pt>
                <c:pt idx="1027">
                  <c:v>44992</c:v>
                </c:pt>
                <c:pt idx="1028">
                  <c:v>44993</c:v>
                </c:pt>
                <c:pt idx="1029">
                  <c:v>44994</c:v>
                </c:pt>
                <c:pt idx="1030">
                  <c:v>44995</c:v>
                </c:pt>
                <c:pt idx="1031">
                  <c:v>44998</c:v>
                </c:pt>
                <c:pt idx="1032">
                  <c:v>44999</c:v>
                </c:pt>
                <c:pt idx="1033">
                  <c:v>45000</c:v>
                </c:pt>
                <c:pt idx="1034">
                  <c:v>45001</c:v>
                </c:pt>
                <c:pt idx="1035">
                  <c:v>45002</c:v>
                </c:pt>
                <c:pt idx="1036">
                  <c:v>45005</c:v>
                </c:pt>
                <c:pt idx="1037">
                  <c:v>45006</c:v>
                </c:pt>
                <c:pt idx="1038">
                  <c:v>45007</c:v>
                </c:pt>
                <c:pt idx="1039">
                  <c:v>45008</c:v>
                </c:pt>
                <c:pt idx="1040">
                  <c:v>45009</c:v>
                </c:pt>
                <c:pt idx="1041">
                  <c:v>45012</c:v>
                </c:pt>
                <c:pt idx="1042">
                  <c:v>45013</c:v>
                </c:pt>
                <c:pt idx="1043">
                  <c:v>45014</c:v>
                </c:pt>
                <c:pt idx="1044">
                  <c:v>45015</c:v>
                </c:pt>
                <c:pt idx="1045">
                  <c:v>45016</c:v>
                </c:pt>
                <c:pt idx="1046">
                  <c:v>45019</c:v>
                </c:pt>
                <c:pt idx="1047">
                  <c:v>45020</c:v>
                </c:pt>
                <c:pt idx="1048">
                  <c:v>45021</c:v>
                </c:pt>
                <c:pt idx="1049">
                  <c:v>45022</c:v>
                </c:pt>
                <c:pt idx="1050">
                  <c:v>45023</c:v>
                </c:pt>
                <c:pt idx="1051">
                  <c:v>45026</c:v>
                </c:pt>
                <c:pt idx="1052">
                  <c:v>45027</c:v>
                </c:pt>
                <c:pt idx="1053">
                  <c:v>45028</c:v>
                </c:pt>
                <c:pt idx="1054">
                  <c:v>45029</c:v>
                </c:pt>
                <c:pt idx="1055">
                  <c:v>45030</c:v>
                </c:pt>
                <c:pt idx="1056">
                  <c:v>45033</c:v>
                </c:pt>
                <c:pt idx="1057">
                  <c:v>45034</c:v>
                </c:pt>
                <c:pt idx="1058">
                  <c:v>45035</c:v>
                </c:pt>
                <c:pt idx="1059">
                  <c:v>45036</c:v>
                </c:pt>
                <c:pt idx="1060">
                  <c:v>45037</c:v>
                </c:pt>
                <c:pt idx="1061">
                  <c:v>45040</c:v>
                </c:pt>
                <c:pt idx="1062">
                  <c:v>45041</c:v>
                </c:pt>
                <c:pt idx="1063">
                  <c:v>45042</c:v>
                </c:pt>
                <c:pt idx="1064">
                  <c:v>45043</c:v>
                </c:pt>
                <c:pt idx="1065">
                  <c:v>45044</c:v>
                </c:pt>
                <c:pt idx="1066">
                  <c:v>45050</c:v>
                </c:pt>
                <c:pt idx="1067">
                  <c:v>45051</c:v>
                </c:pt>
                <c:pt idx="1068">
                  <c:v>45054</c:v>
                </c:pt>
                <c:pt idx="1069">
                  <c:v>45055</c:v>
                </c:pt>
                <c:pt idx="1070">
                  <c:v>45056</c:v>
                </c:pt>
                <c:pt idx="1071">
                  <c:v>45057</c:v>
                </c:pt>
                <c:pt idx="1072">
                  <c:v>45058</c:v>
                </c:pt>
                <c:pt idx="1073">
                  <c:v>45061</c:v>
                </c:pt>
                <c:pt idx="1074">
                  <c:v>45062</c:v>
                </c:pt>
                <c:pt idx="1075">
                  <c:v>45063</c:v>
                </c:pt>
                <c:pt idx="1076">
                  <c:v>45064</c:v>
                </c:pt>
                <c:pt idx="1077">
                  <c:v>45065</c:v>
                </c:pt>
                <c:pt idx="1078">
                  <c:v>45068</c:v>
                </c:pt>
                <c:pt idx="1079">
                  <c:v>45069</c:v>
                </c:pt>
                <c:pt idx="1080">
                  <c:v>45070</c:v>
                </c:pt>
                <c:pt idx="1081">
                  <c:v>45071</c:v>
                </c:pt>
                <c:pt idx="1082">
                  <c:v>45072</c:v>
                </c:pt>
                <c:pt idx="1083">
                  <c:v>45075</c:v>
                </c:pt>
                <c:pt idx="1084">
                  <c:v>45076</c:v>
                </c:pt>
                <c:pt idx="1085">
                  <c:v>45077</c:v>
                </c:pt>
                <c:pt idx="1086">
                  <c:v>45078</c:v>
                </c:pt>
                <c:pt idx="1087">
                  <c:v>45079</c:v>
                </c:pt>
                <c:pt idx="1088">
                  <c:v>45082</c:v>
                </c:pt>
                <c:pt idx="1089">
                  <c:v>45083</c:v>
                </c:pt>
                <c:pt idx="1090">
                  <c:v>45084</c:v>
                </c:pt>
                <c:pt idx="1091">
                  <c:v>45085</c:v>
                </c:pt>
                <c:pt idx="1092">
                  <c:v>45086</c:v>
                </c:pt>
                <c:pt idx="1093">
                  <c:v>45089</c:v>
                </c:pt>
                <c:pt idx="1094">
                  <c:v>45090</c:v>
                </c:pt>
                <c:pt idx="1095">
                  <c:v>45091</c:v>
                </c:pt>
                <c:pt idx="1096">
                  <c:v>45092</c:v>
                </c:pt>
                <c:pt idx="1097">
                  <c:v>45093</c:v>
                </c:pt>
                <c:pt idx="1098">
                  <c:v>45096</c:v>
                </c:pt>
                <c:pt idx="1099">
                  <c:v>45097</c:v>
                </c:pt>
                <c:pt idx="1100">
                  <c:v>45098</c:v>
                </c:pt>
                <c:pt idx="1101">
                  <c:v>45099</c:v>
                </c:pt>
                <c:pt idx="1102">
                  <c:v>45100</c:v>
                </c:pt>
                <c:pt idx="1103">
                  <c:v>45103</c:v>
                </c:pt>
                <c:pt idx="1104">
                  <c:v>45104</c:v>
                </c:pt>
                <c:pt idx="1105">
                  <c:v>45105</c:v>
                </c:pt>
                <c:pt idx="1106">
                  <c:v>45106</c:v>
                </c:pt>
                <c:pt idx="1107">
                  <c:v>45107</c:v>
                </c:pt>
                <c:pt idx="1108">
                  <c:v>45110</c:v>
                </c:pt>
                <c:pt idx="1109">
                  <c:v>45111</c:v>
                </c:pt>
                <c:pt idx="1110">
                  <c:v>45112</c:v>
                </c:pt>
                <c:pt idx="1111">
                  <c:v>45113</c:v>
                </c:pt>
                <c:pt idx="1112">
                  <c:v>45117</c:v>
                </c:pt>
                <c:pt idx="1113">
                  <c:v>45118</c:v>
                </c:pt>
                <c:pt idx="1114">
                  <c:v>45119</c:v>
                </c:pt>
                <c:pt idx="1115">
                  <c:v>45120</c:v>
                </c:pt>
                <c:pt idx="1116">
                  <c:v>45121</c:v>
                </c:pt>
                <c:pt idx="1117">
                  <c:v>45124</c:v>
                </c:pt>
                <c:pt idx="1118">
                  <c:v>45125</c:v>
                </c:pt>
                <c:pt idx="1119">
                  <c:v>45126</c:v>
                </c:pt>
                <c:pt idx="1120">
                  <c:v>45127</c:v>
                </c:pt>
                <c:pt idx="1121">
                  <c:v>45128</c:v>
                </c:pt>
                <c:pt idx="1122">
                  <c:v>45131</c:v>
                </c:pt>
                <c:pt idx="1123">
                  <c:v>45132</c:v>
                </c:pt>
                <c:pt idx="1124">
                  <c:v>45133</c:v>
                </c:pt>
                <c:pt idx="1125">
                  <c:v>45134</c:v>
                </c:pt>
                <c:pt idx="1126">
                  <c:v>45135</c:v>
                </c:pt>
                <c:pt idx="1127">
                  <c:v>45138</c:v>
                </c:pt>
                <c:pt idx="1128">
                  <c:v>45139</c:v>
                </c:pt>
                <c:pt idx="1129">
                  <c:v>45140</c:v>
                </c:pt>
                <c:pt idx="1130">
                  <c:v>45141</c:v>
                </c:pt>
                <c:pt idx="1131">
                  <c:v>45142</c:v>
                </c:pt>
                <c:pt idx="1132">
                  <c:v>45145</c:v>
                </c:pt>
                <c:pt idx="1133">
                  <c:v>45146</c:v>
                </c:pt>
                <c:pt idx="1134">
                  <c:v>45147</c:v>
                </c:pt>
                <c:pt idx="1135">
                  <c:v>45148</c:v>
                </c:pt>
                <c:pt idx="1136">
                  <c:v>45149</c:v>
                </c:pt>
                <c:pt idx="1137">
                  <c:v>45152</c:v>
                </c:pt>
                <c:pt idx="1138">
                  <c:v>45153</c:v>
                </c:pt>
                <c:pt idx="1139">
                  <c:v>45154</c:v>
                </c:pt>
                <c:pt idx="1140">
                  <c:v>45155</c:v>
                </c:pt>
                <c:pt idx="1141">
                  <c:v>45156</c:v>
                </c:pt>
                <c:pt idx="1142">
                  <c:v>45159</c:v>
                </c:pt>
                <c:pt idx="1143">
                  <c:v>45160</c:v>
                </c:pt>
                <c:pt idx="1144">
                  <c:v>45161</c:v>
                </c:pt>
                <c:pt idx="1145">
                  <c:v>45162</c:v>
                </c:pt>
                <c:pt idx="1146">
                  <c:v>45163</c:v>
                </c:pt>
                <c:pt idx="1147">
                  <c:v>45166</c:v>
                </c:pt>
                <c:pt idx="1148">
                  <c:v>45167</c:v>
                </c:pt>
                <c:pt idx="1149">
                  <c:v>45168</c:v>
                </c:pt>
                <c:pt idx="1150">
                  <c:v>45169</c:v>
                </c:pt>
                <c:pt idx="1151">
                  <c:v>45174</c:v>
                </c:pt>
                <c:pt idx="1152">
                  <c:v>45175</c:v>
                </c:pt>
                <c:pt idx="1153">
                  <c:v>45176</c:v>
                </c:pt>
                <c:pt idx="1154">
                  <c:v>45177</c:v>
                </c:pt>
                <c:pt idx="1155">
                  <c:v>45180</c:v>
                </c:pt>
                <c:pt idx="1156">
                  <c:v>45181</c:v>
                </c:pt>
                <c:pt idx="1157">
                  <c:v>45182</c:v>
                </c:pt>
                <c:pt idx="1158">
                  <c:v>45183</c:v>
                </c:pt>
                <c:pt idx="1159">
                  <c:v>45184</c:v>
                </c:pt>
                <c:pt idx="1160">
                  <c:v>45187</c:v>
                </c:pt>
                <c:pt idx="1161">
                  <c:v>45188</c:v>
                </c:pt>
                <c:pt idx="1162">
                  <c:v>45189</c:v>
                </c:pt>
                <c:pt idx="1163">
                  <c:v>45190</c:v>
                </c:pt>
                <c:pt idx="1164">
                  <c:v>45191</c:v>
                </c:pt>
                <c:pt idx="1165">
                  <c:v>45194</c:v>
                </c:pt>
                <c:pt idx="1166">
                  <c:v>45195</c:v>
                </c:pt>
                <c:pt idx="1167">
                  <c:v>45196</c:v>
                </c:pt>
                <c:pt idx="1168">
                  <c:v>45197</c:v>
                </c:pt>
                <c:pt idx="1169">
                  <c:v>45198</c:v>
                </c:pt>
                <c:pt idx="1170">
                  <c:v>45201</c:v>
                </c:pt>
                <c:pt idx="1171">
                  <c:v>45202</c:v>
                </c:pt>
                <c:pt idx="1172">
                  <c:v>45203</c:v>
                </c:pt>
                <c:pt idx="1173">
                  <c:v>45204</c:v>
                </c:pt>
                <c:pt idx="1174">
                  <c:v>45205</c:v>
                </c:pt>
                <c:pt idx="1175">
                  <c:v>45208</c:v>
                </c:pt>
                <c:pt idx="1176">
                  <c:v>45209</c:v>
                </c:pt>
                <c:pt idx="1177">
                  <c:v>45210</c:v>
                </c:pt>
                <c:pt idx="1178">
                  <c:v>45212</c:v>
                </c:pt>
                <c:pt idx="1179">
                  <c:v>45215</c:v>
                </c:pt>
                <c:pt idx="1180">
                  <c:v>45216</c:v>
                </c:pt>
                <c:pt idx="1181">
                  <c:v>45217</c:v>
                </c:pt>
                <c:pt idx="1182">
                  <c:v>45218</c:v>
                </c:pt>
                <c:pt idx="1183">
                  <c:v>45219</c:v>
                </c:pt>
                <c:pt idx="1184">
                  <c:v>45222</c:v>
                </c:pt>
                <c:pt idx="1185">
                  <c:v>45223</c:v>
                </c:pt>
                <c:pt idx="1186">
                  <c:v>45224</c:v>
                </c:pt>
                <c:pt idx="1187">
                  <c:v>45225</c:v>
                </c:pt>
                <c:pt idx="1188">
                  <c:v>45226</c:v>
                </c:pt>
                <c:pt idx="1189">
                  <c:v>45229</c:v>
                </c:pt>
                <c:pt idx="1190">
                  <c:v>45230</c:v>
                </c:pt>
                <c:pt idx="1191">
                  <c:v>45231</c:v>
                </c:pt>
                <c:pt idx="1192">
                  <c:v>45232</c:v>
                </c:pt>
                <c:pt idx="1193">
                  <c:v>45233</c:v>
                </c:pt>
                <c:pt idx="1194">
                  <c:v>45236</c:v>
                </c:pt>
                <c:pt idx="1195">
                  <c:v>45237</c:v>
                </c:pt>
                <c:pt idx="1196">
                  <c:v>45238</c:v>
                </c:pt>
                <c:pt idx="1197">
                  <c:v>45239</c:v>
                </c:pt>
                <c:pt idx="1198">
                  <c:v>45240</c:v>
                </c:pt>
                <c:pt idx="1199">
                  <c:v>45243</c:v>
                </c:pt>
                <c:pt idx="1200">
                  <c:v>45244</c:v>
                </c:pt>
                <c:pt idx="1201">
                  <c:v>45245</c:v>
                </c:pt>
                <c:pt idx="1202">
                  <c:v>45246</c:v>
                </c:pt>
                <c:pt idx="1203">
                  <c:v>45247</c:v>
                </c:pt>
                <c:pt idx="1204">
                  <c:v>45250</c:v>
                </c:pt>
                <c:pt idx="1205">
                  <c:v>45251</c:v>
                </c:pt>
                <c:pt idx="1206">
                  <c:v>45252</c:v>
                </c:pt>
                <c:pt idx="1207">
                  <c:v>45253</c:v>
                </c:pt>
                <c:pt idx="1208">
                  <c:v>45254</c:v>
                </c:pt>
                <c:pt idx="1209">
                  <c:v>45257</c:v>
                </c:pt>
                <c:pt idx="1210">
                  <c:v>45258</c:v>
                </c:pt>
                <c:pt idx="1211">
                  <c:v>45259</c:v>
                </c:pt>
                <c:pt idx="1212">
                  <c:v>45260</c:v>
                </c:pt>
                <c:pt idx="1213">
                  <c:v>45261</c:v>
                </c:pt>
                <c:pt idx="1214">
                  <c:v>45264</c:v>
                </c:pt>
                <c:pt idx="1215">
                  <c:v>45265</c:v>
                </c:pt>
                <c:pt idx="1216">
                  <c:v>45266</c:v>
                </c:pt>
                <c:pt idx="1217">
                  <c:v>45267</c:v>
                </c:pt>
                <c:pt idx="1218">
                  <c:v>45268</c:v>
                </c:pt>
                <c:pt idx="1219">
                  <c:v>45271</c:v>
                </c:pt>
                <c:pt idx="1220">
                  <c:v>45272</c:v>
                </c:pt>
                <c:pt idx="1221">
                  <c:v>45273</c:v>
                </c:pt>
                <c:pt idx="1222">
                  <c:v>45274</c:v>
                </c:pt>
                <c:pt idx="1223">
                  <c:v>45275</c:v>
                </c:pt>
                <c:pt idx="1224">
                  <c:v>45278</c:v>
                </c:pt>
                <c:pt idx="1225">
                  <c:v>45279</c:v>
                </c:pt>
                <c:pt idx="1226">
                  <c:v>45280</c:v>
                </c:pt>
                <c:pt idx="1227">
                  <c:v>45281</c:v>
                </c:pt>
                <c:pt idx="1228">
                  <c:v>45282</c:v>
                </c:pt>
                <c:pt idx="1229">
                  <c:v>45285</c:v>
                </c:pt>
                <c:pt idx="1230">
                  <c:v>45286</c:v>
                </c:pt>
                <c:pt idx="1231">
                  <c:v>45287</c:v>
                </c:pt>
                <c:pt idx="1232">
                  <c:v>45288</c:v>
                </c:pt>
                <c:pt idx="1233">
                  <c:v>45289</c:v>
                </c:pt>
                <c:pt idx="1234">
                  <c:v>45293</c:v>
                </c:pt>
                <c:pt idx="1235">
                  <c:v>45294</c:v>
                </c:pt>
                <c:pt idx="1236">
                  <c:v>45295</c:v>
                </c:pt>
                <c:pt idx="1237">
                  <c:v>45296</c:v>
                </c:pt>
                <c:pt idx="1238">
                  <c:v>45299</c:v>
                </c:pt>
                <c:pt idx="1239">
                  <c:v>45300</c:v>
                </c:pt>
                <c:pt idx="1240">
                  <c:v>45301</c:v>
                </c:pt>
                <c:pt idx="1241">
                  <c:v>45302</c:v>
                </c:pt>
                <c:pt idx="1242">
                  <c:v>45303</c:v>
                </c:pt>
                <c:pt idx="1243">
                  <c:v>45306</c:v>
                </c:pt>
                <c:pt idx="1244">
                  <c:v>45307</c:v>
                </c:pt>
                <c:pt idx="1245">
                  <c:v>45308</c:v>
                </c:pt>
                <c:pt idx="1246">
                  <c:v>45309</c:v>
                </c:pt>
                <c:pt idx="1247">
                  <c:v>45310</c:v>
                </c:pt>
                <c:pt idx="1248">
                  <c:v>45313</c:v>
                </c:pt>
                <c:pt idx="1249">
                  <c:v>45314</c:v>
                </c:pt>
                <c:pt idx="1250">
                  <c:v>45315</c:v>
                </c:pt>
                <c:pt idx="1251">
                  <c:v>45316</c:v>
                </c:pt>
                <c:pt idx="1252">
                  <c:v>45317</c:v>
                </c:pt>
                <c:pt idx="1253">
                  <c:v>45320</c:v>
                </c:pt>
                <c:pt idx="1254">
                  <c:v>45321</c:v>
                </c:pt>
                <c:pt idx="1255">
                  <c:v>45322</c:v>
                </c:pt>
                <c:pt idx="1256">
                  <c:v>45323</c:v>
                </c:pt>
                <c:pt idx="1257">
                  <c:v>45324</c:v>
                </c:pt>
                <c:pt idx="1258">
                  <c:v>45328</c:v>
                </c:pt>
                <c:pt idx="1259">
                  <c:v>45329</c:v>
                </c:pt>
                <c:pt idx="1260">
                  <c:v>45337</c:v>
                </c:pt>
                <c:pt idx="1261">
                  <c:v>45338</c:v>
                </c:pt>
                <c:pt idx="1262">
                  <c:v>45341</c:v>
                </c:pt>
                <c:pt idx="1263">
                  <c:v>45342</c:v>
                </c:pt>
                <c:pt idx="1264">
                  <c:v>45343</c:v>
                </c:pt>
                <c:pt idx="1265">
                  <c:v>45344</c:v>
                </c:pt>
                <c:pt idx="1266">
                  <c:v>45345</c:v>
                </c:pt>
                <c:pt idx="1267">
                  <c:v>45348</c:v>
                </c:pt>
                <c:pt idx="1268">
                  <c:v>45349</c:v>
                </c:pt>
                <c:pt idx="1269">
                  <c:v>45350</c:v>
                </c:pt>
                <c:pt idx="1270">
                  <c:v>45351</c:v>
                </c:pt>
                <c:pt idx="1271">
                  <c:v>45352</c:v>
                </c:pt>
                <c:pt idx="1272">
                  <c:v>45355</c:v>
                </c:pt>
                <c:pt idx="1273">
                  <c:v>45356</c:v>
                </c:pt>
                <c:pt idx="1274">
                  <c:v>45357</c:v>
                </c:pt>
                <c:pt idx="1275">
                  <c:v>45358</c:v>
                </c:pt>
                <c:pt idx="1276">
                  <c:v>45359</c:v>
                </c:pt>
                <c:pt idx="1277">
                  <c:v>45362</c:v>
                </c:pt>
                <c:pt idx="1278">
                  <c:v>45363</c:v>
                </c:pt>
                <c:pt idx="1279">
                  <c:v>45364</c:v>
                </c:pt>
                <c:pt idx="1280">
                  <c:v>45365</c:v>
                </c:pt>
                <c:pt idx="1281">
                  <c:v>45366</c:v>
                </c:pt>
                <c:pt idx="1282">
                  <c:v>45369</c:v>
                </c:pt>
                <c:pt idx="1283">
                  <c:v>45370</c:v>
                </c:pt>
                <c:pt idx="1284">
                  <c:v>45371</c:v>
                </c:pt>
                <c:pt idx="1285">
                  <c:v>45372</c:v>
                </c:pt>
                <c:pt idx="1286">
                  <c:v>45373</c:v>
                </c:pt>
                <c:pt idx="1287">
                  <c:v>45376</c:v>
                </c:pt>
                <c:pt idx="1288">
                  <c:v>45377</c:v>
                </c:pt>
                <c:pt idx="1289">
                  <c:v>45378</c:v>
                </c:pt>
                <c:pt idx="1290">
                  <c:v>45379</c:v>
                </c:pt>
                <c:pt idx="1291">
                  <c:v>45380</c:v>
                </c:pt>
                <c:pt idx="1292">
                  <c:v>45383</c:v>
                </c:pt>
                <c:pt idx="1293">
                  <c:v>45384</c:v>
                </c:pt>
                <c:pt idx="1294">
                  <c:v>45385</c:v>
                </c:pt>
                <c:pt idx="1295">
                  <c:v>45386</c:v>
                </c:pt>
                <c:pt idx="1296">
                  <c:v>45387</c:v>
                </c:pt>
                <c:pt idx="1297">
                  <c:v>45390</c:v>
                </c:pt>
                <c:pt idx="1298">
                  <c:v>45391</c:v>
                </c:pt>
                <c:pt idx="1299">
                  <c:v>45392</c:v>
                </c:pt>
                <c:pt idx="1300">
                  <c:v>45393</c:v>
                </c:pt>
                <c:pt idx="1301">
                  <c:v>45394</c:v>
                </c:pt>
                <c:pt idx="1302">
                  <c:v>45397</c:v>
                </c:pt>
                <c:pt idx="1303">
                  <c:v>45398</c:v>
                </c:pt>
                <c:pt idx="1304">
                  <c:v>45399</c:v>
                </c:pt>
                <c:pt idx="1305">
                  <c:v>45401</c:v>
                </c:pt>
                <c:pt idx="1306">
                  <c:v>45404</c:v>
                </c:pt>
                <c:pt idx="1307">
                  <c:v>45405</c:v>
                </c:pt>
                <c:pt idx="1308">
                  <c:v>45406</c:v>
                </c:pt>
                <c:pt idx="1309">
                  <c:v>45407</c:v>
                </c:pt>
                <c:pt idx="1310">
                  <c:v>45408</c:v>
                </c:pt>
                <c:pt idx="1311">
                  <c:v>45414</c:v>
                </c:pt>
                <c:pt idx="1312">
                  <c:v>45415</c:v>
                </c:pt>
                <c:pt idx="1313">
                  <c:v>45418</c:v>
                </c:pt>
                <c:pt idx="1314">
                  <c:v>45419</c:v>
                </c:pt>
                <c:pt idx="1315">
                  <c:v>45420</c:v>
                </c:pt>
                <c:pt idx="1316">
                  <c:v>45421</c:v>
                </c:pt>
                <c:pt idx="1317">
                  <c:v>45422</c:v>
                </c:pt>
                <c:pt idx="1318">
                  <c:v>45425</c:v>
                </c:pt>
                <c:pt idx="1319">
                  <c:v>45426</c:v>
                </c:pt>
                <c:pt idx="1320">
                  <c:v>45427</c:v>
                </c:pt>
                <c:pt idx="1321">
                  <c:v>45428</c:v>
                </c:pt>
                <c:pt idx="1322">
                  <c:v>45429</c:v>
                </c:pt>
                <c:pt idx="1323">
                  <c:v>45432</c:v>
                </c:pt>
                <c:pt idx="1324">
                  <c:v>45433</c:v>
                </c:pt>
                <c:pt idx="1325">
                  <c:v>45434</c:v>
                </c:pt>
                <c:pt idx="1326">
                  <c:v>45435</c:v>
                </c:pt>
                <c:pt idx="1327">
                  <c:v>45436</c:v>
                </c:pt>
                <c:pt idx="1328">
                  <c:v>45439</c:v>
                </c:pt>
                <c:pt idx="1329">
                  <c:v>45440</c:v>
                </c:pt>
                <c:pt idx="1330">
                  <c:v>45441</c:v>
                </c:pt>
                <c:pt idx="1331">
                  <c:v>45442</c:v>
                </c:pt>
                <c:pt idx="1332">
                  <c:v>45443</c:v>
                </c:pt>
                <c:pt idx="1333">
                  <c:v>45446</c:v>
                </c:pt>
                <c:pt idx="1334">
                  <c:v>45447</c:v>
                </c:pt>
                <c:pt idx="1335">
                  <c:v>45448</c:v>
                </c:pt>
                <c:pt idx="1336">
                  <c:v>45449</c:v>
                </c:pt>
                <c:pt idx="1337">
                  <c:v>45450</c:v>
                </c:pt>
                <c:pt idx="1338">
                  <c:v>45453</c:v>
                </c:pt>
                <c:pt idx="1339">
                  <c:v>45454</c:v>
                </c:pt>
                <c:pt idx="1340">
                  <c:v>45455</c:v>
                </c:pt>
                <c:pt idx="1341">
                  <c:v>45456</c:v>
                </c:pt>
                <c:pt idx="1342">
                  <c:v>45457</c:v>
                </c:pt>
                <c:pt idx="1343">
                  <c:v>45460</c:v>
                </c:pt>
                <c:pt idx="1344">
                  <c:v>45461</c:v>
                </c:pt>
                <c:pt idx="1345">
                  <c:v>45462</c:v>
                </c:pt>
                <c:pt idx="1346">
                  <c:v>45463</c:v>
                </c:pt>
                <c:pt idx="1347">
                  <c:v>45464</c:v>
                </c:pt>
                <c:pt idx="1348">
                  <c:v>45467</c:v>
                </c:pt>
                <c:pt idx="1349">
                  <c:v>45468</c:v>
                </c:pt>
                <c:pt idx="1350">
                  <c:v>45469</c:v>
                </c:pt>
                <c:pt idx="1351">
                  <c:v>45470</c:v>
                </c:pt>
                <c:pt idx="1352">
                  <c:v>45471</c:v>
                </c:pt>
                <c:pt idx="1353">
                  <c:v>45474</c:v>
                </c:pt>
                <c:pt idx="1354">
                  <c:v>45475</c:v>
                </c:pt>
                <c:pt idx="1355">
                  <c:v>45476</c:v>
                </c:pt>
                <c:pt idx="1356">
                  <c:v>45477</c:v>
                </c:pt>
                <c:pt idx="1357">
                  <c:v>45478</c:v>
                </c:pt>
                <c:pt idx="1358">
                  <c:v>45481</c:v>
                </c:pt>
                <c:pt idx="1359">
                  <c:v>45482</c:v>
                </c:pt>
                <c:pt idx="1360">
                  <c:v>45483</c:v>
                </c:pt>
                <c:pt idx="1361">
                  <c:v>45484</c:v>
                </c:pt>
                <c:pt idx="1362">
                  <c:v>45485</c:v>
                </c:pt>
                <c:pt idx="1363">
                  <c:v>45488</c:v>
                </c:pt>
                <c:pt idx="1364">
                  <c:v>45489</c:v>
                </c:pt>
                <c:pt idx="1365">
                  <c:v>45490</c:v>
                </c:pt>
                <c:pt idx="1366">
                  <c:v>45491</c:v>
                </c:pt>
                <c:pt idx="1367">
                  <c:v>45492</c:v>
                </c:pt>
                <c:pt idx="1368">
                  <c:v>45495</c:v>
                </c:pt>
                <c:pt idx="1369">
                  <c:v>45496</c:v>
                </c:pt>
                <c:pt idx="1370">
                  <c:v>45497</c:v>
                </c:pt>
                <c:pt idx="1371">
                  <c:v>45498</c:v>
                </c:pt>
                <c:pt idx="1372">
                  <c:v>45499</c:v>
                </c:pt>
                <c:pt idx="1373">
                  <c:v>45502</c:v>
                </c:pt>
                <c:pt idx="1374">
                  <c:v>45503</c:v>
                </c:pt>
                <c:pt idx="1375">
                  <c:v>45504</c:v>
                </c:pt>
                <c:pt idx="1376">
                  <c:v>45505</c:v>
                </c:pt>
                <c:pt idx="1377">
                  <c:v>45506</c:v>
                </c:pt>
                <c:pt idx="1378">
                  <c:v>45509</c:v>
                </c:pt>
                <c:pt idx="1379">
                  <c:v>45510</c:v>
                </c:pt>
                <c:pt idx="1380">
                  <c:v>45511</c:v>
                </c:pt>
                <c:pt idx="1381">
                  <c:v>45512</c:v>
                </c:pt>
                <c:pt idx="1382">
                  <c:v>45513</c:v>
                </c:pt>
                <c:pt idx="1383">
                  <c:v>45516</c:v>
                </c:pt>
                <c:pt idx="1384">
                  <c:v>45517</c:v>
                </c:pt>
                <c:pt idx="1385">
                  <c:v>45518</c:v>
                </c:pt>
                <c:pt idx="1386">
                  <c:v>45519</c:v>
                </c:pt>
                <c:pt idx="1387">
                  <c:v>45520</c:v>
                </c:pt>
                <c:pt idx="1388">
                  <c:v>45523</c:v>
                </c:pt>
                <c:pt idx="1389">
                  <c:v>45524</c:v>
                </c:pt>
                <c:pt idx="1390">
                  <c:v>45525</c:v>
                </c:pt>
                <c:pt idx="1391">
                  <c:v>45526</c:v>
                </c:pt>
                <c:pt idx="1392">
                  <c:v>45527</c:v>
                </c:pt>
                <c:pt idx="1393">
                  <c:v>45530</c:v>
                </c:pt>
                <c:pt idx="1394">
                  <c:v>45531</c:v>
                </c:pt>
                <c:pt idx="1395">
                  <c:v>45532</c:v>
                </c:pt>
                <c:pt idx="1396">
                  <c:v>45533</c:v>
                </c:pt>
                <c:pt idx="1397">
                  <c:v>45534</c:v>
                </c:pt>
                <c:pt idx="1398">
                  <c:v>45539</c:v>
                </c:pt>
                <c:pt idx="1399">
                  <c:v>45540</c:v>
                </c:pt>
                <c:pt idx="1400">
                  <c:v>45541</c:v>
                </c:pt>
                <c:pt idx="1401">
                  <c:v>45544</c:v>
                </c:pt>
                <c:pt idx="1402">
                  <c:v>45545</c:v>
                </c:pt>
                <c:pt idx="1403">
                  <c:v>45546</c:v>
                </c:pt>
                <c:pt idx="1404">
                  <c:v>45547</c:v>
                </c:pt>
                <c:pt idx="1405">
                  <c:v>45548</c:v>
                </c:pt>
                <c:pt idx="1406">
                  <c:v>45551</c:v>
                </c:pt>
                <c:pt idx="1407">
                  <c:v>45552</c:v>
                </c:pt>
                <c:pt idx="1408">
                  <c:v>45553</c:v>
                </c:pt>
                <c:pt idx="1409">
                  <c:v>45554</c:v>
                </c:pt>
                <c:pt idx="1410">
                  <c:v>45555</c:v>
                </c:pt>
                <c:pt idx="1411">
                  <c:v>45558</c:v>
                </c:pt>
                <c:pt idx="1412">
                  <c:v>45559</c:v>
                </c:pt>
                <c:pt idx="1413">
                  <c:v>45560</c:v>
                </c:pt>
                <c:pt idx="1414">
                  <c:v>45561</c:v>
                </c:pt>
                <c:pt idx="1415">
                  <c:v>45562</c:v>
                </c:pt>
                <c:pt idx="1416">
                  <c:v>45565</c:v>
                </c:pt>
                <c:pt idx="1417">
                  <c:v>45566</c:v>
                </c:pt>
                <c:pt idx="1418">
                  <c:v>45567</c:v>
                </c:pt>
                <c:pt idx="1419">
                  <c:v>45568</c:v>
                </c:pt>
                <c:pt idx="1420">
                  <c:v>45569</c:v>
                </c:pt>
                <c:pt idx="1421">
                  <c:v>45572</c:v>
                </c:pt>
                <c:pt idx="1422">
                  <c:v>45573</c:v>
                </c:pt>
                <c:pt idx="1423">
                  <c:v>45574</c:v>
                </c:pt>
                <c:pt idx="1424">
                  <c:v>45575</c:v>
                </c:pt>
                <c:pt idx="1425">
                  <c:v>45576</c:v>
                </c:pt>
                <c:pt idx="1426">
                  <c:v>45579</c:v>
                </c:pt>
                <c:pt idx="1427">
                  <c:v>45580</c:v>
                </c:pt>
                <c:pt idx="1428">
                  <c:v>45581</c:v>
                </c:pt>
                <c:pt idx="1429">
                  <c:v>45582</c:v>
                </c:pt>
                <c:pt idx="1430">
                  <c:v>45583</c:v>
                </c:pt>
                <c:pt idx="1431">
                  <c:v>45586</c:v>
                </c:pt>
                <c:pt idx="1432">
                  <c:v>45587</c:v>
                </c:pt>
                <c:pt idx="1433">
                  <c:v>45588</c:v>
                </c:pt>
                <c:pt idx="1434">
                  <c:v>45589</c:v>
                </c:pt>
                <c:pt idx="1435">
                  <c:v>45590</c:v>
                </c:pt>
                <c:pt idx="1436">
                  <c:v>45593</c:v>
                </c:pt>
                <c:pt idx="1437">
                  <c:v>45594</c:v>
                </c:pt>
                <c:pt idx="1438">
                  <c:v>45595</c:v>
                </c:pt>
                <c:pt idx="1439">
                  <c:v>45596</c:v>
                </c:pt>
                <c:pt idx="1440">
                  <c:v>45597</c:v>
                </c:pt>
                <c:pt idx="1441">
                  <c:v>45600</c:v>
                </c:pt>
                <c:pt idx="1442">
                  <c:v>45601</c:v>
                </c:pt>
                <c:pt idx="1443">
                  <c:v>45602</c:v>
                </c:pt>
                <c:pt idx="1444">
                  <c:v>45603</c:v>
                </c:pt>
                <c:pt idx="1445">
                  <c:v>45604</c:v>
                </c:pt>
                <c:pt idx="1446">
                  <c:v>45607</c:v>
                </c:pt>
                <c:pt idx="1447">
                  <c:v>45608</c:v>
                </c:pt>
                <c:pt idx="1448">
                  <c:v>45609</c:v>
                </c:pt>
                <c:pt idx="1449">
                  <c:v>45610</c:v>
                </c:pt>
                <c:pt idx="1450">
                  <c:v>45611</c:v>
                </c:pt>
                <c:pt idx="1451">
                  <c:v>45614</c:v>
                </c:pt>
                <c:pt idx="1452">
                  <c:v>45615</c:v>
                </c:pt>
                <c:pt idx="1453">
                  <c:v>45616</c:v>
                </c:pt>
                <c:pt idx="1454">
                  <c:v>45617</c:v>
                </c:pt>
                <c:pt idx="1455">
                  <c:v>45618</c:v>
                </c:pt>
                <c:pt idx="1456">
                  <c:v>45621</c:v>
                </c:pt>
                <c:pt idx="1457">
                  <c:v>45622</c:v>
                </c:pt>
                <c:pt idx="1458">
                  <c:v>45623</c:v>
                </c:pt>
                <c:pt idx="1459">
                  <c:v>45624</c:v>
                </c:pt>
                <c:pt idx="1460">
                  <c:v>45625</c:v>
                </c:pt>
                <c:pt idx="1461">
                  <c:v>45628</c:v>
                </c:pt>
                <c:pt idx="1462">
                  <c:v>45629</c:v>
                </c:pt>
                <c:pt idx="1463">
                  <c:v>45630</c:v>
                </c:pt>
                <c:pt idx="1464">
                  <c:v>45631</c:v>
                </c:pt>
                <c:pt idx="1465">
                  <c:v>45632</c:v>
                </c:pt>
                <c:pt idx="1466">
                  <c:v>45635</c:v>
                </c:pt>
                <c:pt idx="1467">
                  <c:v>45636</c:v>
                </c:pt>
                <c:pt idx="1468">
                  <c:v>45637</c:v>
                </c:pt>
                <c:pt idx="1469">
                  <c:v>45638</c:v>
                </c:pt>
                <c:pt idx="1470">
                  <c:v>45639</c:v>
                </c:pt>
                <c:pt idx="1471">
                  <c:v>45642</c:v>
                </c:pt>
                <c:pt idx="1472">
                  <c:v>45643</c:v>
                </c:pt>
                <c:pt idx="1473">
                  <c:v>45644</c:v>
                </c:pt>
                <c:pt idx="1474">
                  <c:v>45645</c:v>
                </c:pt>
                <c:pt idx="1475">
                  <c:v>45646</c:v>
                </c:pt>
                <c:pt idx="1476">
                  <c:v>45649</c:v>
                </c:pt>
                <c:pt idx="1477">
                  <c:v>45650</c:v>
                </c:pt>
                <c:pt idx="1478">
                  <c:v>45651</c:v>
                </c:pt>
                <c:pt idx="1479">
                  <c:v>45652</c:v>
                </c:pt>
                <c:pt idx="1480">
                  <c:v>45653</c:v>
                </c:pt>
                <c:pt idx="1481">
                  <c:v>45656</c:v>
                </c:pt>
                <c:pt idx="1482">
                  <c:v>45657</c:v>
                </c:pt>
                <c:pt idx="1483">
                  <c:v>45659</c:v>
                </c:pt>
                <c:pt idx="1484">
                  <c:v>45660</c:v>
                </c:pt>
                <c:pt idx="1485">
                  <c:v>45663</c:v>
                </c:pt>
                <c:pt idx="1486">
                  <c:v>45664</c:v>
                </c:pt>
                <c:pt idx="1487">
                  <c:v>45665</c:v>
                </c:pt>
                <c:pt idx="1488">
                  <c:v>45666</c:v>
                </c:pt>
                <c:pt idx="1489">
                  <c:v>45667</c:v>
                </c:pt>
                <c:pt idx="1490">
                  <c:v>45670</c:v>
                </c:pt>
                <c:pt idx="1491">
                  <c:v>45671</c:v>
                </c:pt>
                <c:pt idx="1492">
                  <c:v>45672</c:v>
                </c:pt>
                <c:pt idx="1493">
                  <c:v>45673</c:v>
                </c:pt>
                <c:pt idx="1494">
                  <c:v>45674</c:v>
                </c:pt>
                <c:pt idx="1495">
                  <c:v>45677</c:v>
                </c:pt>
                <c:pt idx="1496">
                  <c:v>45678</c:v>
                </c:pt>
                <c:pt idx="1497">
                  <c:v>45679</c:v>
                </c:pt>
                <c:pt idx="1498">
                  <c:v>45680</c:v>
                </c:pt>
                <c:pt idx="1499">
                  <c:v>45681</c:v>
                </c:pt>
                <c:pt idx="1500">
                  <c:v>45691</c:v>
                </c:pt>
                <c:pt idx="1501">
                  <c:v>45692</c:v>
                </c:pt>
                <c:pt idx="1502">
                  <c:v>45693</c:v>
                </c:pt>
                <c:pt idx="1503">
                  <c:v>45694</c:v>
                </c:pt>
                <c:pt idx="1504">
                  <c:v>45695</c:v>
                </c:pt>
                <c:pt idx="1505">
                  <c:v>45698</c:v>
                </c:pt>
                <c:pt idx="1506">
                  <c:v>45699</c:v>
                </c:pt>
                <c:pt idx="1507">
                  <c:v>45700</c:v>
                </c:pt>
                <c:pt idx="1508">
                  <c:v>45701</c:v>
                </c:pt>
                <c:pt idx="1509">
                  <c:v>45702</c:v>
                </c:pt>
                <c:pt idx="1510">
                  <c:v>45705</c:v>
                </c:pt>
                <c:pt idx="1511">
                  <c:v>45706</c:v>
                </c:pt>
                <c:pt idx="1512">
                  <c:v>45707</c:v>
                </c:pt>
                <c:pt idx="1513">
                  <c:v>45708</c:v>
                </c:pt>
                <c:pt idx="1514">
                  <c:v>45709</c:v>
                </c:pt>
                <c:pt idx="1515">
                  <c:v>45712</c:v>
                </c:pt>
                <c:pt idx="1516">
                  <c:v>45713</c:v>
                </c:pt>
                <c:pt idx="1517">
                  <c:v>45714</c:v>
                </c:pt>
                <c:pt idx="1518">
                  <c:v>45715</c:v>
                </c:pt>
                <c:pt idx="1519">
                  <c:v>45716</c:v>
                </c:pt>
                <c:pt idx="1520">
                  <c:v>45719</c:v>
                </c:pt>
                <c:pt idx="1521">
                  <c:v>45720</c:v>
                </c:pt>
                <c:pt idx="1522">
                  <c:v>45721</c:v>
                </c:pt>
                <c:pt idx="1523">
                  <c:v>45722</c:v>
                </c:pt>
                <c:pt idx="1524">
                  <c:v>45723</c:v>
                </c:pt>
                <c:pt idx="1525">
                  <c:v>45726</c:v>
                </c:pt>
                <c:pt idx="1526">
                  <c:v>45727</c:v>
                </c:pt>
                <c:pt idx="1527">
                  <c:v>45728</c:v>
                </c:pt>
                <c:pt idx="1528">
                  <c:v>45729</c:v>
                </c:pt>
                <c:pt idx="1529">
                  <c:v>45730</c:v>
                </c:pt>
                <c:pt idx="1530">
                  <c:v>45733</c:v>
                </c:pt>
                <c:pt idx="1531">
                  <c:v>45734</c:v>
                </c:pt>
                <c:pt idx="1532">
                  <c:v>45735</c:v>
                </c:pt>
                <c:pt idx="1533">
                  <c:v>45736</c:v>
                </c:pt>
                <c:pt idx="1534">
                  <c:v>45737</c:v>
                </c:pt>
                <c:pt idx="1535">
                  <c:v>45740</c:v>
                </c:pt>
                <c:pt idx="1536">
                  <c:v>45741</c:v>
                </c:pt>
                <c:pt idx="1537">
                  <c:v>45742</c:v>
                </c:pt>
                <c:pt idx="1538">
                  <c:v>45743</c:v>
                </c:pt>
                <c:pt idx="1539">
                  <c:v>45744</c:v>
                </c:pt>
                <c:pt idx="1540">
                  <c:v>45747</c:v>
                </c:pt>
                <c:pt idx="1541">
                  <c:v>45748</c:v>
                </c:pt>
                <c:pt idx="1542">
                  <c:v>45749</c:v>
                </c:pt>
                <c:pt idx="1543">
                  <c:v>45750</c:v>
                </c:pt>
                <c:pt idx="1544">
                  <c:v>45751</c:v>
                </c:pt>
                <c:pt idx="1545">
                  <c:v>45755</c:v>
                </c:pt>
                <c:pt idx="1546">
                  <c:v>45756</c:v>
                </c:pt>
                <c:pt idx="1547">
                  <c:v>45757</c:v>
                </c:pt>
                <c:pt idx="1548">
                  <c:v>45758</c:v>
                </c:pt>
                <c:pt idx="1549">
                  <c:v>45761</c:v>
                </c:pt>
                <c:pt idx="1550">
                  <c:v>45762</c:v>
                </c:pt>
                <c:pt idx="1551">
                  <c:v>45763</c:v>
                </c:pt>
                <c:pt idx="1552">
                  <c:v>45764</c:v>
                </c:pt>
                <c:pt idx="1553">
                  <c:v>45765</c:v>
                </c:pt>
                <c:pt idx="1554">
                  <c:v>45768</c:v>
                </c:pt>
                <c:pt idx="1555">
                  <c:v>45769</c:v>
                </c:pt>
                <c:pt idx="1556">
                  <c:v>45770</c:v>
                </c:pt>
                <c:pt idx="1557">
                  <c:v>45771</c:v>
                </c:pt>
                <c:pt idx="1558">
                  <c:v>45772</c:v>
                </c:pt>
                <c:pt idx="1559">
                  <c:v>45775</c:v>
                </c:pt>
                <c:pt idx="1560">
                  <c:v>45782</c:v>
                </c:pt>
                <c:pt idx="1561">
                  <c:v>45783</c:v>
                </c:pt>
                <c:pt idx="1562">
                  <c:v>45784</c:v>
                </c:pt>
                <c:pt idx="1563">
                  <c:v>45785</c:v>
                </c:pt>
                <c:pt idx="1564">
                  <c:v>45786</c:v>
                </c:pt>
                <c:pt idx="1565">
                  <c:v>45789</c:v>
                </c:pt>
                <c:pt idx="1566">
                  <c:v>45790</c:v>
                </c:pt>
                <c:pt idx="1567">
                  <c:v>45791</c:v>
                </c:pt>
                <c:pt idx="1568">
                  <c:v>45792</c:v>
                </c:pt>
                <c:pt idx="1569">
                  <c:v>45793</c:v>
                </c:pt>
                <c:pt idx="1570">
                  <c:v>45796</c:v>
                </c:pt>
                <c:pt idx="1571">
                  <c:v>45797</c:v>
                </c:pt>
                <c:pt idx="1572">
                  <c:v>45798</c:v>
                </c:pt>
                <c:pt idx="1573">
                  <c:v>45799</c:v>
                </c:pt>
                <c:pt idx="1574">
                  <c:v>45800</c:v>
                </c:pt>
                <c:pt idx="1575">
                  <c:v>45803</c:v>
                </c:pt>
                <c:pt idx="1576">
                  <c:v>45804</c:v>
                </c:pt>
                <c:pt idx="1577">
                  <c:v>45805</c:v>
                </c:pt>
                <c:pt idx="1578">
                  <c:v>45806</c:v>
                </c:pt>
                <c:pt idx="1579">
                  <c:v>45807</c:v>
                </c:pt>
                <c:pt idx="1580">
                  <c:v>45810</c:v>
                </c:pt>
                <c:pt idx="1581">
                  <c:v>45811</c:v>
                </c:pt>
                <c:pt idx="1582">
                  <c:v>45812</c:v>
                </c:pt>
                <c:pt idx="1583">
                  <c:v>45813</c:v>
                </c:pt>
                <c:pt idx="1584">
                  <c:v>45814</c:v>
                </c:pt>
                <c:pt idx="1585">
                  <c:v>45817</c:v>
                </c:pt>
                <c:pt idx="1586">
                  <c:v>45818</c:v>
                </c:pt>
                <c:pt idx="1587">
                  <c:v>45819</c:v>
                </c:pt>
                <c:pt idx="1588">
                  <c:v>45820</c:v>
                </c:pt>
                <c:pt idx="1589">
                  <c:v>45821</c:v>
                </c:pt>
                <c:pt idx="1590">
                  <c:v>45824</c:v>
                </c:pt>
                <c:pt idx="1591">
                  <c:v>45825</c:v>
                </c:pt>
                <c:pt idx="1592">
                  <c:v>45826</c:v>
                </c:pt>
                <c:pt idx="1593">
                  <c:v>45827</c:v>
                </c:pt>
                <c:pt idx="1594">
                  <c:v>45828</c:v>
                </c:pt>
                <c:pt idx="1595">
                  <c:v>45831</c:v>
                </c:pt>
                <c:pt idx="1596">
                  <c:v>45832</c:v>
                </c:pt>
                <c:pt idx="1597">
                  <c:v>45833</c:v>
                </c:pt>
                <c:pt idx="1598">
                  <c:v>45834</c:v>
                </c:pt>
                <c:pt idx="1599">
                  <c:v>45835</c:v>
                </c:pt>
                <c:pt idx="1600">
                  <c:v>45838</c:v>
                </c:pt>
                <c:pt idx="1601">
                  <c:v>45839</c:v>
                </c:pt>
                <c:pt idx="1602">
                  <c:v>45840</c:v>
                </c:pt>
                <c:pt idx="1603">
                  <c:v>45841</c:v>
                </c:pt>
                <c:pt idx="1604">
                  <c:v>45842</c:v>
                </c:pt>
                <c:pt idx="1605">
                  <c:v>45845</c:v>
                </c:pt>
                <c:pt idx="1606">
                  <c:v>45846</c:v>
                </c:pt>
                <c:pt idx="1607">
                  <c:v>45847</c:v>
                </c:pt>
                <c:pt idx="1608">
                  <c:v>45848</c:v>
                </c:pt>
                <c:pt idx="1609">
                  <c:v>45849</c:v>
                </c:pt>
                <c:pt idx="1610">
                  <c:v>45852</c:v>
                </c:pt>
                <c:pt idx="1611">
                  <c:v>45853</c:v>
                </c:pt>
                <c:pt idx="1612">
                  <c:v>45854</c:v>
                </c:pt>
                <c:pt idx="1613">
                  <c:v>45855</c:v>
                </c:pt>
                <c:pt idx="1614">
                  <c:v>45856</c:v>
                </c:pt>
                <c:pt idx="1615">
                  <c:v>45859</c:v>
                </c:pt>
                <c:pt idx="1616">
                  <c:v>45860</c:v>
                </c:pt>
                <c:pt idx="1617">
                  <c:v>45861</c:v>
                </c:pt>
                <c:pt idx="1618">
                  <c:v>45862</c:v>
                </c:pt>
                <c:pt idx="1619">
                  <c:v>45863</c:v>
                </c:pt>
                <c:pt idx="1620">
                  <c:v>45866</c:v>
                </c:pt>
                <c:pt idx="1621">
                  <c:v>45867</c:v>
                </c:pt>
                <c:pt idx="1622">
                  <c:v>45868</c:v>
                </c:pt>
                <c:pt idx="1623">
                  <c:v>45869</c:v>
                </c:pt>
                <c:pt idx="1624">
                  <c:v>45870</c:v>
                </c:pt>
                <c:pt idx="1625">
                  <c:v>45873</c:v>
                </c:pt>
                <c:pt idx="1626">
                  <c:v>45874</c:v>
                </c:pt>
                <c:pt idx="1627">
                  <c:v>45875</c:v>
                </c:pt>
                <c:pt idx="1628">
                  <c:v>45876</c:v>
                </c:pt>
                <c:pt idx="1629">
                  <c:v>45877</c:v>
                </c:pt>
                <c:pt idx="1630">
                  <c:v>45880</c:v>
                </c:pt>
                <c:pt idx="1631">
                  <c:v>45881</c:v>
                </c:pt>
                <c:pt idx="1632">
                  <c:v>45882</c:v>
                </c:pt>
                <c:pt idx="1633">
                  <c:v>45883</c:v>
                </c:pt>
                <c:pt idx="1634">
                  <c:v>45884</c:v>
                </c:pt>
                <c:pt idx="1635">
                  <c:v>45887</c:v>
                </c:pt>
                <c:pt idx="1636">
                  <c:v>45888</c:v>
                </c:pt>
                <c:pt idx="1637">
                  <c:v>45889</c:v>
                </c:pt>
                <c:pt idx="1638">
                  <c:v>45890</c:v>
                </c:pt>
                <c:pt idx="1639">
                  <c:v>45891</c:v>
                </c:pt>
                <c:pt idx="1640">
                  <c:v>45894</c:v>
                </c:pt>
                <c:pt idx="1641">
                  <c:v>45895</c:v>
                </c:pt>
                <c:pt idx="1642">
                  <c:v>45896</c:v>
                </c:pt>
                <c:pt idx="1643">
                  <c:v>45897</c:v>
                </c:pt>
                <c:pt idx="1644">
                  <c:v>45898</c:v>
                </c:pt>
                <c:pt idx="1645">
                  <c:v>45903</c:v>
                </c:pt>
                <c:pt idx="1646">
                  <c:v>45904</c:v>
                </c:pt>
                <c:pt idx="1647">
                  <c:v>45905</c:v>
                </c:pt>
                <c:pt idx="1648">
                  <c:v>45908</c:v>
                </c:pt>
                <c:pt idx="1649">
                  <c:v>45909</c:v>
                </c:pt>
                <c:pt idx="1650">
                  <c:v>45910</c:v>
                </c:pt>
                <c:pt idx="1651">
                  <c:v>45911</c:v>
                </c:pt>
                <c:pt idx="1652">
                  <c:v>45912</c:v>
                </c:pt>
                <c:pt idx="1653">
                  <c:v>45915</c:v>
                </c:pt>
                <c:pt idx="1654">
                  <c:v>45916</c:v>
                </c:pt>
                <c:pt idx="1655">
                  <c:v>45917</c:v>
                </c:pt>
                <c:pt idx="1656">
                  <c:v>45918</c:v>
                </c:pt>
                <c:pt idx="1657">
                  <c:v>45919</c:v>
                </c:pt>
                <c:pt idx="1658">
                  <c:v>45922</c:v>
                </c:pt>
                <c:pt idx="1659">
                  <c:v>45923</c:v>
                </c:pt>
                <c:pt idx="1660">
                  <c:v>45924</c:v>
                </c:pt>
                <c:pt idx="1661">
                  <c:v>45925</c:v>
                </c:pt>
                <c:pt idx="1662">
                  <c:v>45926</c:v>
                </c:pt>
                <c:pt idx="1663">
                  <c:v>45929</c:v>
                </c:pt>
                <c:pt idx="1664">
                  <c:v>45930</c:v>
                </c:pt>
                <c:pt idx="1665">
                  <c:v>45931</c:v>
                </c:pt>
                <c:pt idx="1666">
                  <c:v>45932</c:v>
                </c:pt>
                <c:pt idx="1667">
                  <c:v>45933</c:v>
                </c:pt>
                <c:pt idx="1668">
                  <c:v>45936</c:v>
                </c:pt>
                <c:pt idx="1669">
                  <c:v>45937</c:v>
                </c:pt>
                <c:pt idx="1670">
                  <c:v>45938</c:v>
                </c:pt>
                <c:pt idx="1671">
                  <c:v>45939</c:v>
                </c:pt>
                <c:pt idx="1672">
                  <c:v>45940</c:v>
                </c:pt>
                <c:pt idx="1673">
                  <c:v>45943</c:v>
                </c:pt>
                <c:pt idx="1674">
                  <c:v>45944</c:v>
                </c:pt>
                <c:pt idx="1675">
                  <c:v>45945</c:v>
                </c:pt>
                <c:pt idx="1676">
                  <c:v>45946</c:v>
                </c:pt>
                <c:pt idx="1677">
                  <c:v>45947</c:v>
                </c:pt>
                <c:pt idx="1678">
                  <c:v>45950</c:v>
                </c:pt>
                <c:pt idx="1679">
                  <c:v>45951</c:v>
                </c:pt>
                <c:pt idx="1680">
                  <c:v>45952</c:v>
                </c:pt>
                <c:pt idx="1681">
                  <c:v>45953</c:v>
                </c:pt>
                <c:pt idx="1682">
                  <c:v>45954</c:v>
                </c:pt>
                <c:pt idx="1683">
                  <c:v>45957</c:v>
                </c:pt>
                <c:pt idx="1684">
                  <c:v>45958</c:v>
                </c:pt>
                <c:pt idx="1685">
                  <c:v>45959</c:v>
                </c:pt>
                <c:pt idx="1686">
                  <c:v>45960</c:v>
                </c:pt>
                <c:pt idx="1687">
                  <c:v>45961</c:v>
                </c:pt>
                <c:pt idx="1688">
                  <c:v>45964</c:v>
                </c:pt>
                <c:pt idx="1689">
                  <c:v>45965</c:v>
                </c:pt>
                <c:pt idx="1690">
                  <c:v>45966</c:v>
                </c:pt>
                <c:pt idx="1691">
                  <c:v>45967</c:v>
                </c:pt>
                <c:pt idx="1692">
                  <c:v>45968</c:v>
                </c:pt>
                <c:pt idx="1693">
                  <c:v>45971</c:v>
                </c:pt>
                <c:pt idx="1694">
                  <c:v>45972</c:v>
                </c:pt>
                <c:pt idx="1695">
                  <c:v>45973</c:v>
                </c:pt>
                <c:pt idx="1696">
                  <c:v>45974</c:v>
                </c:pt>
                <c:pt idx="1697">
                  <c:v>45975</c:v>
                </c:pt>
                <c:pt idx="1698">
                  <c:v>45978</c:v>
                </c:pt>
                <c:pt idx="1699">
                  <c:v>45979</c:v>
                </c:pt>
                <c:pt idx="1700">
                  <c:v>45980</c:v>
                </c:pt>
                <c:pt idx="1701">
                  <c:v>45981</c:v>
                </c:pt>
                <c:pt idx="1702">
                  <c:v>45982</c:v>
                </c:pt>
                <c:pt idx="1703">
                  <c:v>45985</c:v>
                </c:pt>
                <c:pt idx="1704">
                  <c:v>45986</c:v>
                </c:pt>
                <c:pt idx="1705">
                  <c:v>45987</c:v>
                </c:pt>
                <c:pt idx="1706">
                  <c:v>45988</c:v>
                </c:pt>
                <c:pt idx="1707">
                  <c:v>45989</c:v>
                </c:pt>
                <c:pt idx="1708">
                  <c:v>45992</c:v>
                </c:pt>
                <c:pt idx="1709">
                  <c:v>45993</c:v>
                </c:pt>
                <c:pt idx="1710">
                  <c:v>45994</c:v>
                </c:pt>
                <c:pt idx="1711">
                  <c:v>45995</c:v>
                </c:pt>
                <c:pt idx="1712">
                  <c:v>45996</c:v>
                </c:pt>
                <c:pt idx="1713">
                  <c:v>45999</c:v>
                </c:pt>
                <c:pt idx="1714">
                  <c:v>46000</c:v>
                </c:pt>
                <c:pt idx="1715">
                  <c:v>46001</c:v>
                </c:pt>
                <c:pt idx="1716">
                  <c:v>46002</c:v>
                </c:pt>
                <c:pt idx="1717">
                  <c:v>46003</c:v>
                </c:pt>
                <c:pt idx="1718">
                  <c:v>46006</c:v>
                </c:pt>
                <c:pt idx="1719">
                  <c:v>46007</c:v>
                </c:pt>
                <c:pt idx="1720">
                  <c:v>46008</c:v>
                </c:pt>
                <c:pt idx="1721">
                  <c:v>46009</c:v>
                </c:pt>
                <c:pt idx="1722">
                  <c:v>46010</c:v>
                </c:pt>
                <c:pt idx="1723">
                  <c:v>46013</c:v>
                </c:pt>
                <c:pt idx="1724">
                  <c:v>46014</c:v>
                </c:pt>
                <c:pt idx="1725">
                  <c:v>46015</c:v>
                </c:pt>
                <c:pt idx="1726">
                  <c:v>46016</c:v>
                </c:pt>
                <c:pt idx="1727">
                  <c:v>46017</c:v>
                </c:pt>
                <c:pt idx="1728">
                  <c:v>46020</c:v>
                </c:pt>
                <c:pt idx="1729">
                  <c:v>46021</c:v>
                </c:pt>
                <c:pt idx="1730">
                  <c:v>46022</c:v>
                </c:pt>
                <c:pt idx="1731">
                  <c:v>46027</c:v>
                </c:pt>
                <c:pt idx="1732">
                  <c:v>46028</c:v>
                </c:pt>
                <c:pt idx="1733">
                  <c:v>46029</c:v>
                </c:pt>
                <c:pt idx="1734">
                  <c:v>46030</c:v>
                </c:pt>
                <c:pt idx="1735">
                  <c:v>46031</c:v>
                </c:pt>
                <c:pt idx="1736">
                  <c:v>46034</c:v>
                </c:pt>
                <c:pt idx="1737">
                  <c:v>46035</c:v>
                </c:pt>
                <c:pt idx="1738">
                  <c:v>46036</c:v>
                </c:pt>
                <c:pt idx="1739">
                  <c:v>46037</c:v>
                </c:pt>
                <c:pt idx="1740">
                  <c:v>46038</c:v>
                </c:pt>
                <c:pt idx="1741">
                  <c:v>46041</c:v>
                </c:pt>
                <c:pt idx="1742">
                  <c:v>46042</c:v>
                </c:pt>
                <c:pt idx="1743">
                  <c:v>46043</c:v>
                </c:pt>
                <c:pt idx="1744">
                  <c:v>46044</c:v>
                </c:pt>
                <c:pt idx="1745">
                  <c:v>46045</c:v>
                </c:pt>
                <c:pt idx="1746">
                  <c:v>46048</c:v>
                </c:pt>
                <c:pt idx="1747">
                  <c:v>46049</c:v>
                </c:pt>
                <c:pt idx="1748">
                  <c:v>46050</c:v>
                </c:pt>
                <c:pt idx="1749">
                  <c:v>46051</c:v>
                </c:pt>
                <c:pt idx="1750">
                  <c:v>46052</c:v>
                </c:pt>
                <c:pt idx="1751">
                  <c:v>46055</c:v>
                </c:pt>
                <c:pt idx="1752">
                  <c:v>46056</c:v>
                </c:pt>
                <c:pt idx="1753">
                  <c:v>46057</c:v>
                </c:pt>
                <c:pt idx="1754">
                  <c:v>46058</c:v>
                </c:pt>
                <c:pt idx="1755">
                  <c:v>46059</c:v>
                </c:pt>
                <c:pt idx="1756">
                  <c:v>46062</c:v>
                </c:pt>
                <c:pt idx="1757">
                  <c:v>46063</c:v>
                </c:pt>
                <c:pt idx="1758">
                  <c:v>46064</c:v>
                </c:pt>
                <c:pt idx="1759">
                  <c:v>46065</c:v>
                </c:pt>
                <c:pt idx="1760">
                  <c:v>46066</c:v>
                </c:pt>
                <c:pt idx="1761">
                  <c:v>46069</c:v>
                </c:pt>
                <c:pt idx="1762">
                  <c:v>46070</c:v>
                </c:pt>
                <c:pt idx="1763">
                  <c:v>46071</c:v>
                </c:pt>
                <c:pt idx="1764">
                  <c:v>46072</c:v>
                </c:pt>
                <c:pt idx="1765">
                  <c:v>46073</c:v>
                </c:pt>
                <c:pt idx="1766">
                  <c:v>46076</c:v>
                </c:pt>
                <c:pt idx="1767">
                  <c:v>46077</c:v>
                </c:pt>
                <c:pt idx="1768">
                  <c:v>46078</c:v>
                </c:pt>
                <c:pt idx="1769">
                  <c:v>46079</c:v>
                </c:pt>
                <c:pt idx="1770">
                  <c:v>46080</c:v>
                </c:pt>
                <c:pt idx="1771">
                  <c:v>46083</c:v>
                </c:pt>
                <c:pt idx="1772">
                  <c:v>46084</c:v>
                </c:pt>
                <c:pt idx="1773">
                  <c:v>46085</c:v>
                </c:pt>
                <c:pt idx="1774">
                  <c:v>46086</c:v>
                </c:pt>
                <c:pt idx="1775">
                  <c:v>46087</c:v>
                </c:pt>
                <c:pt idx="1776">
                  <c:v>46090</c:v>
                </c:pt>
                <c:pt idx="1777">
                  <c:v>46091</c:v>
                </c:pt>
                <c:pt idx="1778">
                  <c:v>46092</c:v>
                </c:pt>
                <c:pt idx="1779">
                  <c:v>46093</c:v>
                </c:pt>
                <c:pt idx="1780">
                  <c:v>46094</c:v>
                </c:pt>
                <c:pt idx="1781">
                  <c:v>46097</c:v>
                </c:pt>
                <c:pt idx="1782">
                  <c:v>46098</c:v>
                </c:pt>
                <c:pt idx="1783">
                  <c:v>46099</c:v>
                </c:pt>
                <c:pt idx="1784">
                  <c:v>46100</c:v>
                </c:pt>
                <c:pt idx="1785">
                  <c:v>46101</c:v>
                </c:pt>
                <c:pt idx="1786">
                  <c:v>46104</c:v>
                </c:pt>
                <c:pt idx="1787">
                  <c:v>46105</c:v>
                </c:pt>
                <c:pt idx="1788">
                  <c:v>46106</c:v>
                </c:pt>
                <c:pt idx="1789">
                  <c:v>46107</c:v>
                </c:pt>
                <c:pt idx="1790">
                  <c:v>46108</c:v>
                </c:pt>
                <c:pt idx="1791">
                  <c:v>46111</c:v>
                </c:pt>
                <c:pt idx="1792">
                  <c:v>46112</c:v>
                </c:pt>
                <c:pt idx="1793">
                  <c:v>46113</c:v>
                </c:pt>
                <c:pt idx="1794">
                  <c:v>46114</c:v>
                </c:pt>
                <c:pt idx="1795">
                  <c:v>46115</c:v>
                </c:pt>
              </c:numCache>
            </c:numRef>
          </c:cat>
          <c:val>
            <c:numRef>
              <c:f>IRbaseline!$C$4:$C$9999</c:f>
              <c:numCache>
                <c:formatCode>0.00%</c:formatCode>
                <c:ptCount val="9996"/>
                <c:pt idx="0">
                  <c:v>4.6600000000000003E-2</c:v>
                </c:pt>
                <c:pt idx="1">
                  <c:v>4.6399999999999997E-2</c:v>
                </c:pt>
                <c:pt idx="2">
                  <c:v>4.02E-2</c:v>
                </c:pt>
                <c:pt idx="3">
                  <c:v>3.8899999999999997E-2</c:v>
                </c:pt>
                <c:pt idx="4">
                  <c:v>3.85E-2</c:v>
                </c:pt>
                <c:pt idx="5">
                  <c:v>4.0300000000000002E-2</c:v>
                </c:pt>
                <c:pt idx="6">
                  <c:v>3.8699999999999998E-2</c:v>
                </c:pt>
                <c:pt idx="7">
                  <c:v>3.6600000000000001E-2</c:v>
                </c:pt>
                <c:pt idx="8">
                  <c:v>3.5900000000000001E-2</c:v>
                </c:pt>
                <c:pt idx="9">
                  <c:v>3.5799999999999998E-2</c:v>
                </c:pt>
                <c:pt idx="10">
                  <c:v>3.5499999999999997E-2</c:v>
                </c:pt>
                <c:pt idx="11">
                  <c:v>3.3799999999999997E-2</c:v>
                </c:pt>
                <c:pt idx="12">
                  <c:v>4.5199999999999997E-2</c:v>
                </c:pt>
                <c:pt idx="13">
                  <c:v>4.6800000000000001E-2</c:v>
                </c:pt>
                <c:pt idx="14">
                  <c:v>4.8399999999999999E-2</c:v>
                </c:pt>
                <c:pt idx="15">
                  <c:v>4.7399999999999998E-2</c:v>
                </c:pt>
                <c:pt idx="16">
                  <c:v>4.8599999999999997E-2</c:v>
                </c:pt>
                <c:pt idx="17">
                  <c:v>4.9599999999999998E-2</c:v>
                </c:pt>
                <c:pt idx="18">
                  <c:v>5.1200000000000002E-2</c:v>
                </c:pt>
                <c:pt idx="19">
                  <c:v>5.2299999999999999E-2</c:v>
                </c:pt>
                <c:pt idx="20">
                  <c:v>5.1900000000000002E-2</c:v>
                </c:pt>
                <c:pt idx="21">
                  <c:v>4.82E-2</c:v>
                </c:pt>
                <c:pt idx="22">
                  <c:v>4.82E-2</c:v>
                </c:pt>
                <c:pt idx="23">
                  <c:v>4.7800000000000002E-2</c:v>
                </c:pt>
                <c:pt idx="24">
                  <c:v>4.8300000000000003E-2</c:v>
                </c:pt>
                <c:pt idx="25">
                  <c:v>4.7199999999999999E-2</c:v>
                </c:pt>
                <c:pt idx="26">
                  <c:v>4.4900000000000002E-2</c:v>
                </c:pt>
                <c:pt idx="27">
                  <c:v>4.3999999999999997E-2</c:v>
                </c:pt>
                <c:pt idx="28">
                  <c:v>4.3200000000000002E-2</c:v>
                </c:pt>
                <c:pt idx="29">
                  <c:v>4.1599999999999998E-2</c:v>
                </c:pt>
                <c:pt idx="30">
                  <c:v>4.1399999999999999E-2</c:v>
                </c:pt>
                <c:pt idx="31">
                  <c:v>4.0500000000000001E-2</c:v>
                </c:pt>
                <c:pt idx="32">
                  <c:v>4.1799999999999997E-2</c:v>
                </c:pt>
                <c:pt idx="33">
                  <c:v>4.1799999999999997E-2</c:v>
                </c:pt>
                <c:pt idx="34">
                  <c:v>4.2900000000000001E-2</c:v>
                </c:pt>
                <c:pt idx="35">
                  <c:v>4.2099999999999999E-2</c:v>
                </c:pt>
                <c:pt idx="36">
                  <c:v>4.1200000000000001E-2</c:v>
                </c:pt>
                <c:pt idx="37">
                  <c:v>4.1300000000000003E-2</c:v>
                </c:pt>
                <c:pt idx="38">
                  <c:v>4.0599999999999997E-2</c:v>
                </c:pt>
                <c:pt idx="39">
                  <c:v>4.0399999999999998E-2</c:v>
                </c:pt>
                <c:pt idx="40">
                  <c:v>3.8699999999999998E-2</c:v>
                </c:pt>
                <c:pt idx="41">
                  <c:v>3.8600000000000002E-2</c:v>
                </c:pt>
                <c:pt idx="42">
                  <c:v>3.8300000000000001E-2</c:v>
                </c:pt>
                <c:pt idx="43">
                  <c:v>3.8300000000000001E-2</c:v>
                </c:pt>
                <c:pt idx="44">
                  <c:v>3.7199999999999997E-2</c:v>
                </c:pt>
                <c:pt idx="45">
                  <c:v>3.2599999999999997E-2</c:v>
                </c:pt>
                <c:pt idx="46">
                  <c:v>3.1300000000000001E-2</c:v>
                </c:pt>
                <c:pt idx="47">
                  <c:v>3.0700000000000002E-2</c:v>
                </c:pt>
                <c:pt idx="48">
                  <c:v>3.09E-2</c:v>
                </c:pt>
                <c:pt idx="49">
                  <c:v>3.1600000000000003E-2</c:v>
                </c:pt>
                <c:pt idx="50">
                  <c:v>3.32E-2</c:v>
                </c:pt>
                <c:pt idx="51">
                  <c:v>3.6499999999999998E-2</c:v>
                </c:pt>
                <c:pt idx="52">
                  <c:v>4.4600000000000001E-2</c:v>
                </c:pt>
                <c:pt idx="53">
                  <c:v>4.5600000000000002E-2</c:v>
                </c:pt>
                <c:pt idx="54">
                  <c:v>3.8800000000000001E-2</c:v>
                </c:pt>
                <c:pt idx="55">
                  <c:v>4.2999999999999997E-2</c:v>
                </c:pt>
                <c:pt idx="56">
                  <c:v>4.3099999999999999E-2</c:v>
                </c:pt>
                <c:pt idx="57">
                  <c:v>4.2900000000000001E-2</c:v>
                </c:pt>
                <c:pt idx="58">
                  <c:v>4.2500000000000003E-2</c:v>
                </c:pt>
                <c:pt idx="59">
                  <c:v>4.07E-2</c:v>
                </c:pt>
                <c:pt idx="60">
                  <c:v>4.07E-2</c:v>
                </c:pt>
                <c:pt idx="61">
                  <c:v>4.0599999999999997E-2</c:v>
                </c:pt>
                <c:pt idx="62">
                  <c:v>4.3099999999999999E-2</c:v>
                </c:pt>
                <c:pt idx="63">
                  <c:v>4.4900000000000002E-2</c:v>
                </c:pt>
                <c:pt idx="64">
                  <c:v>4.2000000000000003E-2</c:v>
                </c:pt>
                <c:pt idx="65">
                  <c:v>4.3299999999999998E-2</c:v>
                </c:pt>
                <c:pt idx="66">
                  <c:v>4.0800000000000003E-2</c:v>
                </c:pt>
                <c:pt idx="67">
                  <c:v>3.8899999999999997E-2</c:v>
                </c:pt>
                <c:pt idx="68">
                  <c:v>3.5900000000000001E-2</c:v>
                </c:pt>
                <c:pt idx="69">
                  <c:v>3.2399999999999998E-2</c:v>
                </c:pt>
                <c:pt idx="70">
                  <c:v>2.8400000000000002E-2</c:v>
                </c:pt>
                <c:pt idx="71">
                  <c:v>2.29E-2</c:v>
                </c:pt>
                <c:pt idx="72">
                  <c:v>2.7400000000000001E-2</c:v>
                </c:pt>
                <c:pt idx="73">
                  <c:v>3.3099999999999997E-2</c:v>
                </c:pt>
                <c:pt idx="74">
                  <c:v>3.7900000000000003E-2</c:v>
                </c:pt>
                <c:pt idx="75">
                  <c:v>3.9300000000000002E-2</c:v>
                </c:pt>
                <c:pt idx="76">
                  <c:v>3.8800000000000001E-2</c:v>
                </c:pt>
                <c:pt idx="77">
                  <c:v>3.7199999999999997E-2</c:v>
                </c:pt>
                <c:pt idx="78">
                  <c:v>3.5900000000000001E-2</c:v>
                </c:pt>
                <c:pt idx="79">
                  <c:v>3.56E-2</c:v>
                </c:pt>
                <c:pt idx="80">
                  <c:v>3.56E-2</c:v>
                </c:pt>
                <c:pt idx="81">
                  <c:v>3.4700000000000002E-2</c:v>
                </c:pt>
                <c:pt idx="82">
                  <c:v>3.3000000000000002E-2</c:v>
                </c:pt>
                <c:pt idx="83">
                  <c:v>3.0800000000000001E-2</c:v>
                </c:pt>
                <c:pt idx="84">
                  <c:v>3.15E-2</c:v>
                </c:pt>
                <c:pt idx="85">
                  <c:v>3.1399999999999997E-2</c:v>
                </c:pt>
                <c:pt idx="86">
                  <c:v>3.0800000000000001E-2</c:v>
                </c:pt>
                <c:pt idx="87">
                  <c:v>3.0800000000000001E-2</c:v>
                </c:pt>
                <c:pt idx="88">
                  <c:v>3.1E-2</c:v>
                </c:pt>
                <c:pt idx="89">
                  <c:v>3.15E-2</c:v>
                </c:pt>
                <c:pt idx="90">
                  <c:v>3.1099999999999999E-2</c:v>
                </c:pt>
                <c:pt idx="91">
                  <c:v>2.8500000000000001E-2</c:v>
                </c:pt>
                <c:pt idx="92">
                  <c:v>2.53E-2</c:v>
                </c:pt>
                <c:pt idx="93">
                  <c:v>2.76E-2</c:v>
                </c:pt>
                <c:pt idx="94">
                  <c:v>3.2899999999999999E-2</c:v>
                </c:pt>
                <c:pt idx="95">
                  <c:v>3.27E-2</c:v>
                </c:pt>
                <c:pt idx="96">
                  <c:v>3.1600000000000003E-2</c:v>
                </c:pt>
                <c:pt idx="97">
                  <c:v>3.1E-2</c:v>
                </c:pt>
                <c:pt idx="98">
                  <c:v>3.1E-2</c:v>
                </c:pt>
                <c:pt idx="99">
                  <c:v>3.1699999999999999E-2</c:v>
                </c:pt>
                <c:pt idx="100">
                  <c:v>3.2599999999999997E-2</c:v>
                </c:pt>
                <c:pt idx="101">
                  <c:v>3.2099999999999997E-2</c:v>
                </c:pt>
                <c:pt idx="102">
                  <c:v>3.1600000000000003E-2</c:v>
                </c:pt>
                <c:pt idx="103">
                  <c:v>3.09E-2</c:v>
                </c:pt>
                <c:pt idx="104">
                  <c:v>3.1099999999999999E-2</c:v>
                </c:pt>
                <c:pt idx="105">
                  <c:v>3.1199999999999999E-2</c:v>
                </c:pt>
                <c:pt idx="106">
                  <c:v>3.1199999999999999E-2</c:v>
                </c:pt>
                <c:pt idx="107">
                  <c:v>3.1099999999999999E-2</c:v>
                </c:pt>
                <c:pt idx="108">
                  <c:v>3.1199999999999999E-2</c:v>
                </c:pt>
                <c:pt idx="109">
                  <c:v>3.32E-2</c:v>
                </c:pt>
                <c:pt idx="110">
                  <c:v>3.6200000000000003E-2</c:v>
                </c:pt>
                <c:pt idx="111">
                  <c:v>3.8100000000000002E-2</c:v>
                </c:pt>
                <c:pt idx="112">
                  <c:v>3.9399999999999998E-2</c:v>
                </c:pt>
                <c:pt idx="113">
                  <c:v>4.1500000000000002E-2</c:v>
                </c:pt>
                <c:pt idx="114">
                  <c:v>4.0500000000000001E-2</c:v>
                </c:pt>
                <c:pt idx="115">
                  <c:v>3.8800000000000001E-2</c:v>
                </c:pt>
                <c:pt idx="116">
                  <c:v>3.5999999999999997E-2</c:v>
                </c:pt>
                <c:pt idx="117">
                  <c:v>3.4099999999999998E-2</c:v>
                </c:pt>
                <c:pt idx="118">
                  <c:v>3.2500000000000001E-2</c:v>
                </c:pt>
                <c:pt idx="119">
                  <c:v>3.2099999999999997E-2</c:v>
                </c:pt>
                <c:pt idx="120">
                  <c:v>3.2199999999999999E-2</c:v>
                </c:pt>
                <c:pt idx="121">
                  <c:v>3.1899999999999998E-2</c:v>
                </c:pt>
                <c:pt idx="122">
                  <c:v>3.1399999999999997E-2</c:v>
                </c:pt>
                <c:pt idx="123">
                  <c:v>3.0800000000000001E-2</c:v>
                </c:pt>
                <c:pt idx="124">
                  <c:v>3.09E-2</c:v>
                </c:pt>
                <c:pt idx="125">
                  <c:v>3.0700000000000002E-2</c:v>
                </c:pt>
                <c:pt idx="126">
                  <c:v>3.0599999999999999E-2</c:v>
                </c:pt>
                <c:pt idx="127">
                  <c:v>2.7799999999999998E-2</c:v>
                </c:pt>
                <c:pt idx="128">
                  <c:v>2.7400000000000001E-2</c:v>
                </c:pt>
                <c:pt idx="129">
                  <c:v>2.8000000000000001E-2</c:v>
                </c:pt>
                <c:pt idx="130">
                  <c:v>2.75E-2</c:v>
                </c:pt>
                <c:pt idx="131">
                  <c:v>2.69E-2</c:v>
                </c:pt>
                <c:pt idx="132">
                  <c:v>2.7E-2</c:v>
                </c:pt>
                <c:pt idx="133">
                  <c:v>2.6700000000000002E-2</c:v>
                </c:pt>
                <c:pt idx="134">
                  <c:v>2.7E-2</c:v>
                </c:pt>
                <c:pt idx="135">
                  <c:v>2.7400000000000001E-2</c:v>
                </c:pt>
                <c:pt idx="136">
                  <c:v>2.8799999999999999E-2</c:v>
                </c:pt>
                <c:pt idx="137">
                  <c:v>2.8899999999999999E-2</c:v>
                </c:pt>
                <c:pt idx="138">
                  <c:v>2.93E-2</c:v>
                </c:pt>
                <c:pt idx="139">
                  <c:v>3.04E-2</c:v>
                </c:pt>
                <c:pt idx="140">
                  <c:v>3.0700000000000002E-2</c:v>
                </c:pt>
                <c:pt idx="141">
                  <c:v>3.0099999999999998E-2</c:v>
                </c:pt>
                <c:pt idx="142">
                  <c:v>3.0099999999999998E-2</c:v>
                </c:pt>
                <c:pt idx="143">
                  <c:v>3.0599999999999999E-2</c:v>
                </c:pt>
                <c:pt idx="144">
                  <c:v>3.0300000000000001E-2</c:v>
                </c:pt>
                <c:pt idx="145">
                  <c:v>2.98E-2</c:v>
                </c:pt>
                <c:pt idx="146">
                  <c:v>2.9499999999999998E-2</c:v>
                </c:pt>
                <c:pt idx="147">
                  <c:v>2.9499999999999998E-2</c:v>
                </c:pt>
                <c:pt idx="148">
                  <c:v>3.0099999999999998E-2</c:v>
                </c:pt>
                <c:pt idx="149">
                  <c:v>3.0499999999999999E-2</c:v>
                </c:pt>
                <c:pt idx="150">
                  <c:v>3.1E-2</c:v>
                </c:pt>
                <c:pt idx="151">
                  <c:v>3.0700000000000002E-2</c:v>
                </c:pt>
                <c:pt idx="152">
                  <c:v>3.2800000000000003E-2</c:v>
                </c:pt>
                <c:pt idx="153">
                  <c:v>3.9899999999999998E-2</c:v>
                </c:pt>
                <c:pt idx="154">
                  <c:v>5.04E-2</c:v>
                </c:pt>
                <c:pt idx="155">
                  <c:v>4.7500000000000001E-2</c:v>
                </c:pt>
                <c:pt idx="156">
                  <c:v>4.0399999999999998E-2</c:v>
                </c:pt>
                <c:pt idx="157">
                  <c:v>0.05</c:v>
                </c:pt>
                <c:pt idx="158">
                  <c:v>4.7500000000000001E-2</c:v>
                </c:pt>
                <c:pt idx="159">
                  <c:v>4.3999999999999997E-2</c:v>
                </c:pt>
                <c:pt idx="160">
                  <c:v>4.0800000000000003E-2</c:v>
                </c:pt>
                <c:pt idx="161">
                  <c:v>3.7199999999999997E-2</c:v>
                </c:pt>
                <c:pt idx="162">
                  <c:v>3.3500000000000002E-2</c:v>
                </c:pt>
                <c:pt idx="163">
                  <c:v>3.1899999999999998E-2</c:v>
                </c:pt>
                <c:pt idx="164">
                  <c:v>2.9600000000000001E-2</c:v>
                </c:pt>
                <c:pt idx="165">
                  <c:v>2.8400000000000002E-2</c:v>
                </c:pt>
                <c:pt idx="166">
                  <c:v>2.5899999999999999E-2</c:v>
                </c:pt>
                <c:pt idx="167">
                  <c:v>2.4899999999999999E-2</c:v>
                </c:pt>
                <c:pt idx="168">
                  <c:v>2.3900000000000001E-2</c:v>
                </c:pt>
                <c:pt idx="169">
                  <c:v>2.2100000000000002E-2</c:v>
                </c:pt>
                <c:pt idx="170">
                  <c:v>2.1600000000000001E-2</c:v>
                </c:pt>
                <c:pt idx="171">
                  <c:v>2.0799999999999999E-2</c:v>
                </c:pt>
                <c:pt idx="172">
                  <c:v>2.07E-2</c:v>
                </c:pt>
                <c:pt idx="173">
                  <c:v>2.0500000000000001E-2</c:v>
                </c:pt>
                <c:pt idx="174">
                  <c:v>2.0799999999999999E-2</c:v>
                </c:pt>
                <c:pt idx="175">
                  <c:v>2.0199999999999999E-2</c:v>
                </c:pt>
                <c:pt idx="176">
                  <c:v>1.7399999999999999E-2</c:v>
                </c:pt>
                <c:pt idx="177">
                  <c:v>2.1999999999999999E-2</c:v>
                </c:pt>
                <c:pt idx="178">
                  <c:v>2.1899999999999999E-2</c:v>
                </c:pt>
                <c:pt idx="179">
                  <c:v>2.1700000000000001E-2</c:v>
                </c:pt>
                <c:pt idx="180">
                  <c:v>2.1000000000000001E-2</c:v>
                </c:pt>
                <c:pt idx="181">
                  <c:v>2.0500000000000001E-2</c:v>
                </c:pt>
                <c:pt idx="182">
                  <c:v>2.0199999999999999E-2</c:v>
                </c:pt>
                <c:pt idx="183">
                  <c:v>1.9800000000000002E-2</c:v>
                </c:pt>
                <c:pt idx="184">
                  <c:v>1.89E-2</c:v>
                </c:pt>
                <c:pt idx="185">
                  <c:v>1.7999999999999999E-2</c:v>
                </c:pt>
                <c:pt idx="186">
                  <c:v>1.7600000000000001E-2</c:v>
                </c:pt>
                <c:pt idx="187">
                  <c:v>1.72E-2</c:v>
                </c:pt>
                <c:pt idx="188">
                  <c:v>1.6899999999999998E-2</c:v>
                </c:pt>
                <c:pt idx="189">
                  <c:v>1.6899999999999998E-2</c:v>
                </c:pt>
                <c:pt idx="190">
                  <c:v>1.7000000000000001E-2</c:v>
                </c:pt>
                <c:pt idx="191">
                  <c:v>1.66E-2</c:v>
                </c:pt>
                <c:pt idx="192">
                  <c:v>1.61E-2</c:v>
                </c:pt>
                <c:pt idx="193">
                  <c:v>1.61E-2</c:v>
                </c:pt>
                <c:pt idx="194">
                  <c:v>1.8100000000000002E-2</c:v>
                </c:pt>
                <c:pt idx="195">
                  <c:v>2.29E-2</c:v>
                </c:pt>
                <c:pt idx="196">
                  <c:v>2.1100000000000001E-2</c:v>
                </c:pt>
                <c:pt idx="197">
                  <c:v>1.67E-2</c:v>
                </c:pt>
                <c:pt idx="198">
                  <c:v>1.5100000000000001E-2</c:v>
                </c:pt>
                <c:pt idx="199">
                  <c:v>1.7399999999999999E-2</c:v>
                </c:pt>
                <c:pt idx="200">
                  <c:v>1.9699999999999999E-2</c:v>
                </c:pt>
                <c:pt idx="201">
                  <c:v>2.23E-2</c:v>
                </c:pt>
                <c:pt idx="202">
                  <c:v>2.1100000000000001E-2</c:v>
                </c:pt>
                <c:pt idx="203">
                  <c:v>2.0500000000000001E-2</c:v>
                </c:pt>
                <c:pt idx="204">
                  <c:v>2.0199999999999999E-2</c:v>
                </c:pt>
                <c:pt idx="205">
                  <c:v>1.9900000000000001E-2</c:v>
                </c:pt>
                <c:pt idx="206">
                  <c:v>1.9E-2</c:v>
                </c:pt>
                <c:pt idx="207">
                  <c:v>1.8200000000000001E-2</c:v>
                </c:pt>
                <c:pt idx="208">
                  <c:v>1.7299999999999999E-2</c:v>
                </c:pt>
                <c:pt idx="209">
                  <c:v>1.72E-2</c:v>
                </c:pt>
                <c:pt idx="210">
                  <c:v>2.1000000000000001E-2</c:v>
                </c:pt>
                <c:pt idx="211">
                  <c:v>2.35E-2</c:v>
                </c:pt>
                <c:pt idx="212">
                  <c:v>3.3399999999999999E-2</c:v>
                </c:pt>
                <c:pt idx="213">
                  <c:v>3.8100000000000002E-2</c:v>
                </c:pt>
                <c:pt idx="214">
                  <c:v>3.8100000000000002E-2</c:v>
                </c:pt>
                <c:pt idx="215">
                  <c:v>4.5499999999999999E-2</c:v>
                </c:pt>
                <c:pt idx="216">
                  <c:v>3.8199999999999998E-2</c:v>
                </c:pt>
                <c:pt idx="217">
                  <c:v>3.6400000000000002E-2</c:v>
                </c:pt>
                <c:pt idx="218">
                  <c:v>3.9300000000000002E-2</c:v>
                </c:pt>
                <c:pt idx="219">
                  <c:v>4.2799999999999998E-2</c:v>
                </c:pt>
                <c:pt idx="220">
                  <c:v>4.2099999999999999E-2</c:v>
                </c:pt>
                <c:pt idx="221">
                  <c:v>4.1399999999999999E-2</c:v>
                </c:pt>
                <c:pt idx="222">
                  <c:v>4.1599999999999998E-2</c:v>
                </c:pt>
                <c:pt idx="223">
                  <c:v>4.1200000000000001E-2</c:v>
                </c:pt>
                <c:pt idx="224">
                  <c:v>4.0899999999999999E-2</c:v>
                </c:pt>
                <c:pt idx="225">
                  <c:v>4.1500000000000002E-2</c:v>
                </c:pt>
                <c:pt idx="226">
                  <c:v>4.1700000000000001E-2</c:v>
                </c:pt>
                <c:pt idx="227">
                  <c:v>3.9E-2</c:v>
                </c:pt>
                <c:pt idx="228">
                  <c:v>3.6499999999999998E-2</c:v>
                </c:pt>
                <c:pt idx="229">
                  <c:v>3.3799999999999997E-2</c:v>
                </c:pt>
                <c:pt idx="230">
                  <c:v>3.1399999999999997E-2</c:v>
                </c:pt>
                <c:pt idx="231">
                  <c:v>2.8000000000000001E-2</c:v>
                </c:pt>
                <c:pt idx="232">
                  <c:v>2.4500000000000001E-2</c:v>
                </c:pt>
                <c:pt idx="233">
                  <c:v>2.0199999999999999E-2</c:v>
                </c:pt>
                <c:pt idx="234">
                  <c:v>1.8200000000000001E-2</c:v>
                </c:pt>
                <c:pt idx="235">
                  <c:v>1.7100000000000001E-2</c:v>
                </c:pt>
                <c:pt idx="236">
                  <c:v>1.6799999999999999E-2</c:v>
                </c:pt>
                <c:pt idx="237">
                  <c:v>1.54E-2</c:v>
                </c:pt>
                <c:pt idx="238">
                  <c:v>1.52E-2</c:v>
                </c:pt>
                <c:pt idx="239">
                  <c:v>1.2999999999999999E-2</c:v>
                </c:pt>
                <c:pt idx="240">
                  <c:v>1.43E-2</c:v>
                </c:pt>
                <c:pt idx="241">
                  <c:v>2.4400000000000002E-2</c:v>
                </c:pt>
                <c:pt idx="242">
                  <c:v>1.9900000000000001E-2</c:v>
                </c:pt>
                <c:pt idx="243">
                  <c:v>1.9900000000000001E-2</c:v>
                </c:pt>
                <c:pt idx="244">
                  <c:v>1.3100000000000001E-2</c:v>
                </c:pt>
                <c:pt idx="245">
                  <c:v>1.0999999999999999E-2</c:v>
                </c:pt>
                <c:pt idx="246">
                  <c:v>9.2999999999999992E-3</c:v>
                </c:pt>
                <c:pt idx="247">
                  <c:v>7.9000000000000008E-3</c:v>
                </c:pt>
                <c:pt idx="248">
                  <c:v>7.4999999999999997E-3</c:v>
                </c:pt>
                <c:pt idx="249">
                  <c:v>7.4000000000000003E-3</c:v>
                </c:pt>
                <c:pt idx="250">
                  <c:v>7.1000000000000004E-3</c:v>
                </c:pt>
                <c:pt idx="251">
                  <c:v>8.2000000000000007E-3</c:v>
                </c:pt>
                <c:pt idx="252">
                  <c:v>2.58E-2</c:v>
                </c:pt>
                <c:pt idx="253">
                  <c:v>2.8899999999999999E-2</c:v>
                </c:pt>
                <c:pt idx="254">
                  <c:v>3.1600000000000003E-2</c:v>
                </c:pt>
                <c:pt idx="255">
                  <c:v>3.15E-2</c:v>
                </c:pt>
                <c:pt idx="256">
                  <c:v>2.8500000000000001E-2</c:v>
                </c:pt>
                <c:pt idx="257">
                  <c:v>3.0800000000000001E-2</c:v>
                </c:pt>
                <c:pt idx="258">
                  <c:v>3.15E-2</c:v>
                </c:pt>
                <c:pt idx="259">
                  <c:v>3.1E-2</c:v>
                </c:pt>
                <c:pt idx="260">
                  <c:v>2.81E-2</c:v>
                </c:pt>
                <c:pt idx="261">
                  <c:v>2.5999999999999999E-2</c:v>
                </c:pt>
                <c:pt idx="262">
                  <c:v>2.3300000000000001E-2</c:v>
                </c:pt>
                <c:pt idx="263">
                  <c:v>2.2499999999999999E-2</c:v>
                </c:pt>
                <c:pt idx="264">
                  <c:v>2.29E-2</c:v>
                </c:pt>
                <c:pt idx="265">
                  <c:v>2.2100000000000002E-2</c:v>
                </c:pt>
                <c:pt idx="266">
                  <c:v>2.0500000000000001E-2</c:v>
                </c:pt>
                <c:pt idx="267">
                  <c:v>0.02</c:v>
                </c:pt>
                <c:pt idx="268">
                  <c:v>1.9099999999999999E-2</c:v>
                </c:pt>
                <c:pt idx="269">
                  <c:v>1.8800000000000001E-2</c:v>
                </c:pt>
                <c:pt idx="270">
                  <c:v>1.9E-2</c:v>
                </c:pt>
                <c:pt idx="271">
                  <c:v>2.07E-2</c:v>
                </c:pt>
                <c:pt idx="272">
                  <c:v>2.0899999999999998E-2</c:v>
                </c:pt>
                <c:pt idx="273">
                  <c:v>2.0899999999999998E-2</c:v>
                </c:pt>
                <c:pt idx="274">
                  <c:v>2.5100000000000001E-2</c:v>
                </c:pt>
                <c:pt idx="275">
                  <c:v>2.3900000000000001E-2</c:v>
                </c:pt>
                <c:pt idx="276">
                  <c:v>2.1000000000000001E-2</c:v>
                </c:pt>
                <c:pt idx="277">
                  <c:v>2.0199999999999999E-2</c:v>
                </c:pt>
                <c:pt idx="278">
                  <c:v>2.0500000000000001E-2</c:v>
                </c:pt>
                <c:pt idx="279">
                  <c:v>2.0299999999999999E-2</c:v>
                </c:pt>
                <c:pt idx="280">
                  <c:v>1.9900000000000001E-2</c:v>
                </c:pt>
                <c:pt idx="281">
                  <c:v>1.9599999999999999E-2</c:v>
                </c:pt>
                <c:pt idx="282">
                  <c:v>2.2200000000000001E-2</c:v>
                </c:pt>
                <c:pt idx="283">
                  <c:v>2.3699999999999999E-2</c:v>
                </c:pt>
                <c:pt idx="284">
                  <c:v>2.4400000000000002E-2</c:v>
                </c:pt>
                <c:pt idx="285">
                  <c:v>2.4799999999999999E-2</c:v>
                </c:pt>
                <c:pt idx="286">
                  <c:v>2.3300000000000001E-2</c:v>
                </c:pt>
                <c:pt idx="287">
                  <c:v>2.24E-2</c:v>
                </c:pt>
                <c:pt idx="288">
                  <c:v>2.1100000000000001E-2</c:v>
                </c:pt>
                <c:pt idx="289">
                  <c:v>2.0199999999999999E-2</c:v>
                </c:pt>
                <c:pt idx="290">
                  <c:v>1.95E-2</c:v>
                </c:pt>
                <c:pt idx="291">
                  <c:v>1.8599999999999998E-2</c:v>
                </c:pt>
                <c:pt idx="292">
                  <c:v>1.89E-2</c:v>
                </c:pt>
                <c:pt idx="293">
                  <c:v>1.8700000000000001E-2</c:v>
                </c:pt>
                <c:pt idx="294">
                  <c:v>1.8599999999999998E-2</c:v>
                </c:pt>
                <c:pt idx="295">
                  <c:v>1.9E-2</c:v>
                </c:pt>
                <c:pt idx="296">
                  <c:v>2.07E-2</c:v>
                </c:pt>
                <c:pt idx="297">
                  <c:v>2.1899999999999999E-2</c:v>
                </c:pt>
                <c:pt idx="298">
                  <c:v>2.4400000000000002E-2</c:v>
                </c:pt>
                <c:pt idx="299">
                  <c:v>3.27E-2</c:v>
                </c:pt>
                <c:pt idx="300">
                  <c:v>3.5299999999999998E-2</c:v>
                </c:pt>
                <c:pt idx="301">
                  <c:v>3.56E-2</c:v>
                </c:pt>
                <c:pt idx="302">
                  <c:v>3.2000000000000001E-2</c:v>
                </c:pt>
                <c:pt idx="303">
                  <c:v>2.7E-2</c:v>
                </c:pt>
                <c:pt idx="304">
                  <c:v>2.3300000000000001E-2</c:v>
                </c:pt>
                <c:pt idx="305">
                  <c:v>1.9300000000000001E-2</c:v>
                </c:pt>
                <c:pt idx="306">
                  <c:v>1.7399999999999999E-2</c:v>
                </c:pt>
                <c:pt idx="307">
                  <c:v>1.7000000000000001E-2</c:v>
                </c:pt>
                <c:pt idx="308">
                  <c:v>1.77E-2</c:v>
                </c:pt>
                <c:pt idx="309">
                  <c:v>1.6299999999999999E-2</c:v>
                </c:pt>
                <c:pt idx="310">
                  <c:v>1.5900000000000001E-2</c:v>
                </c:pt>
                <c:pt idx="311">
                  <c:v>1.7500000000000002E-2</c:v>
                </c:pt>
                <c:pt idx="312">
                  <c:v>2.4899999999999999E-2</c:v>
                </c:pt>
                <c:pt idx="313">
                  <c:v>2.5499999999999998E-2</c:v>
                </c:pt>
                <c:pt idx="314">
                  <c:v>2.29E-2</c:v>
                </c:pt>
                <c:pt idx="315">
                  <c:v>2.0400000000000001E-2</c:v>
                </c:pt>
                <c:pt idx="316">
                  <c:v>1.9199999999999998E-2</c:v>
                </c:pt>
                <c:pt idx="317">
                  <c:v>1.9400000000000001E-2</c:v>
                </c:pt>
                <c:pt idx="318">
                  <c:v>2.1100000000000001E-2</c:v>
                </c:pt>
                <c:pt idx="319">
                  <c:v>0.02</c:v>
                </c:pt>
                <c:pt idx="320">
                  <c:v>2.24E-2</c:v>
                </c:pt>
                <c:pt idx="321">
                  <c:v>2.1299999999999999E-2</c:v>
                </c:pt>
                <c:pt idx="322">
                  <c:v>1.9699999999999999E-2</c:v>
                </c:pt>
                <c:pt idx="323">
                  <c:v>1.7500000000000002E-2</c:v>
                </c:pt>
                <c:pt idx="324">
                  <c:v>1.6E-2</c:v>
                </c:pt>
                <c:pt idx="325">
                  <c:v>1.52E-2</c:v>
                </c:pt>
                <c:pt idx="326">
                  <c:v>1.38E-2</c:v>
                </c:pt>
                <c:pt idx="327">
                  <c:v>1.26E-2</c:v>
                </c:pt>
                <c:pt idx="328">
                  <c:v>1.1900000000000001E-2</c:v>
                </c:pt>
                <c:pt idx="329">
                  <c:v>1.0200000000000001E-2</c:v>
                </c:pt>
                <c:pt idx="330">
                  <c:v>8.8000000000000005E-3</c:v>
                </c:pt>
                <c:pt idx="331">
                  <c:v>6.0000000000000001E-3</c:v>
                </c:pt>
                <c:pt idx="332">
                  <c:v>4.7000000000000002E-3</c:v>
                </c:pt>
                <c:pt idx="333">
                  <c:v>4.1000000000000003E-3</c:v>
                </c:pt>
                <c:pt idx="334">
                  <c:v>4.7000000000000002E-3</c:v>
                </c:pt>
                <c:pt idx="335">
                  <c:v>4.0000000000000001E-3</c:v>
                </c:pt>
                <c:pt idx="336">
                  <c:v>3.3E-3</c:v>
                </c:pt>
                <c:pt idx="337">
                  <c:v>2.8E-3</c:v>
                </c:pt>
                <c:pt idx="338">
                  <c:v>3.0000000000000001E-3</c:v>
                </c:pt>
                <c:pt idx="339">
                  <c:v>4.5999999999999999E-3</c:v>
                </c:pt>
                <c:pt idx="340">
                  <c:v>3.8E-3</c:v>
                </c:pt>
                <c:pt idx="341">
                  <c:v>3.3E-3</c:v>
                </c:pt>
                <c:pt idx="342">
                  <c:v>2.7000000000000001E-3</c:v>
                </c:pt>
                <c:pt idx="343">
                  <c:v>2.5000000000000001E-3</c:v>
                </c:pt>
                <c:pt idx="344">
                  <c:v>2.3E-3</c:v>
                </c:pt>
                <c:pt idx="345">
                  <c:v>2E-3</c:v>
                </c:pt>
                <c:pt idx="346">
                  <c:v>1.8E-3</c:v>
                </c:pt>
                <c:pt idx="347">
                  <c:v>1.6000000000000001E-3</c:v>
                </c:pt>
                <c:pt idx="348">
                  <c:v>1.8E-3</c:v>
                </c:pt>
                <c:pt idx="349">
                  <c:v>1.6999999999999999E-3</c:v>
                </c:pt>
                <c:pt idx="350">
                  <c:v>1.6999999999999999E-3</c:v>
                </c:pt>
                <c:pt idx="351">
                  <c:v>1.6999999999999999E-3</c:v>
                </c:pt>
                <c:pt idx="352">
                  <c:v>1.5E-3</c:v>
                </c:pt>
                <c:pt idx="353">
                  <c:v>1.2999999999999999E-3</c:v>
                </c:pt>
                <c:pt idx="354">
                  <c:v>1.4E-3</c:v>
                </c:pt>
                <c:pt idx="355">
                  <c:v>1.5E-3</c:v>
                </c:pt>
                <c:pt idx="356">
                  <c:v>1.5E-3</c:v>
                </c:pt>
                <c:pt idx="357">
                  <c:v>1.2999999999999999E-3</c:v>
                </c:pt>
                <c:pt idx="358">
                  <c:v>1.2999999999999999E-3</c:v>
                </c:pt>
                <c:pt idx="359">
                  <c:v>1.1999999999999999E-3</c:v>
                </c:pt>
                <c:pt idx="360">
                  <c:v>1.5E-3</c:v>
                </c:pt>
                <c:pt idx="361">
                  <c:v>1.2999999999999999E-3</c:v>
                </c:pt>
                <c:pt idx="362">
                  <c:v>1.1999999999999999E-3</c:v>
                </c:pt>
                <c:pt idx="363">
                  <c:v>1.1999999999999999E-3</c:v>
                </c:pt>
                <c:pt idx="364">
                  <c:v>1.2999999999999999E-3</c:v>
                </c:pt>
                <c:pt idx="365">
                  <c:v>1.2999999999999999E-3</c:v>
                </c:pt>
                <c:pt idx="366">
                  <c:v>1.2999999999999999E-3</c:v>
                </c:pt>
                <c:pt idx="367">
                  <c:v>1.4E-3</c:v>
                </c:pt>
                <c:pt idx="368">
                  <c:v>1.5E-3</c:v>
                </c:pt>
                <c:pt idx="369">
                  <c:v>1.5E-3</c:v>
                </c:pt>
                <c:pt idx="370">
                  <c:v>1.4E-3</c:v>
                </c:pt>
                <c:pt idx="371">
                  <c:v>1.4E-3</c:v>
                </c:pt>
                <c:pt idx="372">
                  <c:v>1.2999999999999999E-3</c:v>
                </c:pt>
                <c:pt idx="373">
                  <c:v>1.4E-3</c:v>
                </c:pt>
                <c:pt idx="374">
                  <c:v>1.5E-3</c:v>
                </c:pt>
                <c:pt idx="375">
                  <c:v>1.5E-3</c:v>
                </c:pt>
                <c:pt idx="376">
                  <c:v>1.5E-3</c:v>
                </c:pt>
                <c:pt idx="377">
                  <c:v>1.4E-3</c:v>
                </c:pt>
                <c:pt idx="378">
                  <c:v>1.5E-3</c:v>
                </c:pt>
                <c:pt idx="379">
                  <c:v>1.9E-3</c:v>
                </c:pt>
                <c:pt idx="380">
                  <c:v>2.3999999999999998E-3</c:v>
                </c:pt>
                <c:pt idx="381">
                  <c:v>2.3999999999999998E-3</c:v>
                </c:pt>
                <c:pt idx="382">
                  <c:v>2E-3</c:v>
                </c:pt>
                <c:pt idx="383">
                  <c:v>2.0999999999999999E-3</c:v>
                </c:pt>
                <c:pt idx="384">
                  <c:v>2.5000000000000001E-3</c:v>
                </c:pt>
                <c:pt idx="385">
                  <c:v>2.5000000000000001E-3</c:v>
                </c:pt>
                <c:pt idx="386">
                  <c:v>2.5000000000000001E-3</c:v>
                </c:pt>
                <c:pt idx="387">
                  <c:v>2.3999999999999998E-3</c:v>
                </c:pt>
                <c:pt idx="388">
                  <c:v>2.2000000000000001E-3</c:v>
                </c:pt>
                <c:pt idx="389">
                  <c:v>2.2000000000000001E-3</c:v>
                </c:pt>
                <c:pt idx="390">
                  <c:v>2.0999999999999999E-3</c:v>
                </c:pt>
                <c:pt idx="391">
                  <c:v>1.9E-3</c:v>
                </c:pt>
                <c:pt idx="392">
                  <c:v>1.8E-3</c:v>
                </c:pt>
                <c:pt idx="393">
                  <c:v>1.8E-3</c:v>
                </c:pt>
                <c:pt idx="394">
                  <c:v>1.9E-3</c:v>
                </c:pt>
                <c:pt idx="395">
                  <c:v>2E-3</c:v>
                </c:pt>
                <c:pt idx="396">
                  <c:v>2E-3</c:v>
                </c:pt>
                <c:pt idx="397">
                  <c:v>1.9E-3</c:v>
                </c:pt>
                <c:pt idx="398">
                  <c:v>1.9E-3</c:v>
                </c:pt>
                <c:pt idx="399">
                  <c:v>1.9E-3</c:v>
                </c:pt>
                <c:pt idx="400">
                  <c:v>1.9E-3</c:v>
                </c:pt>
                <c:pt idx="401">
                  <c:v>1.9E-3</c:v>
                </c:pt>
                <c:pt idx="402">
                  <c:v>1.9E-3</c:v>
                </c:pt>
                <c:pt idx="403">
                  <c:v>1.8E-3</c:v>
                </c:pt>
                <c:pt idx="404">
                  <c:v>1.6000000000000001E-3</c:v>
                </c:pt>
                <c:pt idx="405">
                  <c:v>1.6000000000000001E-3</c:v>
                </c:pt>
                <c:pt idx="406">
                  <c:v>1.6000000000000001E-3</c:v>
                </c:pt>
                <c:pt idx="407">
                  <c:v>1.6000000000000001E-3</c:v>
                </c:pt>
                <c:pt idx="408">
                  <c:v>1.5E-3</c:v>
                </c:pt>
                <c:pt idx="409">
                  <c:v>1.5E-3</c:v>
                </c:pt>
                <c:pt idx="410">
                  <c:v>1.5E-3</c:v>
                </c:pt>
                <c:pt idx="411">
                  <c:v>1.5E-3</c:v>
                </c:pt>
                <c:pt idx="412">
                  <c:v>1.4E-3</c:v>
                </c:pt>
                <c:pt idx="413">
                  <c:v>1.4E-3</c:v>
                </c:pt>
                <c:pt idx="414">
                  <c:v>1.4E-3</c:v>
                </c:pt>
                <c:pt idx="415">
                  <c:v>1.2999999999999999E-3</c:v>
                </c:pt>
                <c:pt idx="416">
                  <c:v>1.1000000000000001E-3</c:v>
                </c:pt>
                <c:pt idx="417">
                  <c:v>1.1000000000000001E-3</c:v>
                </c:pt>
                <c:pt idx="418">
                  <c:v>1.1000000000000001E-3</c:v>
                </c:pt>
                <c:pt idx="419">
                  <c:v>1.1000000000000001E-3</c:v>
                </c:pt>
                <c:pt idx="420">
                  <c:v>1E-3</c:v>
                </c:pt>
                <c:pt idx="421">
                  <c:v>1.1000000000000001E-3</c:v>
                </c:pt>
                <c:pt idx="422">
                  <c:v>1.1000000000000001E-3</c:v>
                </c:pt>
                <c:pt idx="423">
                  <c:v>1.1000000000000001E-3</c:v>
                </c:pt>
                <c:pt idx="424">
                  <c:v>1.1000000000000001E-3</c:v>
                </c:pt>
                <c:pt idx="425">
                  <c:v>1.2999999999999999E-3</c:v>
                </c:pt>
                <c:pt idx="426">
                  <c:v>1.1000000000000001E-3</c:v>
                </c:pt>
                <c:pt idx="427">
                  <c:v>1.1000000000000001E-3</c:v>
                </c:pt>
                <c:pt idx="428">
                  <c:v>1.1000000000000001E-3</c:v>
                </c:pt>
                <c:pt idx="429">
                  <c:v>1E-3</c:v>
                </c:pt>
                <c:pt idx="430">
                  <c:v>1E-3</c:v>
                </c:pt>
                <c:pt idx="431">
                  <c:v>1E-3</c:v>
                </c:pt>
                <c:pt idx="432">
                  <c:v>1E-3</c:v>
                </c:pt>
                <c:pt idx="433">
                  <c:v>1E-3</c:v>
                </c:pt>
                <c:pt idx="434">
                  <c:v>1E-3</c:v>
                </c:pt>
                <c:pt idx="435">
                  <c:v>1E-3</c:v>
                </c:pt>
                <c:pt idx="436">
                  <c:v>1E-3</c:v>
                </c:pt>
                <c:pt idx="437">
                  <c:v>1E-3</c:v>
                </c:pt>
                <c:pt idx="438">
                  <c:v>1E-3</c:v>
                </c:pt>
                <c:pt idx="439">
                  <c:v>1.1000000000000001E-3</c:v>
                </c:pt>
                <c:pt idx="440">
                  <c:v>1E-3</c:v>
                </c:pt>
                <c:pt idx="441">
                  <c:v>1E-3</c:v>
                </c:pt>
                <c:pt idx="442">
                  <c:v>1E-3</c:v>
                </c:pt>
                <c:pt idx="443">
                  <c:v>1.1000000000000001E-3</c:v>
                </c:pt>
                <c:pt idx="444">
                  <c:v>1E-3</c:v>
                </c:pt>
                <c:pt idx="445">
                  <c:v>1E-3</c:v>
                </c:pt>
                <c:pt idx="446">
                  <c:v>1E-3</c:v>
                </c:pt>
                <c:pt idx="447">
                  <c:v>1.1000000000000001E-3</c:v>
                </c:pt>
                <c:pt idx="448">
                  <c:v>1E-3</c:v>
                </c:pt>
                <c:pt idx="449">
                  <c:v>1E-3</c:v>
                </c:pt>
                <c:pt idx="450">
                  <c:v>1.1000000000000001E-3</c:v>
                </c:pt>
                <c:pt idx="451">
                  <c:v>1.1999999999999999E-3</c:v>
                </c:pt>
                <c:pt idx="452">
                  <c:v>1.1999999999999999E-3</c:v>
                </c:pt>
                <c:pt idx="453">
                  <c:v>1.1000000000000001E-3</c:v>
                </c:pt>
                <c:pt idx="454">
                  <c:v>1.1000000000000001E-3</c:v>
                </c:pt>
                <c:pt idx="455">
                  <c:v>1.1000000000000001E-3</c:v>
                </c:pt>
                <c:pt idx="456">
                  <c:v>1.1000000000000001E-3</c:v>
                </c:pt>
                <c:pt idx="457">
                  <c:v>1.1000000000000001E-3</c:v>
                </c:pt>
                <c:pt idx="458">
                  <c:v>1.1000000000000001E-3</c:v>
                </c:pt>
                <c:pt idx="459">
                  <c:v>1.1000000000000001E-3</c:v>
                </c:pt>
                <c:pt idx="460">
                  <c:v>1.1000000000000001E-3</c:v>
                </c:pt>
                <c:pt idx="461">
                  <c:v>1.1000000000000001E-3</c:v>
                </c:pt>
                <c:pt idx="462">
                  <c:v>1.1000000000000001E-3</c:v>
                </c:pt>
                <c:pt idx="463">
                  <c:v>1.1000000000000001E-3</c:v>
                </c:pt>
                <c:pt idx="464">
                  <c:v>1E-3</c:v>
                </c:pt>
                <c:pt idx="465">
                  <c:v>1E-3</c:v>
                </c:pt>
                <c:pt idx="466">
                  <c:v>1.1000000000000001E-3</c:v>
                </c:pt>
                <c:pt idx="467">
                  <c:v>1E-3</c:v>
                </c:pt>
                <c:pt idx="468">
                  <c:v>1E-3</c:v>
                </c:pt>
                <c:pt idx="469">
                  <c:v>1E-3</c:v>
                </c:pt>
                <c:pt idx="470">
                  <c:v>1E-3</c:v>
                </c:pt>
                <c:pt idx="471">
                  <c:v>1.1000000000000001E-3</c:v>
                </c:pt>
                <c:pt idx="472">
                  <c:v>1.1000000000000001E-3</c:v>
                </c:pt>
                <c:pt idx="473">
                  <c:v>1.1000000000000001E-3</c:v>
                </c:pt>
                <c:pt idx="474">
                  <c:v>1.1000000000000001E-3</c:v>
                </c:pt>
                <c:pt idx="475">
                  <c:v>1.1000000000000001E-3</c:v>
                </c:pt>
                <c:pt idx="476">
                  <c:v>1.1000000000000001E-3</c:v>
                </c:pt>
                <c:pt idx="477">
                  <c:v>1.1000000000000001E-3</c:v>
                </c:pt>
                <c:pt idx="478">
                  <c:v>1.1000000000000001E-3</c:v>
                </c:pt>
                <c:pt idx="479">
                  <c:v>1E-3</c:v>
                </c:pt>
                <c:pt idx="480">
                  <c:v>1E-3</c:v>
                </c:pt>
                <c:pt idx="481">
                  <c:v>1E-3</c:v>
                </c:pt>
                <c:pt idx="482">
                  <c:v>1.1000000000000001E-3</c:v>
                </c:pt>
                <c:pt idx="483">
                  <c:v>1.1000000000000001E-3</c:v>
                </c:pt>
                <c:pt idx="484">
                  <c:v>1.1000000000000001E-3</c:v>
                </c:pt>
                <c:pt idx="485">
                  <c:v>1.1000000000000001E-3</c:v>
                </c:pt>
                <c:pt idx="486">
                  <c:v>1.1000000000000001E-3</c:v>
                </c:pt>
                <c:pt idx="487">
                  <c:v>1.1999999999999999E-3</c:v>
                </c:pt>
                <c:pt idx="488">
                  <c:v>1.1999999999999999E-3</c:v>
                </c:pt>
                <c:pt idx="489">
                  <c:v>1.2999999999999999E-3</c:v>
                </c:pt>
                <c:pt idx="490">
                  <c:v>1.2999999999999999E-3</c:v>
                </c:pt>
                <c:pt idx="491">
                  <c:v>1.5E-3</c:v>
                </c:pt>
                <c:pt idx="492">
                  <c:v>1.5E-3</c:v>
                </c:pt>
                <c:pt idx="493">
                  <c:v>1.2999999999999999E-3</c:v>
                </c:pt>
                <c:pt idx="494">
                  <c:v>1.1000000000000001E-3</c:v>
                </c:pt>
                <c:pt idx="495">
                  <c:v>1.1000000000000001E-3</c:v>
                </c:pt>
                <c:pt idx="496">
                  <c:v>1.1000000000000001E-3</c:v>
                </c:pt>
                <c:pt idx="497">
                  <c:v>1.1000000000000001E-3</c:v>
                </c:pt>
                <c:pt idx="498">
                  <c:v>1E-3</c:v>
                </c:pt>
                <c:pt idx="499">
                  <c:v>1E-3</c:v>
                </c:pt>
                <c:pt idx="500">
                  <c:v>1E-3</c:v>
                </c:pt>
                <c:pt idx="501">
                  <c:v>1.1000000000000001E-3</c:v>
                </c:pt>
                <c:pt idx="502">
                  <c:v>1.1000000000000001E-3</c:v>
                </c:pt>
                <c:pt idx="503">
                  <c:v>1E-3</c:v>
                </c:pt>
                <c:pt idx="504">
                  <c:v>1E-3</c:v>
                </c:pt>
                <c:pt idx="505">
                  <c:v>1E-3</c:v>
                </c:pt>
                <c:pt idx="506">
                  <c:v>1E-3</c:v>
                </c:pt>
                <c:pt idx="507">
                  <c:v>1E-3</c:v>
                </c:pt>
                <c:pt idx="508">
                  <c:v>1.1000000000000001E-3</c:v>
                </c:pt>
                <c:pt idx="509">
                  <c:v>1.1000000000000001E-3</c:v>
                </c:pt>
                <c:pt idx="510">
                  <c:v>1.4E-3</c:v>
                </c:pt>
                <c:pt idx="511">
                  <c:v>3.3E-3</c:v>
                </c:pt>
                <c:pt idx="512">
                  <c:v>6.0000000000000001E-3</c:v>
                </c:pt>
                <c:pt idx="513">
                  <c:v>1.6799999999999999E-2</c:v>
                </c:pt>
                <c:pt idx="514">
                  <c:v>2.52E-2</c:v>
                </c:pt>
                <c:pt idx="515">
                  <c:v>2.0799999999999999E-2</c:v>
                </c:pt>
                <c:pt idx="516">
                  <c:v>2.0899999999999998E-2</c:v>
                </c:pt>
                <c:pt idx="517">
                  <c:v>2.86E-2</c:v>
                </c:pt>
                <c:pt idx="518">
                  <c:v>2.3E-2</c:v>
                </c:pt>
                <c:pt idx="519">
                  <c:v>2.1100000000000001E-2</c:v>
                </c:pt>
                <c:pt idx="520">
                  <c:v>1.34E-2</c:v>
                </c:pt>
                <c:pt idx="521">
                  <c:v>6.6E-3</c:v>
                </c:pt>
                <c:pt idx="522">
                  <c:v>4.1999999999999997E-3</c:v>
                </c:pt>
                <c:pt idx="523">
                  <c:v>3.7000000000000002E-3</c:v>
                </c:pt>
                <c:pt idx="524">
                  <c:v>3.3E-3</c:v>
                </c:pt>
                <c:pt idx="525">
                  <c:v>2.8999999999999998E-3</c:v>
                </c:pt>
                <c:pt idx="526">
                  <c:v>3.3999999999999998E-3</c:v>
                </c:pt>
                <c:pt idx="527">
                  <c:v>4.0000000000000001E-3</c:v>
                </c:pt>
                <c:pt idx="528">
                  <c:v>3.5000000000000001E-3</c:v>
                </c:pt>
                <c:pt idx="529">
                  <c:v>3.0999999999999999E-3</c:v>
                </c:pt>
                <c:pt idx="530">
                  <c:v>2.8999999999999998E-3</c:v>
                </c:pt>
                <c:pt idx="531">
                  <c:v>2.8E-3</c:v>
                </c:pt>
                <c:pt idx="532">
                  <c:v>2.8999999999999998E-3</c:v>
                </c:pt>
                <c:pt idx="533">
                  <c:v>2.8999999999999998E-3</c:v>
                </c:pt>
                <c:pt idx="534">
                  <c:v>2.8999999999999998E-3</c:v>
                </c:pt>
                <c:pt idx="535">
                  <c:v>2.8E-3</c:v>
                </c:pt>
                <c:pt idx="536">
                  <c:v>2.8E-3</c:v>
                </c:pt>
                <c:pt idx="537">
                  <c:v>2.8999999999999998E-3</c:v>
                </c:pt>
                <c:pt idx="538">
                  <c:v>2.8E-3</c:v>
                </c:pt>
                <c:pt idx="539">
                  <c:v>2.8E-3</c:v>
                </c:pt>
                <c:pt idx="540">
                  <c:v>2.7000000000000001E-3</c:v>
                </c:pt>
                <c:pt idx="541">
                  <c:v>2.5999999999999999E-3</c:v>
                </c:pt>
                <c:pt idx="542">
                  <c:v>2.7000000000000001E-3</c:v>
                </c:pt>
                <c:pt idx="543">
                  <c:v>2.5999999999999999E-3</c:v>
                </c:pt>
                <c:pt idx="544">
                  <c:v>2.5999999999999999E-3</c:v>
                </c:pt>
                <c:pt idx="545">
                  <c:v>2.5000000000000001E-3</c:v>
                </c:pt>
                <c:pt idx="546">
                  <c:v>2.5999999999999999E-3</c:v>
                </c:pt>
                <c:pt idx="547">
                  <c:v>3.7000000000000002E-3</c:v>
                </c:pt>
                <c:pt idx="548">
                  <c:v>2.3999999999999998E-3</c:v>
                </c:pt>
                <c:pt idx="549">
                  <c:v>2.5999999999999999E-3</c:v>
                </c:pt>
                <c:pt idx="550">
                  <c:v>2.5000000000000001E-3</c:v>
                </c:pt>
                <c:pt idx="551">
                  <c:v>2.5999999999999999E-3</c:v>
                </c:pt>
                <c:pt idx="552">
                  <c:v>2.5000000000000001E-3</c:v>
                </c:pt>
                <c:pt idx="553">
                  <c:v>2.8999999999999998E-3</c:v>
                </c:pt>
                <c:pt idx="554">
                  <c:v>2.8999999999999998E-3</c:v>
                </c:pt>
                <c:pt idx="555">
                  <c:v>3.0000000000000001E-3</c:v>
                </c:pt>
                <c:pt idx="556">
                  <c:v>3.0999999999999999E-3</c:v>
                </c:pt>
                <c:pt idx="557">
                  <c:v>4.0000000000000001E-3</c:v>
                </c:pt>
                <c:pt idx="558">
                  <c:v>4.3E-3</c:v>
                </c:pt>
                <c:pt idx="559">
                  <c:v>4.1000000000000003E-3</c:v>
                </c:pt>
                <c:pt idx="560">
                  <c:v>4.1000000000000003E-3</c:v>
                </c:pt>
                <c:pt idx="561">
                  <c:v>4.3E-3</c:v>
                </c:pt>
                <c:pt idx="562">
                  <c:v>4.3E-3</c:v>
                </c:pt>
                <c:pt idx="563">
                  <c:v>4.4000000000000003E-3</c:v>
                </c:pt>
                <c:pt idx="564">
                  <c:v>4.1999999999999997E-3</c:v>
                </c:pt>
                <c:pt idx="565">
                  <c:v>4.4000000000000003E-3</c:v>
                </c:pt>
                <c:pt idx="566">
                  <c:v>7.7000000000000002E-3</c:v>
                </c:pt>
                <c:pt idx="567">
                  <c:v>1.0500000000000001E-2</c:v>
                </c:pt>
                <c:pt idx="568">
                  <c:v>1.2E-2</c:v>
                </c:pt>
                <c:pt idx="569">
                  <c:v>8.9999999999999993E-3</c:v>
                </c:pt>
                <c:pt idx="570">
                  <c:v>9.4999999999999998E-3</c:v>
                </c:pt>
                <c:pt idx="571">
                  <c:v>1.14E-2</c:v>
                </c:pt>
                <c:pt idx="572">
                  <c:v>1.29E-2</c:v>
                </c:pt>
                <c:pt idx="573">
                  <c:v>1.21E-2</c:v>
                </c:pt>
                <c:pt idx="574">
                  <c:v>1.24E-2</c:v>
                </c:pt>
                <c:pt idx="575">
                  <c:v>1.2500000000000001E-2</c:v>
                </c:pt>
                <c:pt idx="576">
                  <c:v>1.23E-2</c:v>
                </c:pt>
                <c:pt idx="577">
                  <c:v>1.24E-2</c:v>
                </c:pt>
                <c:pt idx="578">
                  <c:v>1.2200000000000001E-2</c:v>
                </c:pt>
                <c:pt idx="579">
                  <c:v>1.2E-2</c:v>
                </c:pt>
                <c:pt idx="580">
                  <c:v>1.2200000000000001E-2</c:v>
                </c:pt>
                <c:pt idx="581">
                  <c:v>1.2200000000000001E-2</c:v>
                </c:pt>
                <c:pt idx="582">
                  <c:v>1.24E-2</c:v>
                </c:pt>
                <c:pt idx="583">
                  <c:v>1.21E-2</c:v>
                </c:pt>
                <c:pt idx="584">
                  <c:v>1.2500000000000001E-2</c:v>
                </c:pt>
                <c:pt idx="585">
                  <c:v>1.35E-2</c:v>
                </c:pt>
                <c:pt idx="586">
                  <c:v>1.46E-2</c:v>
                </c:pt>
                <c:pt idx="587">
                  <c:v>1.46E-2</c:v>
                </c:pt>
                <c:pt idx="588">
                  <c:v>1.4200000000000001E-2</c:v>
                </c:pt>
                <c:pt idx="589">
                  <c:v>1.54E-2</c:v>
                </c:pt>
                <c:pt idx="590">
                  <c:v>1.54E-2</c:v>
                </c:pt>
                <c:pt idx="591">
                  <c:v>1.4800000000000001E-2</c:v>
                </c:pt>
                <c:pt idx="592">
                  <c:v>1.3899999999999999E-2</c:v>
                </c:pt>
                <c:pt idx="593">
                  <c:v>1.29E-2</c:v>
                </c:pt>
                <c:pt idx="594">
                  <c:v>1.1599999999999999E-2</c:v>
                </c:pt>
                <c:pt idx="595">
                  <c:v>1.0999999999999999E-2</c:v>
                </c:pt>
                <c:pt idx="596">
                  <c:v>1.0699999999999999E-2</c:v>
                </c:pt>
                <c:pt idx="597">
                  <c:v>1.01E-2</c:v>
                </c:pt>
                <c:pt idx="598">
                  <c:v>9.5999999999999992E-3</c:v>
                </c:pt>
                <c:pt idx="599">
                  <c:v>9.5999999999999992E-3</c:v>
                </c:pt>
                <c:pt idx="600">
                  <c:v>9.7999999999999997E-3</c:v>
                </c:pt>
                <c:pt idx="601">
                  <c:v>9.7000000000000003E-3</c:v>
                </c:pt>
                <c:pt idx="602">
                  <c:v>9.4999999999999998E-3</c:v>
                </c:pt>
                <c:pt idx="603">
                  <c:v>9.9000000000000008E-3</c:v>
                </c:pt>
                <c:pt idx="604">
                  <c:v>1.0999999999999999E-2</c:v>
                </c:pt>
                <c:pt idx="605">
                  <c:v>1.0800000000000001E-2</c:v>
                </c:pt>
                <c:pt idx="606">
                  <c:v>1.14E-2</c:v>
                </c:pt>
                <c:pt idx="607">
                  <c:v>1.21E-2</c:v>
                </c:pt>
                <c:pt idx="608">
                  <c:v>1.23E-2</c:v>
                </c:pt>
                <c:pt idx="609">
                  <c:v>1.1900000000000001E-2</c:v>
                </c:pt>
                <c:pt idx="610">
                  <c:v>1.0999999999999999E-2</c:v>
                </c:pt>
                <c:pt idx="611">
                  <c:v>1.1299999999999999E-2</c:v>
                </c:pt>
                <c:pt idx="612">
                  <c:v>1.09E-2</c:v>
                </c:pt>
                <c:pt idx="613">
                  <c:v>1.03E-2</c:v>
                </c:pt>
                <c:pt idx="614">
                  <c:v>0.01</c:v>
                </c:pt>
                <c:pt idx="615">
                  <c:v>9.4999999999999998E-3</c:v>
                </c:pt>
                <c:pt idx="616">
                  <c:v>8.9999999999999993E-3</c:v>
                </c:pt>
                <c:pt idx="617">
                  <c:v>9.4000000000000004E-3</c:v>
                </c:pt>
                <c:pt idx="618">
                  <c:v>9.4999999999999998E-3</c:v>
                </c:pt>
                <c:pt idx="619">
                  <c:v>9.4000000000000004E-3</c:v>
                </c:pt>
                <c:pt idx="620">
                  <c:v>9.2999999999999992E-3</c:v>
                </c:pt>
                <c:pt idx="621">
                  <c:v>9.1999999999999998E-3</c:v>
                </c:pt>
                <c:pt idx="622">
                  <c:v>9.2999999999999992E-3</c:v>
                </c:pt>
                <c:pt idx="623">
                  <c:v>9.2999999999999992E-3</c:v>
                </c:pt>
                <c:pt idx="624">
                  <c:v>9.4999999999999998E-3</c:v>
                </c:pt>
                <c:pt idx="625">
                  <c:v>9.4999999999999998E-3</c:v>
                </c:pt>
                <c:pt idx="626">
                  <c:v>9.4999999999999998E-3</c:v>
                </c:pt>
                <c:pt idx="627">
                  <c:v>9.7000000000000003E-3</c:v>
                </c:pt>
                <c:pt idx="628">
                  <c:v>9.5999999999999992E-3</c:v>
                </c:pt>
                <c:pt idx="629">
                  <c:v>0.01</c:v>
                </c:pt>
                <c:pt idx="630">
                  <c:v>9.7999999999999997E-3</c:v>
                </c:pt>
                <c:pt idx="631">
                  <c:v>9.4000000000000004E-3</c:v>
                </c:pt>
                <c:pt idx="632">
                  <c:v>9.7000000000000003E-3</c:v>
                </c:pt>
                <c:pt idx="633">
                  <c:v>9.5999999999999992E-3</c:v>
                </c:pt>
                <c:pt idx="634">
                  <c:v>9.5999999999999992E-3</c:v>
                </c:pt>
                <c:pt idx="635">
                  <c:v>9.2999999999999992E-3</c:v>
                </c:pt>
                <c:pt idx="636">
                  <c:v>9.2999999999999992E-3</c:v>
                </c:pt>
                <c:pt idx="637">
                  <c:v>9.1999999999999998E-3</c:v>
                </c:pt>
                <c:pt idx="638">
                  <c:v>8.9999999999999993E-3</c:v>
                </c:pt>
                <c:pt idx="639">
                  <c:v>8.6999999999999994E-3</c:v>
                </c:pt>
                <c:pt idx="640">
                  <c:v>8.3000000000000001E-3</c:v>
                </c:pt>
                <c:pt idx="641">
                  <c:v>7.9000000000000008E-3</c:v>
                </c:pt>
                <c:pt idx="642">
                  <c:v>7.7000000000000002E-3</c:v>
                </c:pt>
                <c:pt idx="643">
                  <c:v>7.4999999999999997E-3</c:v>
                </c:pt>
                <c:pt idx="644">
                  <c:v>7.3000000000000001E-3</c:v>
                </c:pt>
                <c:pt idx="645">
                  <c:v>7.1000000000000004E-3</c:v>
                </c:pt>
                <c:pt idx="646">
                  <c:v>6.8999999999999999E-3</c:v>
                </c:pt>
                <c:pt idx="647">
                  <c:v>6.6E-3</c:v>
                </c:pt>
                <c:pt idx="648">
                  <c:v>6.4999999999999997E-3</c:v>
                </c:pt>
                <c:pt idx="649">
                  <c:v>6.4000000000000003E-3</c:v>
                </c:pt>
                <c:pt idx="650">
                  <c:v>6.4999999999999997E-3</c:v>
                </c:pt>
                <c:pt idx="651">
                  <c:v>6.4999999999999997E-3</c:v>
                </c:pt>
                <c:pt idx="652">
                  <c:v>6.4000000000000003E-3</c:v>
                </c:pt>
                <c:pt idx="653">
                  <c:v>6.8999999999999999E-3</c:v>
                </c:pt>
                <c:pt idx="654">
                  <c:v>6.3E-3</c:v>
                </c:pt>
                <c:pt idx="655">
                  <c:v>5.0000000000000001E-3</c:v>
                </c:pt>
                <c:pt idx="656">
                  <c:v>6.4999999999999997E-3</c:v>
                </c:pt>
                <c:pt idx="657">
                  <c:v>6.4000000000000003E-3</c:v>
                </c:pt>
                <c:pt idx="658">
                  <c:v>6.4000000000000003E-3</c:v>
                </c:pt>
                <c:pt idx="659">
                  <c:v>6.4999999999999997E-3</c:v>
                </c:pt>
                <c:pt idx="660">
                  <c:v>6.3E-3</c:v>
                </c:pt>
                <c:pt idx="661">
                  <c:v>6.4000000000000003E-3</c:v>
                </c:pt>
                <c:pt idx="662">
                  <c:v>6.4000000000000003E-3</c:v>
                </c:pt>
                <c:pt idx="663">
                  <c:v>6.6E-3</c:v>
                </c:pt>
                <c:pt idx="664">
                  <c:v>6.4000000000000003E-3</c:v>
                </c:pt>
                <c:pt idx="665">
                  <c:v>6.4000000000000003E-3</c:v>
                </c:pt>
                <c:pt idx="666">
                  <c:v>6.4000000000000003E-3</c:v>
                </c:pt>
                <c:pt idx="667">
                  <c:v>6.7999999999999996E-3</c:v>
                </c:pt>
                <c:pt idx="668">
                  <c:v>6.7999999999999996E-3</c:v>
                </c:pt>
                <c:pt idx="669">
                  <c:v>6.8999999999999999E-3</c:v>
                </c:pt>
                <c:pt idx="670">
                  <c:v>6.7999999999999996E-3</c:v>
                </c:pt>
                <c:pt idx="671">
                  <c:v>6.7999999999999996E-3</c:v>
                </c:pt>
                <c:pt idx="672">
                  <c:v>6.7999999999999996E-3</c:v>
                </c:pt>
                <c:pt idx="673">
                  <c:v>6.7000000000000002E-3</c:v>
                </c:pt>
                <c:pt idx="674">
                  <c:v>6.4999999999999997E-3</c:v>
                </c:pt>
                <c:pt idx="675">
                  <c:v>6.6E-3</c:v>
                </c:pt>
                <c:pt idx="676">
                  <c:v>6.4999999999999997E-3</c:v>
                </c:pt>
                <c:pt idx="677">
                  <c:v>6.7000000000000002E-3</c:v>
                </c:pt>
                <c:pt idx="678">
                  <c:v>6.6E-3</c:v>
                </c:pt>
                <c:pt idx="679">
                  <c:v>6.7000000000000002E-3</c:v>
                </c:pt>
                <c:pt idx="680">
                  <c:v>6.7000000000000002E-3</c:v>
                </c:pt>
                <c:pt idx="681">
                  <c:v>6.6E-3</c:v>
                </c:pt>
                <c:pt idx="682">
                  <c:v>6.7000000000000002E-3</c:v>
                </c:pt>
                <c:pt idx="683">
                  <c:v>6.6E-3</c:v>
                </c:pt>
                <c:pt idx="684">
                  <c:v>6.4999999999999997E-3</c:v>
                </c:pt>
                <c:pt idx="685">
                  <c:v>6.4999999999999997E-3</c:v>
                </c:pt>
                <c:pt idx="686">
                  <c:v>6.6E-3</c:v>
                </c:pt>
                <c:pt idx="687">
                  <c:v>6.4000000000000003E-3</c:v>
                </c:pt>
                <c:pt idx="688">
                  <c:v>6.4999999999999997E-3</c:v>
                </c:pt>
                <c:pt idx="689">
                  <c:v>6.4000000000000003E-3</c:v>
                </c:pt>
                <c:pt idx="690">
                  <c:v>6.4999999999999997E-3</c:v>
                </c:pt>
                <c:pt idx="691">
                  <c:v>6.4999999999999997E-3</c:v>
                </c:pt>
                <c:pt idx="692">
                  <c:v>6.4999999999999997E-3</c:v>
                </c:pt>
                <c:pt idx="693">
                  <c:v>6.4999999999999997E-3</c:v>
                </c:pt>
                <c:pt idx="694">
                  <c:v>6.1000000000000004E-3</c:v>
                </c:pt>
                <c:pt idx="695">
                  <c:v>6.1000000000000004E-3</c:v>
                </c:pt>
                <c:pt idx="696">
                  <c:v>6.0000000000000001E-3</c:v>
                </c:pt>
                <c:pt idx="697">
                  <c:v>6.0000000000000001E-3</c:v>
                </c:pt>
                <c:pt idx="698">
                  <c:v>6.6E-3</c:v>
                </c:pt>
                <c:pt idx="699">
                  <c:v>6.1999999999999998E-3</c:v>
                </c:pt>
                <c:pt idx="700">
                  <c:v>6.1999999999999998E-3</c:v>
                </c:pt>
                <c:pt idx="701">
                  <c:v>6.3E-3</c:v>
                </c:pt>
                <c:pt idx="702">
                  <c:v>6.1000000000000004E-3</c:v>
                </c:pt>
                <c:pt idx="703">
                  <c:v>6.3E-3</c:v>
                </c:pt>
                <c:pt idx="704">
                  <c:v>6.3E-3</c:v>
                </c:pt>
                <c:pt idx="705">
                  <c:v>6.4999999999999997E-3</c:v>
                </c:pt>
                <c:pt idx="706">
                  <c:v>6.4999999999999997E-3</c:v>
                </c:pt>
                <c:pt idx="707">
                  <c:v>6.3E-3</c:v>
                </c:pt>
                <c:pt idx="708">
                  <c:v>6.4999999999999997E-3</c:v>
                </c:pt>
                <c:pt idx="709">
                  <c:v>6.4000000000000003E-3</c:v>
                </c:pt>
                <c:pt idx="710">
                  <c:v>6.3E-3</c:v>
                </c:pt>
                <c:pt idx="711">
                  <c:v>6.3E-3</c:v>
                </c:pt>
                <c:pt idx="712">
                  <c:v>6.3E-3</c:v>
                </c:pt>
                <c:pt idx="713">
                  <c:v>6.4000000000000003E-3</c:v>
                </c:pt>
                <c:pt idx="714">
                  <c:v>6.3E-3</c:v>
                </c:pt>
                <c:pt idx="715">
                  <c:v>6.4000000000000003E-3</c:v>
                </c:pt>
                <c:pt idx="716">
                  <c:v>6.1000000000000004E-3</c:v>
                </c:pt>
                <c:pt idx="717">
                  <c:v>6.4999999999999997E-3</c:v>
                </c:pt>
                <c:pt idx="718">
                  <c:v>6.4999999999999997E-3</c:v>
                </c:pt>
                <c:pt idx="719">
                  <c:v>6.4000000000000003E-3</c:v>
                </c:pt>
                <c:pt idx="720">
                  <c:v>6.4999999999999997E-3</c:v>
                </c:pt>
                <c:pt idx="721">
                  <c:v>6.1000000000000004E-3</c:v>
                </c:pt>
                <c:pt idx="722">
                  <c:v>6.3E-3</c:v>
                </c:pt>
                <c:pt idx="723">
                  <c:v>6.4000000000000003E-3</c:v>
                </c:pt>
                <c:pt idx="724">
                  <c:v>6.3E-3</c:v>
                </c:pt>
                <c:pt idx="725">
                  <c:v>6.4000000000000003E-3</c:v>
                </c:pt>
                <c:pt idx="726">
                  <c:v>6.4999999999999997E-3</c:v>
                </c:pt>
                <c:pt idx="727">
                  <c:v>6.4999999999999997E-3</c:v>
                </c:pt>
                <c:pt idx="728">
                  <c:v>6.4000000000000003E-3</c:v>
                </c:pt>
                <c:pt idx="729">
                  <c:v>7.4999999999999997E-3</c:v>
                </c:pt>
                <c:pt idx="730">
                  <c:v>8.5000000000000006E-3</c:v>
                </c:pt>
                <c:pt idx="731">
                  <c:v>9.1000000000000004E-3</c:v>
                </c:pt>
                <c:pt idx="732">
                  <c:v>1.0500000000000001E-2</c:v>
                </c:pt>
                <c:pt idx="733">
                  <c:v>1.34E-2</c:v>
                </c:pt>
                <c:pt idx="734">
                  <c:v>1.2699999999999999E-2</c:v>
                </c:pt>
                <c:pt idx="735">
                  <c:v>1.12E-2</c:v>
                </c:pt>
                <c:pt idx="736">
                  <c:v>1.12E-2</c:v>
                </c:pt>
                <c:pt idx="737">
                  <c:v>9.7999999999999997E-3</c:v>
                </c:pt>
                <c:pt idx="738">
                  <c:v>8.0999999999999996E-3</c:v>
                </c:pt>
                <c:pt idx="739">
                  <c:v>7.3000000000000001E-3</c:v>
                </c:pt>
                <c:pt idx="740">
                  <c:v>7.3000000000000001E-3</c:v>
                </c:pt>
                <c:pt idx="741">
                  <c:v>1.7999999999999999E-2</c:v>
                </c:pt>
                <c:pt idx="742">
                  <c:v>1.47E-2</c:v>
                </c:pt>
                <c:pt idx="743">
                  <c:v>1.17E-2</c:v>
                </c:pt>
                <c:pt idx="744">
                  <c:v>1.14E-2</c:v>
                </c:pt>
                <c:pt idx="745">
                  <c:v>1.11E-2</c:v>
                </c:pt>
                <c:pt idx="746">
                  <c:v>1.09E-2</c:v>
                </c:pt>
                <c:pt idx="747">
                  <c:v>1.04E-2</c:v>
                </c:pt>
                <c:pt idx="748">
                  <c:v>9.7999999999999997E-3</c:v>
                </c:pt>
                <c:pt idx="749">
                  <c:v>1.0200000000000001E-2</c:v>
                </c:pt>
                <c:pt idx="750">
                  <c:v>0.01</c:v>
                </c:pt>
                <c:pt idx="751">
                  <c:v>9.7999999999999997E-3</c:v>
                </c:pt>
                <c:pt idx="752">
                  <c:v>0.01</c:v>
                </c:pt>
                <c:pt idx="753">
                  <c:v>1.03E-2</c:v>
                </c:pt>
                <c:pt idx="754">
                  <c:v>1.4800000000000001E-2</c:v>
                </c:pt>
                <c:pt idx="755">
                  <c:v>2.3E-2</c:v>
                </c:pt>
                <c:pt idx="756">
                  <c:v>2.5600000000000001E-2</c:v>
                </c:pt>
                <c:pt idx="757">
                  <c:v>2.4199999999999999E-2</c:v>
                </c:pt>
                <c:pt idx="758">
                  <c:v>2.4199999999999999E-2</c:v>
                </c:pt>
                <c:pt idx="759">
                  <c:v>2.2700000000000001E-2</c:v>
                </c:pt>
                <c:pt idx="760">
                  <c:v>2.5899999999999999E-2</c:v>
                </c:pt>
                <c:pt idx="761">
                  <c:v>3.32E-2</c:v>
                </c:pt>
                <c:pt idx="762">
                  <c:v>3.4000000000000002E-2</c:v>
                </c:pt>
                <c:pt idx="763">
                  <c:v>3.0800000000000001E-2</c:v>
                </c:pt>
                <c:pt idx="764">
                  <c:v>2.9499999999999998E-2</c:v>
                </c:pt>
                <c:pt idx="765">
                  <c:v>2.8899999999999999E-2</c:v>
                </c:pt>
                <c:pt idx="766">
                  <c:v>2.9000000000000001E-2</c:v>
                </c:pt>
                <c:pt idx="767">
                  <c:v>2.7400000000000001E-2</c:v>
                </c:pt>
                <c:pt idx="768">
                  <c:v>2.5399999999999999E-2</c:v>
                </c:pt>
                <c:pt idx="769">
                  <c:v>2.52E-2</c:v>
                </c:pt>
                <c:pt idx="770">
                  <c:v>2.5100000000000001E-2</c:v>
                </c:pt>
                <c:pt idx="771">
                  <c:v>2.5700000000000001E-2</c:v>
                </c:pt>
                <c:pt idx="772">
                  <c:v>2.5600000000000001E-2</c:v>
                </c:pt>
                <c:pt idx="773">
                  <c:v>2.5499999999999998E-2</c:v>
                </c:pt>
                <c:pt idx="774">
                  <c:v>2.5600000000000001E-2</c:v>
                </c:pt>
                <c:pt idx="775">
                  <c:v>2.5399999999999999E-2</c:v>
                </c:pt>
                <c:pt idx="776">
                  <c:v>2.5399999999999999E-2</c:v>
                </c:pt>
                <c:pt idx="777">
                  <c:v>2.5100000000000001E-2</c:v>
                </c:pt>
                <c:pt idx="778">
                  <c:v>2.47E-2</c:v>
                </c:pt>
                <c:pt idx="779">
                  <c:v>2.4E-2</c:v>
                </c:pt>
                <c:pt idx="780">
                  <c:v>2.3099999999999999E-2</c:v>
                </c:pt>
                <c:pt idx="781">
                  <c:v>2.24E-2</c:v>
                </c:pt>
                <c:pt idx="782">
                  <c:v>2.1499999999999998E-2</c:v>
                </c:pt>
                <c:pt idx="783">
                  <c:v>2.1100000000000001E-2</c:v>
                </c:pt>
                <c:pt idx="784">
                  <c:v>2.1299999999999999E-2</c:v>
                </c:pt>
                <c:pt idx="785">
                  <c:v>2.18E-2</c:v>
                </c:pt>
                <c:pt idx="786">
                  <c:v>2.1899999999999999E-2</c:v>
                </c:pt>
                <c:pt idx="787">
                  <c:v>2.1899999999999999E-2</c:v>
                </c:pt>
                <c:pt idx="788">
                  <c:v>2.1999999999999999E-2</c:v>
                </c:pt>
                <c:pt idx="789">
                  <c:v>2.1700000000000001E-2</c:v>
                </c:pt>
                <c:pt idx="790">
                  <c:v>2.18E-2</c:v>
                </c:pt>
                <c:pt idx="791">
                  <c:v>2.1899999999999999E-2</c:v>
                </c:pt>
                <c:pt idx="792">
                  <c:v>2.18E-2</c:v>
                </c:pt>
                <c:pt idx="793">
                  <c:v>2.1299999999999999E-2</c:v>
                </c:pt>
                <c:pt idx="794">
                  <c:v>2.0799999999999999E-2</c:v>
                </c:pt>
                <c:pt idx="795">
                  <c:v>2.0299999999999999E-2</c:v>
                </c:pt>
                <c:pt idx="796">
                  <c:v>2.01E-2</c:v>
                </c:pt>
                <c:pt idx="797">
                  <c:v>2.0799999999999999E-2</c:v>
                </c:pt>
                <c:pt idx="798">
                  <c:v>2.0799999999999999E-2</c:v>
                </c:pt>
                <c:pt idx="799">
                  <c:v>2.0899999999999998E-2</c:v>
                </c:pt>
                <c:pt idx="800">
                  <c:v>2.1000000000000001E-2</c:v>
                </c:pt>
                <c:pt idx="801">
                  <c:v>2.1100000000000001E-2</c:v>
                </c:pt>
                <c:pt idx="802">
                  <c:v>2.1100000000000001E-2</c:v>
                </c:pt>
                <c:pt idx="803">
                  <c:v>2.1100000000000001E-2</c:v>
                </c:pt>
                <c:pt idx="804">
                  <c:v>2.1100000000000001E-2</c:v>
                </c:pt>
                <c:pt idx="805">
                  <c:v>2.12E-2</c:v>
                </c:pt>
                <c:pt idx="806">
                  <c:v>2.12E-2</c:v>
                </c:pt>
                <c:pt idx="807">
                  <c:v>2.1100000000000001E-2</c:v>
                </c:pt>
                <c:pt idx="808">
                  <c:v>2.1100000000000001E-2</c:v>
                </c:pt>
                <c:pt idx="809">
                  <c:v>2.0500000000000001E-2</c:v>
                </c:pt>
                <c:pt idx="810">
                  <c:v>1.8499999999999999E-2</c:v>
                </c:pt>
                <c:pt idx="811">
                  <c:v>1.5100000000000001E-2</c:v>
                </c:pt>
                <c:pt idx="812">
                  <c:v>1.3299999999999999E-2</c:v>
                </c:pt>
                <c:pt idx="813">
                  <c:v>1.29E-2</c:v>
                </c:pt>
                <c:pt idx="814">
                  <c:v>1.43E-2</c:v>
                </c:pt>
                <c:pt idx="815">
                  <c:v>1.4E-2</c:v>
                </c:pt>
                <c:pt idx="816">
                  <c:v>1.37E-2</c:v>
                </c:pt>
                <c:pt idx="817">
                  <c:v>1.37E-2</c:v>
                </c:pt>
                <c:pt idx="818">
                  <c:v>1.5599999999999999E-2</c:v>
                </c:pt>
                <c:pt idx="819">
                  <c:v>1.6299999999999999E-2</c:v>
                </c:pt>
                <c:pt idx="820">
                  <c:v>1.7000000000000001E-2</c:v>
                </c:pt>
                <c:pt idx="821">
                  <c:v>1.78E-2</c:v>
                </c:pt>
                <c:pt idx="822">
                  <c:v>1.9099999999999999E-2</c:v>
                </c:pt>
                <c:pt idx="823">
                  <c:v>0.02</c:v>
                </c:pt>
                <c:pt idx="824">
                  <c:v>2.07E-2</c:v>
                </c:pt>
                <c:pt idx="825">
                  <c:v>2.0500000000000001E-2</c:v>
                </c:pt>
                <c:pt idx="826">
                  <c:v>1.9800000000000002E-2</c:v>
                </c:pt>
                <c:pt idx="827">
                  <c:v>1.9099999999999999E-2</c:v>
                </c:pt>
                <c:pt idx="828">
                  <c:v>1.7500000000000002E-2</c:v>
                </c:pt>
                <c:pt idx="829">
                  <c:v>1.5699999999999999E-2</c:v>
                </c:pt>
                <c:pt idx="830">
                  <c:v>1.32E-2</c:v>
                </c:pt>
                <c:pt idx="831">
                  <c:v>1.14E-2</c:v>
                </c:pt>
                <c:pt idx="832">
                  <c:v>1.04E-2</c:v>
                </c:pt>
                <c:pt idx="833">
                  <c:v>9.2999999999999992E-3</c:v>
                </c:pt>
                <c:pt idx="834">
                  <c:v>7.4000000000000003E-3</c:v>
                </c:pt>
                <c:pt idx="835">
                  <c:v>5.3E-3</c:v>
                </c:pt>
                <c:pt idx="836">
                  <c:v>3.8E-3</c:v>
                </c:pt>
                <c:pt idx="837">
                  <c:v>3.3E-3</c:v>
                </c:pt>
                <c:pt idx="838">
                  <c:v>4.7999999999999996E-3</c:v>
                </c:pt>
                <c:pt idx="839">
                  <c:v>4.4999999999999997E-3</c:v>
                </c:pt>
                <c:pt idx="840">
                  <c:v>4.0000000000000001E-3</c:v>
                </c:pt>
                <c:pt idx="841">
                  <c:v>3.8999999999999998E-3</c:v>
                </c:pt>
                <c:pt idx="842">
                  <c:v>4.1999999999999997E-3</c:v>
                </c:pt>
                <c:pt idx="843">
                  <c:v>4.1999999999999997E-3</c:v>
                </c:pt>
                <c:pt idx="844">
                  <c:v>3.8E-3</c:v>
                </c:pt>
                <c:pt idx="845">
                  <c:v>3.8E-3</c:v>
                </c:pt>
                <c:pt idx="846">
                  <c:v>3.7000000000000002E-3</c:v>
                </c:pt>
                <c:pt idx="847">
                  <c:v>3.5999999999999999E-3</c:v>
                </c:pt>
                <c:pt idx="848">
                  <c:v>3.7000000000000002E-3</c:v>
                </c:pt>
                <c:pt idx="849">
                  <c:v>3.7000000000000002E-3</c:v>
                </c:pt>
                <c:pt idx="850">
                  <c:v>3.7000000000000002E-3</c:v>
                </c:pt>
                <c:pt idx="851">
                  <c:v>3.8E-3</c:v>
                </c:pt>
                <c:pt idx="852">
                  <c:v>3.8E-3</c:v>
                </c:pt>
                <c:pt idx="853">
                  <c:v>3.7000000000000002E-3</c:v>
                </c:pt>
                <c:pt idx="854">
                  <c:v>4.4000000000000003E-3</c:v>
                </c:pt>
                <c:pt idx="855">
                  <c:v>6.0000000000000001E-3</c:v>
                </c:pt>
                <c:pt idx="856">
                  <c:v>6.8999999999999999E-3</c:v>
                </c:pt>
                <c:pt idx="857">
                  <c:v>6.7999999999999996E-3</c:v>
                </c:pt>
                <c:pt idx="858">
                  <c:v>7.1000000000000004E-3</c:v>
                </c:pt>
                <c:pt idx="859">
                  <c:v>8.6999999999999994E-3</c:v>
                </c:pt>
                <c:pt idx="860">
                  <c:v>8.8000000000000005E-3</c:v>
                </c:pt>
                <c:pt idx="861">
                  <c:v>8.8000000000000005E-3</c:v>
                </c:pt>
                <c:pt idx="862">
                  <c:v>8.2000000000000007E-3</c:v>
                </c:pt>
                <c:pt idx="863">
                  <c:v>6.8999999999999999E-3</c:v>
                </c:pt>
                <c:pt idx="864">
                  <c:v>6.7999999999999996E-3</c:v>
                </c:pt>
                <c:pt idx="865">
                  <c:v>7.1999999999999998E-3</c:v>
                </c:pt>
                <c:pt idx="866">
                  <c:v>7.1000000000000004E-3</c:v>
                </c:pt>
                <c:pt idx="867">
                  <c:v>7.3000000000000001E-3</c:v>
                </c:pt>
                <c:pt idx="868">
                  <c:v>7.6E-3</c:v>
                </c:pt>
                <c:pt idx="869">
                  <c:v>8.3000000000000001E-3</c:v>
                </c:pt>
                <c:pt idx="870">
                  <c:v>9.5999999999999992E-3</c:v>
                </c:pt>
                <c:pt idx="871">
                  <c:v>1.15E-2</c:v>
                </c:pt>
                <c:pt idx="872">
                  <c:v>1.4E-2</c:v>
                </c:pt>
                <c:pt idx="873">
                  <c:v>2.1600000000000001E-2</c:v>
                </c:pt>
                <c:pt idx="874">
                  <c:v>2.8000000000000001E-2</c:v>
                </c:pt>
                <c:pt idx="875">
                  <c:v>3.6700000000000003E-2</c:v>
                </c:pt>
                <c:pt idx="876">
                  <c:v>5.0099999999999999E-2</c:v>
                </c:pt>
                <c:pt idx="877">
                  <c:v>5.1299999999999998E-2</c:v>
                </c:pt>
                <c:pt idx="878">
                  <c:v>4.6800000000000001E-2</c:v>
                </c:pt>
                <c:pt idx="879">
                  <c:v>4.19E-2</c:v>
                </c:pt>
                <c:pt idx="880">
                  <c:v>4.1799999999999997E-2</c:v>
                </c:pt>
                <c:pt idx="881">
                  <c:v>4.0300000000000002E-2</c:v>
                </c:pt>
                <c:pt idx="882">
                  <c:v>4.1000000000000002E-2</c:v>
                </c:pt>
                <c:pt idx="883">
                  <c:v>4.1599999999999998E-2</c:v>
                </c:pt>
                <c:pt idx="884">
                  <c:v>4.36E-2</c:v>
                </c:pt>
                <c:pt idx="885">
                  <c:v>4.4200000000000003E-2</c:v>
                </c:pt>
                <c:pt idx="886">
                  <c:v>4.2900000000000001E-2</c:v>
                </c:pt>
                <c:pt idx="887">
                  <c:v>3.9800000000000002E-2</c:v>
                </c:pt>
                <c:pt idx="888">
                  <c:v>3.3000000000000002E-2</c:v>
                </c:pt>
                <c:pt idx="889">
                  <c:v>2.7099999999999999E-2</c:v>
                </c:pt>
                <c:pt idx="890">
                  <c:v>2.2700000000000001E-2</c:v>
                </c:pt>
                <c:pt idx="891">
                  <c:v>1.9900000000000001E-2</c:v>
                </c:pt>
                <c:pt idx="892">
                  <c:v>2.0500000000000001E-2</c:v>
                </c:pt>
                <c:pt idx="893">
                  <c:v>2.4299999999999999E-2</c:v>
                </c:pt>
                <c:pt idx="894">
                  <c:v>2.4899999999999999E-2</c:v>
                </c:pt>
                <c:pt idx="895">
                  <c:v>2.7300000000000001E-2</c:v>
                </c:pt>
                <c:pt idx="896">
                  <c:v>3.7699999999999997E-2</c:v>
                </c:pt>
                <c:pt idx="897">
                  <c:v>3.8199999999999998E-2</c:v>
                </c:pt>
                <c:pt idx="898">
                  <c:v>3.7400000000000003E-2</c:v>
                </c:pt>
                <c:pt idx="899">
                  <c:v>3.5799999999999998E-2</c:v>
                </c:pt>
                <c:pt idx="900">
                  <c:v>3.8800000000000001E-2</c:v>
                </c:pt>
                <c:pt idx="901">
                  <c:v>4.4200000000000003E-2</c:v>
                </c:pt>
                <c:pt idx="902">
                  <c:v>4.4200000000000003E-2</c:v>
                </c:pt>
                <c:pt idx="903">
                  <c:v>5.21E-2</c:v>
                </c:pt>
                <c:pt idx="904">
                  <c:v>5.7099999999999998E-2</c:v>
                </c:pt>
                <c:pt idx="905">
                  <c:v>6.88E-2</c:v>
                </c:pt>
                <c:pt idx="906">
                  <c:v>5.8999999999999997E-2</c:v>
                </c:pt>
                <c:pt idx="907">
                  <c:v>4.6199999999999998E-2</c:v>
                </c:pt>
                <c:pt idx="908">
                  <c:v>4.2900000000000001E-2</c:v>
                </c:pt>
                <c:pt idx="909">
                  <c:v>4.2000000000000003E-2</c:v>
                </c:pt>
                <c:pt idx="910">
                  <c:v>4.1700000000000001E-2</c:v>
                </c:pt>
                <c:pt idx="911">
                  <c:v>4.2099999999999999E-2</c:v>
                </c:pt>
                <c:pt idx="912">
                  <c:v>4.2500000000000003E-2</c:v>
                </c:pt>
                <c:pt idx="913">
                  <c:v>4.2599999999999999E-2</c:v>
                </c:pt>
                <c:pt idx="914">
                  <c:v>4.6100000000000002E-2</c:v>
                </c:pt>
                <c:pt idx="915">
                  <c:v>4.6800000000000001E-2</c:v>
                </c:pt>
                <c:pt idx="916">
                  <c:v>4.8899999999999999E-2</c:v>
                </c:pt>
                <c:pt idx="917">
                  <c:v>5.0799999999999998E-2</c:v>
                </c:pt>
                <c:pt idx="918">
                  <c:v>5.1200000000000002E-2</c:v>
                </c:pt>
                <c:pt idx="919">
                  <c:v>5.16E-2</c:v>
                </c:pt>
                <c:pt idx="920">
                  <c:v>5.0599999999999999E-2</c:v>
                </c:pt>
                <c:pt idx="921">
                  <c:v>4.9799999999999997E-2</c:v>
                </c:pt>
                <c:pt idx="922">
                  <c:v>4.9299999999999997E-2</c:v>
                </c:pt>
                <c:pt idx="923">
                  <c:v>5.2600000000000001E-2</c:v>
                </c:pt>
                <c:pt idx="924">
                  <c:v>7.8799999999999995E-2</c:v>
                </c:pt>
                <c:pt idx="925">
                  <c:v>8.4400000000000003E-2</c:v>
                </c:pt>
                <c:pt idx="926">
                  <c:v>7.8600000000000003E-2</c:v>
                </c:pt>
                <c:pt idx="927">
                  <c:v>6.6100000000000006E-2</c:v>
                </c:pt>
                <c:pt idx="928">
                  <c:v>7.4700000000000003E-2</c:v>
                </c:pt>
                <c:pt idx="929">
                  <c:v>7.0199999999999999E-2</c:v>
                </c:pt>
                <c:pt idx="930">
                  <c:v>6.5100000000000005E-2</c:v>
                </c:pt>
                <c:pt idx="931">
                  <c:v>5.4800000000000001E-2</c:v>
                </c:pt>
                <c:pt idx="932">
                  <c:v>4.9200000000000001E-2</c:v>
                </c:pt>
                <c:pt idx="933">
                  <c:v>4.1000000000000002E-2</c:v>
                </c:pt>
                <c:pt idx="934">
                  <c:v>3.2300000000000002E-2</c:v>
                </c:pt>
                <c:pt idx="935">
                  <c:v>3.0300000000000001E-2</c:v>
                </c:pt>
                <c:pt idx="936">
                  <c:v>4.0399999999999998E-2</c:v>
                </c:pt>
                <c:pt idx="937">
                  <c:v>4.6399999999999997E-2</c:v>
                </c:pt>
                <c:pt idx="938">
                  <c:v>5.4600000000000003E-2</c:v>
                </c:pt>
                <c:pt idx="939">
                  <c:v>7.1599999999999997E-2</c:v>
                </c:pt>
                <c:pt idx="940">
                  <c:v>7.1999999999999995E-2</c:v>
                </c:pt>
                <c:pt idx="941">
                  <c:v>6.0699999999999997E-2</c:v>
                </c:pt>
                <c:pt idx="942">
                  <c:v>4.7899999999999998E-2</c:v>
                </c:pt>
                <c:pt idx="943">
                  <c:v>5.0999999999999997E-2</c:v>
                </c:pt>
                <c:pt idx="944">
                  <c:v>6.6100000000000006E-2</c:v>
                </c:pt>
                <c:pt idx="945">
                  <c:v>7.1199999999999999E-2</c:v>
                </c:pt>
                <c:pt idx="946">
                  <c:v>6.93E-2</c:v>
                </c:pt>
                <c:pt idx="947">
                  <c:v>6.2100000000000002E-2</c:v>
                </c:pt>
                <c:pt idx="948">
                  <c:v>6.0100000000000001E-2</c:v>
                </c:pt>
                <c:pt idx="949">
                  <c:v>5.5599999999999997E-2</c:v>
                </c:pt>
                <c:pt idx="950">
                  <c:v>5.0999999999999997E-2</c:v>
                </c:pt>
                <c:pt idx="951">
                  <c:v>4.8800000000000003E-2</c:v>
                </c:pt>
                <c:pt idx="952">
                  <c:v>4.6199999999999998E-2</c:v>
                </c:pt>
                <c:pt idx="953">
                  <c:v>4.3099999999999999E-2</c:v>
                </c:pt>
                <c:pt idx="954">
                  <c:v>4.2000000000000003E-2</c:v>
                </c:pt>
                <c:pt idx="955">
                  <c:v>4.6300000000000001E-2</c:v>
                </c:pt>
                <c:pt idx="956">
                  <c:v>5.1799999999999999E-2</c:v>
                </c:pt>
                <c:pt idx="957">
                  <c:v>5.3999999999999999E-2</c:v>
                </c:pt>
                <c:pt idx="958">
                  <c:v>5.8700000000000002E-2</c:v>
                </c:pt>
                <c:pt idx="959">
                  <c:v>5.9200000000000003E-2</c:v>
                </c:pt>
                <c:pt idx="960">
                  <c:v>6.0999999999999999E-2</c:v>
                </c:pt>
                <c:pt idx="961">
                  <c:v>5.9700000000000003E-2</c:v>
                </c:pt>
                <c:pt idx="962">
                  <c:v>6.0100000000000001E-2</c:v>
                </c:pt>
                <c:pt idx="963">
                  <c:v>5.8799999999999998E-2</c:v>
                </c:pt>
                <c:pt idx="964">
                  <c:v>5.6300000000000003E-2</c:v>
                </c:pt>
                <c:pt idx="965">
                  <c:v>5.3199999999999997E-2</c:v>
                </c:pt>
                <c:pt idx="966">
                  <c:v>5.4199999999999998E-2</c:v>
                </c:pt>
                <c:pt idx="967">
                  <c:v>5.4199999999999998E-2</c:v>
                </c:pt>
                <c:pt idx="968">
                  <c:v>5.3100000000000001E-2</c:v>
                </c:pt>
                <c:pt idx="969">
                  <c:v>5.5199999999999999E-2</c:v>
                </c:pt>
                <c:pt idx="970">
                  <c:v>5.67E-2</c:v>
                </c:pt>
                <c:pt idx="971">
                  <c:v>5.6399999999999999E-2</c:v>
                </c:pt>
                <c:pt idx="972">
                  <c:v>5.6099999999999997E-2</c:v>
                </c:pt>
                <c:pt idx="973">
                  <c:v>5.6099999999999997E-2</c:v>
                </c:pt>
                <c:pt idx="974">
                  <c:v>5.62E-2</c:v>
                </c:pt>
                <c:pt idx="975">
                  <c:v>5.3800000000000001E-2</c:v>
                </c:pt>
                <c:pt idx="976">
                  <c:v>5.1900000000000002E-2</c:v>
                </c:pt>
                <c:pt idx="977">
                  <c:v>4.6199999999999998E-2</c:v>
                </c:pt>
                <c:pt idx="978">
                  <c:v>4.3400000000000001E-2</c:v>
                </c:pt>
                <c:pt idx="979">
                  <c:v>4.0399999999999998E-2</c:v>
                </c:pt>
                <c:pt idx="980">
                  <c:v>3.9399999999999998E-2</c:v>
                </c:pt>
                <c:pt idx="981">
                  <c:v>3.7699999999999997E-2</c:v>
                </c:pt>
                <c:pt idx="982">
                  <c:v>3.49E-2</c:v>
                </c:pt>
                <c:pt idx="983">
                  <c:v>3.2500000000000001E-2</c:v>
                </c:pt>
                <c:pt idx="984">
                  <c:v>3.3599999999999998E-2</c:v>
                </c:pt>
                <c:pt idx="985">
                  <c:v>3.2000000000000001E-2</c:v>
                </c:pt>
                <c:pt idx="986">
                  <c:v>2.81E-2</c:v>
                </c:pt>
                <c:pt idx="987">
                  <c:v>4.4400000000000002E-2</c:v>
                </c:pt>
                <c:pt idx="988">
                  <c:v>5.0599999999999999E-2</c:v>
                </c:pt>
                <c:pt idx="989">
                  <c:v>5.1700000000000003E-2</c:v>
                </c:pt>
                <c:pt idx="990">
                  <c:v>5.0900000000000001E-2</c:v>
                </c:pt>
                <c:pt idx="991">
                  <c:v>5.0700000000000002E-2</c:v>
                </c:pt>
                <c:pt idx="992">
                  <c:v>5.1799999999999999E-2</c:v>
                </c:pt>
                <c:pt idx="993">
                  <c:v>5.2299999999999999E-2</c:v>
                </c:pt>
                <c:pt idx="994">
                  <c:v>5.5899999999999998E-2</c:v>
                </c:pt>
                <c:pt idx="995">
                  <c:v>5.9499999999999997E-2</c:v>
                </c:pt>
                <c:pt idx="996">
                  <c:v>6.4799999999999996E-2</c:v>
                </c:pt>
                <c:pt idx="997">
                  <c:v>6.3399999999999998E-2</c:v>
                </c:pt>
                <c:pt idx="998">
                  <c:v>6.0900000000000003E-2</c:v>
                </c:pt>
                <c:pt idx="999">
                  <c:v>6.0900000000000003E-2</c:v>
                </c:pt>
                <c:pt idx="1000">
                  <c:v>6.13E-2</c:v>
                </c:pt>
                <c:pt idx="1001">
                  <c:v>6.1699999999999998E-2</c:v>
                </c:pt>
                <c:pt idx="1002">
                  <c:v>6.2300000000000001E-2</c:v>
                </c:pt>
                <c:pt idx="1003">
                  <c:v>6.2600000000000003E-2</c:v>
                </c:pt>
                <c:pt idx="1004">
                  <c:v>6.2600000000000003E-2</c:v>
                </c:pt>
                <c:pt idx="1005">
                  <c:v>6.2100000000000002E-2</c:v>
                </c:pt>
                <c:pt idx="1006">
                  <c:v>6.0499999999999998E-2</c:v>
                </c:pt>
                <c:pt idx="1007">
                  <c:v>5.96E-2</c:v>
                </c:pt>
                <c:pt idx="1008">
                  <c:v>5.7200000000000001E-2</c:v>
                </c:pt>
                <c:pt idx="1009">
                  <c:v>5.3900000000000003E-2</c:v>
                </c:pt>
                <c:pt idx="1010">
                  <c:v>4.9099999999999998E-2</c:v>
                </c:pt>
                <c:pt idx="1011">
                  <c:v>4.5499999999999999E-2</c:v>
                </c:pt>
                <c:pt idx="1012">
                  <c:v>4.0500000000000001E-2</c:v>
                </c:pt>
                <c:pt idx="1013">
                  <c:v>3.6400000000000002E-2</c:v>
                </c:pt>
                <c:pt idx="1014">
                  <c:v>4.7100000000000003E-2</c:v>
                </c:pt>
                <c:pt idx="1015">
                  <c:v>4.6399999999999997E-2</c:v>
                </c:pt>
                <c:pt idx="1016">
                  <c:v>4.5400000000000003E-2</c:v>
                </c:pt>
                <c:pt idx="1017">
                  <c:v>4.8099999999999997E-2</c:v>
                </c:pt>
                <c:pt idx="1018">
                  <c:v>6.1100000000000002E-2</c:v>
                </c:pt>
                <c:pt idx="1019">
                  <c:v>6.1499999999999999E-2</c:v>
                </c:pt>
                <c:pt idx="1020">
                  <c:v>6.0600000000000001E-2</c:v>
                </c:pt>
                <c:pt idx="1021">
                  <c:v>5.7700000000000001E-2</c:v>
                </c:pt>
                <c:pt idx="1022">
                  <c:v>5.2400000000000002E-2</c:v>
                </c:pt>
                <c:pt idx="1023">
                  <c:v>5.9700000000000003E-2</c:v>
                </c:pt>
                <c:pt idx="1024">
                  <c:v>6.3799999999999996E-2</c:v>
                </c:pt>
                <c:pt idx="1025">
                  <c:v>6.4000000000000001E-2</c:v>
                </c:pt>
                <c:pt idx="1026">
                  <c:v>6.2199999999999998E-2</c:v>
                </c:pt>
                <c:pt idx="1027">
                  <c:v>6.0699999999999997E-2</c:v>
                </c:pt>
                <c:pt idx="1028">
                  <c:v>5.9799999999999999E-2</c:v>
                </c:pt>
                <c:pt idx="1029">
                  <c:v>6.2199999999999998E-2</c:v>
                </c:pt>
                <c:pt idx="1030">
                  <c:v>6.2199999999999998E-2</c:v>
                </c:pt>
                <c:pt idx="1031">
                  <c:v>6.1699999999999998E-2</c:v>
                </c:pt>
                <c:pt idx="1032">
                  <c:v>5.7200000000000001E-2</c:v>
                </c:pt>
                <c:pt idx="1033">
                  <c:v>5.0599999999999999E-2</c:v>
                </c:pt>
                <c:pt idx="1034">
                  <c:v>4.1399999999999999E-2</c:v>
                </c:pt>
                <c:pt idx="1035">
                  <c:v>3.4000000000000002E-2</c:v>
                </c:pt>
                <c:pt idx="1036">
                  <c:v>2.7E-2</c:v>
                </c:pt>
                <c:pt idx="1037">
                  <c:v>2.0500000000000001E-2</c:v>
                </c:pt>
                <c:pt idx="1038">
                  <c:v>1.55E-2</c:v>
                </c:pt>
                <c:pt idx="1039">
                  <c:v>1.34E-2</c:v>
                </c:pt>
                <c:pt idx="1040">
                  <c:v>1.14E-2</c:v>
                </c:pt>
                <c:pt idx="1041">
                  <c:v>1.06E-2</c:v>
                </c:pt>
                <c:pt idx="1042">
                  <c:v>9.7999999999999997E-3</c:v>
                </c:pt>
                <c:pt idx="1043">
                  <c:v>9.5999999999999992E-3</c:v>
                </c:pt>
                <c:pt idx="1044">
                  <c:v>8.9999999999999993E-3</c:v>
                </c:pt>
                <c:pt idx="1045">
                  <c:v>1.12E-2</c:v>
                </c:pt>
                <c:pt idx="1046">
                  <c:v>2.12E-2</c:v>
                </c:pt>
                <c:pt idx="1047">
                  <c:v>2.4799999999999999E-2</c:v>
                </c:pt>
                <c:pt idx="1048">
                  <c:v>3.4099999999999998E-2</c:v>
                </c:pt>
                <c:pt idx="1049">
                  <c:v>4.4400000000000002E-2</c:v>
                </c:pt>
                <c:pt idx="1050">
                  <c:v>5.0599999999999999E-2</c:v>
                </c:pt>
                <c:pt idx="1051">
                  <c:v>5.1900000000000002E-2</c:v>
                </c:pt>
                <c:pt idx="1052">
                  <c:v>5.2200000000000003E-2</c:v>
                </c:pt>
                <c:pt idx="1053">
                  <c:v>5.3199999999999997E-2</c:v>
                </c:pt>
                <c:pt idx="1054">
                  <c:v>5.4899999999999997E-2</c:v>
                </c:pt>
                <c:pt idx="1055">
                  <c:v>5.5399999999999998E-2</c:v>
                </c:pt>
                <c:pt idx="1056">
                  <c:v>5.5199999999999999E-2</c:v>
                </c:pt>
                <c:pt idx="1057">
                  <c:v>5.2999999999999999E-2</c:v>
                </c:pt>
                <c:pt idx="1058">
                  <c:v>4.48E-2</c:v>
                </c:pt>
                <c:pt idx="1059">
                  <c:v>3.78E-2</c:v>
                </c:pt>
                <c:pt idx="1060">
                  <c:v>3.2899999999999999E-2</c:v>
                </c:pt>
                <c:pt idx="1061">
                  <c:v>3.8399999999999997E-2</c:v>
                </c:pt>
                <c:pt idx="1062">
                  <c:v>6.2600000000000003E-2</c:v>
                </c:pt>
                <c:pt idx="1063">
                  <c:v>4.82E-2</c:v>
                </c:pt>
                <c:pt idx="1064">
                  <c:v>4.1200000000000001E-2</c:v>
                </c:pt>
                <c:pt idx="1065">
                  <c:v>4.1200000000000001E-2</c:v>
                </c:pt>
                <c:pt idx="1066">
                  <c:v>0.05</c:v>
                </c:pt>
                <c:pt idx="1067">
                  <c:v>5.0500000000000003E-2</c:v>
                </c:pt>
                <c:pt idx="1068">
                  <c:v>5.0799999999999998E-2</c:v>
                </c:pt>
                <c:pt idx="1069">
                  <c:v>5.0700000000000002E-2</c:v>
                </c:pt>
                <c:pt idx="1070">
                  <c:v>4.8399999999999999E-2</c:v>
                </c:pt>
                <c:pt idx="1071">
                  <c:v>4.8300000000000003E-2</c:v>
                </c:pt>
                <c:pt idx="1072">
                  <c:v>4.8800000000000003E-2</c:v>
                </c:pt>
                <c:pt idx="1073">
                  <c:v>4.9200000000000001E-2</c:v>
                </c:pt>
                <c:pt idx="1074">
                  <c:v>4.9399999999999999E-2</c:v>
                </c:pt>
                <c:pt idx="1075">
                  <c:v>4.87E-2</c:v>
                </c:pt>
                <c:pt idx="1076">
                  <c:v>4.6399999999999997E-2</c:v>
                </c:pt>
                <c:pt idx="1077">
                  <c:v>4.4900000000000002E-2</c:v>
                </c:pt>
                <c:pt idx="1078">
                  <c:v>4.4299999999999999E-2</c:v>
                </c:pt>
                <c:pt idx="1079">
                  <c:v>4.4200000000000003E-2</c:v>
                </c:pt>
                <c:pt idx="1080">
                  <c:v>4.3499999999999997E-2</c:v>
                </c:pt>
                <c:pt idx="1081">
                  <c:v>4.1399999999999999E-2</c:v>
                </c:pt>
                <c:pt idx="1082">
                  <c:v>4.07E-2</c:v>
                </c:pt>
                <c:pt idx="1083">
                  <c:v>3.9600000000000003E-2</c:v>
                </c:pt>
                <c:pt idx="1084">
                  <c:v>3.7699999999999997E-2</c:v>
                </c:pt>
                <c:pt idx="1085">
                  <c:v>3.9E-2</c:v>
                </c:pt>
                <c:pt idx="1086">
                  <c:v>4.07E-2</c:v>
                </c:pt>
                <c:pt idx="1087">
                  <c:v>4.02E-2</c:v>
                </c:pt>
                <c:pt idx="1088">
                  <c:v>3.9199999999999999E-2</c:v>
                </c:pt>
                <c:pt idx="1089">
                  <c:v>3.7499999999999999E-2</c:v>
                </c:pt>
                <c:pt idx="1090">
                  <c:v>3.5099999999999999E-2</c:v>
                </c:pt>
                <c:pt idx="1091">
                  <c:v>3.1E-2</c:v>
                </c:pt>
                <c:pt idx="1092">
                  <c:v>2.69E-2</c:v>
                </c:pt>
                <c:pt idx="1093">
                  <c:v>2.4E-2</c:v>
                </c:pt>
                <c:pt idx="1094">
                  <c:v>2.0199999999999999E-2</c:v>
                </c:pt>
                <c:pt idx="1095">
                  <c:v>1.6500000000000001E-2</c:v>
                </c:pt>
                <c:pt idx="1096">
                  <c:v>1.2999999999999999E-2</c:v>
                </c:pt>
                <c:pt idx="1097">
                  <c:v>9.4000000000000004E-3</c:v>
                </c:pt>
                <c:pt idx="1098">
                  <c:v>7.3000000000000001E-3</c:v>
                </c:pt>
                <c:pt idx="1099">
                  <c:v>5.4999999999999997E-3</c:v>
                </c:pt>
                <c:pt idx="1100">
                  <c:v>5.4999999999999997E-3</c:v>
                </c:pt>
                <c:pt idx="1101">
                  <c:v>9.1000000000000004E-3</c:v>
                </c:pt>
                <c:pt idx="1102">
                  <c:v>1.0800000000000001E-2</c:v>
                </c:pt>
                <c:pt idx="1103">
                  <c:v>1.04E-2</c:v>
                </c:pt>
                <c:pt idx="1104">
                  <c:v>8.8999999999999999E-3</c:v>
                </c:pt>
                <c:pt idx="1105">
                  <c:v>6.8999999999999999E-3</c:v>
                </c:pt>
                <c:pt idx="1106">
                  <c:v>3.8999999999999998E-3</c:v>
                </c:pt>
                <c:pt idx="1107">
                  <c:v>4.4000000000000003E-3</c:v>
                </c:pt>
                <c:pt idx="1108">
                  <c:v>6.6E-3</c:v>
                </c:pt>
                <c:pt idx="1109">
                  <c:v>6.8999999999999999E-3</c:v>
                </c:pt>
                <c:pt idx="1110">
                  <c:v>6.4000000000000003E-3</c:v>
                </c:pt>
                <c:pt idx="1111">
                  <c:v>6.1000000000000004E-3</c:v>
                </c:pt>
                <c:pt idx="1112">
                  <c:v>3.3999999999999998E-3</c:v>
                </c:pt>
                <c:pt idx="1113">
                  <c:v>2.5999999999999999E-3</c:v>
                </c:pt>
                <c:pt idx="1114">
                  <c:v>2.0999999999999999E-3</c:v>
                </c:pt>
                <c:pt idx="1115">
                  <c:v>1.6000000000000001E-3</c:v>
                </c:pt>
                <c:pt idx="1116">
                  <c:v>1.4E-3</c:v>
                </c:pt>
                <c:pt idx="1117">
                  <c:v>1.5E-3</c:v>
                </c:pt>
                <c:pt idx="1118">
                  <c:v>4.5999999999999999E-3</c:v>
                </c:pt>
                <c:pt idx="1119">
                  <c:v>3.3999999999999998E-3</c:v>
                </c:pt>
                <c:pt idx="1120">
                  <c:v>2.5000000000000001E-3</c:v>
                </c:pt>
                <c:pt idx="1121">
                  <c:v>1.9E-3</c:v>
                </c:pt>
                <c:pt idx="1122">
                  <c:v>2E-3</c:v>
                </c:pt>
                <c:pt idx="1123">
                  <c:v>2E-3</c:v>
                </c:pt>
                <c:pt idx="1124">
                  <c:v>2.0999999999999999E-3</c:v>
                </c:pt>
                <c:pt idx="1125">
                  <c:v>1.9E-3</c:v>
                </c:pt>
                <c:pt idx="1126">
                  <c:v>2E-3</c:v>
                </c:pt>
                <c:pt idx="1127">
                  <c:v>1.9E-3</c:v>
                </c:pt>
                <c:pt idx="1128">
                  <c:v>2.2000000000000001E-3</c:v>
                </c:pt>
                <c:pt idx="1129">
                  <c:v>2.2000000000000001E-3</c:v>
                </c:pt>
                <c:pt idx="1130">
                  <c:v>2.2000000000000001E-3</c:v>
                </c:pt>
                <c:pt idx="1131">
                  <c:v>2.2000000000000001E-3</c:v>
                </c:pt>
                <c:pt idx="1132">
                  <c:v>2.0999999999999999E-3</c:v>
                </c:pt>
                <c:pt idx="1133">
                  <c:v>2.0999999999999999E-3</c:v>
                </c:pt>
                <c:pt idx="1134">
                  <c:v>2.0999999999999999E-3</c:v>
                </c:pt>
                <c:pt idx="1135">
                  <c:v>2E-3</c:v>
                </c:pt>
                <c:pt idx="1136">
                  <c:v>2E-3</c:v>
                </c:pt>
                <c:pt idx="1137">
                  <c:v>1.9E-3</c:v>
                </c:pt>
                <c:pt idx="1138">
                  <c:v>2E-3</c:v>
                </c:pt>
                <c:pt idx="1139">
                  <c:v>2.0999999999999999E-3</c:v>
                </c:pt>
                <c:pt idx="1140">
                  <c:v>2E-3</c:v>
                </c:pt>
                <c:pt idx="1141">
                  <c:v>1.9E-3</c:v>
                </c:pt>
                <c:pt idx="1142">
                  <c:v>1.9E-3</c:v>
                </c:pt>
                <c:pt idx="1143">
                  <c:v>1.6999999999999999E-3</c:v>
                </c:pt>
                <c:pt idx="1144">
                  <c:v>1.6999999999999999E-3</c:v>
                </c:pt>
                <c:pt idx="1145">
                  <c:v>1.6999999999999999E-3</c:v>
                </c:pt>
                <c:pt idx="1146">
                  <c:v>1.6999999999999999E-3</c:v>
                </c:pt>
                <c:pt idx="1147">
                  <c:v>1.6999999999999999E-3</c:v>
                </c:pt>
                <c:pt idx="1148">
                  <c:v>1.6000000000000001E-3</c:v>
                </c:pt>
                <c:pt idx="1149">
                  <c:v>1.6000000000000001E-3</c:v>
                </c:pt>
                <c:pt idx="1150">
                  <c:v>1.6000000000000001E-3</c:v>
                </c:pt>
                <c:pt idx="1151">
                  <c:v>1.9E-3</c:v>
                </c:pt>
                <c:pt idx="1152">
                  <c:v>1.8E-3</c:v>
                </c:pt>
                <c:pt idx="1153">
                  <c:v>1.6999999999999999E-3</c:v>
                </c:pt>
                <c:pt idx="1154">
                  <c:v>1.6999999999999999E-3</c:v>
                </c:pt>
                <c:pt idx="1155">
                  <c:v>1.6999999999999999E-3</c:v>
                </c:pt>
                <c:pt idx="1156">
                  <c:v>1.6000000000000001E-3</c:v>
                </c:pt>
                <c:pt idx="1157">
                  <c:v>1.6000000000000001E-3</c:v>
                </c:pt>
                <c:pt idx="1158">
                  <c:v>1.6000000000000001E-3</c:v>
                </c:pt>
                <c:pt idx="1159">
                  <c:v>1.5E-3</c:v>
                </c:pt>
                <c:pt idx="1160">
                  <c:v>1.5E-3</c:v>
                </c:pt>
                <c:pt idx="1161">
                  <c:v>1.5E-3</c:v>
                </c:pt>
                <c:pt idx="1162">
                  <c:v>1.6000000000000001E-3</c:v>
                </c:pt>
                <c:pt idx="1163">
                  <c:v>1.4E-3</c:v>
                </c:pt>
                <c:pt idx="1164">
                  <c:v>1.6999999999999999E-3</c:v>
                </c:pt>
                <c:pt idx="1165">
                  <c:v>1.6999999999999999E-3</c:v>
                </c:pt>
                <c:pt idx="1166">
                  <c:v>1.6000000000000001E-3</c:v>
                </c:pt>
                <c:pt idx="1167">
                  <c:v>1.6000000000000001E-3</c:v>
                </c:pt>
                <c:pt idx="1168">
                  <c:v>1.5E-3</c:v>
                </c:pt>
                <c:pt idx="1169">
                  <c:v>1.9E-3</c:v>
                </c:pt>
                <c:pt idx="1170">
                  <c:v>5.4999999999999997E-3</c:v>
                </c:pt>
                <c:pt idx="1171">
                  <c:v>7.4000000000000003E-3</c:v>
                </c:pt>
                <c:pt idx="1172">
                  <c:v>1.1299999999999999E-2</c:v>
                </c:pt>
                <c:pt idx="1173">
                  <c:v>1.32E-2</c:v>
                </c:pt>
                <c:pt idx="1174">
                  <c:v>1.14E-2</c:v>
                </c:pt>
                <c:pt idx="1175">
                  <c:v>9.4999999999999998E-3</c:v>
                </c:pt>
                <c:pt idx="1176">
                  <c:v>6.6E-3</c:v>
                </c:pt>
                <c:pt idx="1177">
                  <c:v>3.7000000000000002E-3</c:v>
                </c:pt>
                <c:pt idx="1178">
                  <c:v>3.5000000000000001E-3</c:v>
                </c:pt>
                <c:pt idx="1179">
                  <c:v>7.1000000000000004E-3</c:v>
                </c:pt>
                <c:pt idx="1180">
                  <c:v>7.6E-3</c:v>
                </c:pt>
                <c:pt idx="1181">
                  <c:v>7.7999999999999996E-3</c:v>
                </c:pt>
                <c:pt idx="1182">
                  <c:v>7.9000000000000008E-3</c:v>
                </c:pt>
                <c:pt idx="1183">
                  <c:v>1.47E-2</c:v>
                </c:pt>
                <c:pt idx="1184">
                  <c:v>2.2200000000000001E-2</c:v>
                </c:pt>
                <c:pt idx="1185">
                  <c:v>2.8400000000000002E-2</c:v>
                </c:pt>
                <c:pt idx="1186">
                  <c:v>2.7400000000000001E-2</c:v>
                </c:pt>
                <c:pt idx="1187">
                  <c:v>1.89E-2</c:v>
                </c:pt>
                <c:pt idx="1188">
                  <c:v>1.37E-2</c:v>
                </c:pt>
                <c:pt idx="1189">
                  <c:v>9.5999999999999992E-3</c:v>
                </c:pt>
                <c:pt idx="1190">
                  <c:v>8.0999999999999996E-3</c:v>
                </c:pt>
                <c:pt idx="1191">
                  <c:v>1.0500000000000001E-2</c:v>
                </c:pt>
                <c:pt idx="1192">
                  <c:v>9.9000000000000008E-3</c:v>
                </c:pt>
                <c:pt idx="1193">
                  <c:v>9.2999999999999992E-3</c:v>
                </c:pt>
                <c:pt idx="1194">
                  <c:v>9.2999999999999992E-3</c:v>
                </c:pt>
                <c:pt idx="1195">
                  <c:v>9.4999999999999998E-3</c:v>
                </c:pt>
                <c:pt idx="1196">
                  <c:v>8.3000000000000001E-3</c:v>
                </c:pt>
                <c:pt idx="1197">
                  <c:v>7.3000000000000001E-3</c:v>
                </c:pt>
                <c:pt idx="1198">
                  <c:v>6.1999999999999998E-3</c:v>
                </c:pt>
                <c:pt idx="1199">
                  <c:v>5.1999999999999998E-3</c:v>
                </c:pt>
                <c:pt idx="1200">
                  <c:v>3.5999999999999999E-3</c:v>
                </c:pt>
                <c:pt idx="1201">
                  <c:v>2.5999999999999999E-3</c:v>
                </c:pt>
                <c:pt idx="1202">
                  <c:v>2.0999999999999999E-3</c:v>
                </c:pt>
                <c:pt idx="1203">
                  <c:v>1.8E-3</c:v>
                </c:pt>
                <c:pt idx="1204">
                  <c:v>1.6000000000000001E-3</c:v>
                </c:pt>
                <c:pt idx="1205">
                  <c:v>1.5E-3</c:v>
                </c:pt>
                <c:pt idx="1206">
                  <c:v>1.5E-3</c:v>
                </c:pt>
                <c:pt idx="1207">
                  <c:v>1.5E-3</c:v>
                </c:pt>
                <c:pt idx="1208">
                  <c:v>1.4E-3</c:v>
                </c:pt>
                <c:pt idx="1209">
                  <c:v>1.4E-3</c:v>
                </c:pt>
                <c:pt idx="1210">
                  <c:v>1.4E-3</c:v>
                </c:pt>
                <c:pt idx="1211">
                  <c:v>1.4E-3</c:v>
                </c:pt>
                <c:pt idx="1212">
                  <c:v>1.4E-3</c:v>
                </c:pt>
                <c:pt idx="1213">
                  <c:v>1.6999999999999999E-3</c:v>
                </c:pt>
                <c:pt idx="1214">
                  <c:v>1.6000000000000001E-3</c:v>
                </c:pt>
                <c:pt idx="1215">
                  <c:v>1.6000000000000001E-3</c:v>
                </c:pt>
                <c:pt idx="1216">
                  <c:v>1.5E-3</c:v>
                </c:pt>
                <c:pt idx="1217">
                  <c:v>1.5E-3</c:v>
                </c:pt>
                <c:pt idx="1218">
                  <c:v>1.5E-3</c:v>
                </c:pt>
                <c:pt idx="1219">
                  <c:v>1.5E-3</c:v>
                </c:pt>
                <c:pt idx="1220">
                  <c:v>1.5E-3</c:v>
                </c:pt>
                <c:pt idx="1221">
                  <c:v>1.5E-3</c:v>
                </c:pt>
                <c:pt idx="1222">
                  <c:v>1.6000000000000001E-3</c:v>
                </c:pt>
                <c:pt idx="1223">
                  <c:v>1.5E-3</c:v>
                </c:pt>
                <c:pt idx="1224">
                  <c:v>1.5E-3</c:v>
                </c:pt>
                <c:pt idx="1225">
                  <c:v>1.6000000000000001E-3</c:v>
                </c:pt>
                <c:pt idx="1226">
                  <c:v>1.8E-3</c:v>
                </c:pt>
                <c:pt idx="1227">
                  <c:v>1.8E-3</c:v>
                </c:pt>
                <c:pt idx="1228">
                  <c:v>2.5000000000000001E-3</c:v>
                </c:pt>
                <c:pt idx="1229">
                  <c:v>7.4000000000000003E-3</c:v>
                </c:pt>
                <c:pt idx="1230">
                  <c:v>1.0200000000000001E-2</c:v>
                </c:pt>
                <c:pt idx="1231">
                  <c:v>7.9000000000000008E-3</c:v>
                </c:pt>
                <c:pt idx="1232">
                  <c:v>5.1000000000000004E-3</c:v>
                </c:pt>
                <c:pt idx="1233">
                  <c:v>5.1000000000000004E-3</c:v>
                </c:pt>
                <c:pt idx="1234">
                  <c:v>9.4999999999999998E-3</c:v>
                </c:pt>
                <c:pt idx="1235">
                  <c:v>4.5999999999999999E-3</c:v>
                </c:pt>
                <c:pt idx="1236">
                  <c:v>2.3E-3</c:v>
                </c:pt>
                <c:pt idx="1237">
                  <c:v>1.9E-3</c:v>
                </c:pt>
                <c:pt idx="1238">
                  <c:v>1.6000000000000001E-3</c:v>
                </c:pt>
                <c:pt idx="1239">
                  <c:v>1.5E-3</c:v>
                </c:pt>
                <c:pt idx="1240">
                  <c:v>1.5E-3</c:v>
                </c:pt>
                <c:pt idx="1241">
                  <c:v>1.5E-3</c:v>
                </c:pt>
                <c:pt idx="1242">
                  <c:v>1.5E-3</c:v>
                </c:pt>
                <c:pt idx="1243">
                  <c:v>1.5E-3</c:v>
                </c:pt>
                <c:pt idx="1244">
                  <c:v>1.5E-3</c:v>
                </c:pt>
                <c:pt idx="1245">
                  <c:v>1.5E-3</c:v>
                </c:pt>
                <c:pt idx="1246">
                  <c:v>1.4E-3</c:v>
                </c:pt>
                <c:pt idx="1247">
                  <c:v>1.4E-3</c:v>
                </c:pt>
                <c:pt idx="1248">
                  <c:v>1.2999999999999999E-3</c:v>
                </c:pt>
                <c:pt idx="1249">
                  <c:v>1.1999999999999999E-3</c:v>
                </c:pt>
                <c:pt idx="1250">
                  <c:v>1.2999999999999999E-3</c:v>
                </c:pt>
                <c:pt idx="1251">
                  <c:v>1.1999999999999999E-3</c:v>
                </c:pt>
                <c:pt idx="1252">
                  <c:v>1.1999999999999999E-3</c:v>
                </c:pt>
                <c:pt idx="1253">
                  <c:v>1.1999999999999999E-3</c:v>
                </c:pt>
                <c:pt idx="1254">
                  <c:v>1.8E-3</c:v>
                </c:pt>
                <c:pt idx="1255">
                  <c:v>9.7000000000000003E-3</c:v>
                </c:pt>
                <c:pt idx="1256">
                  <c:v>1.0500000000000001E-2</c:v>
                </c:pt>
                <c:pt idx="1257">
                  <c:v>1.37E-2</c:v>
                </c:pt>
                <c:pt idx="1258">
                  <c:v>2.3800000000000002E-2</c:v>
                </c:pt>
                <c:pt idx="1259">
                  <c:v>2.3800000000000002E-2</c:v>
                </c:pt>
                <c:pt idx="1260">
                  <c:v>1.3100000000000001E-2</c:v>
                </c:pt>
                <c:pt idx="1261">
                  <c:v>1.04E-2</c:v>
                </c:pt>
                <c:pt idx="1262">
                  <c:v>1.41E-2</c:v>
                </c:pt>
                <c:pt idx="1263">
                  <c:v>2.1499999999999998E-2</c:v>
                </c:pt>
                <c:pt idx="1264">
                  <c:v>4.1399999999999999E-2</c:v>
                </c:pt>
                <c:pt idx="1265">
                  <c:v>3.85E-2</c:v>
                </c:pt>
                <c:pt idx="1266">
                  <c:v>3.6600000000000001E-2</c:v>
                </c:pt>
                <c:pt idx="1267">
                  <c:v>3.5400000000000001E-2</c:v>
                </c:pt>
                <c:pt idx="1268">
                  <c:v>3.32E-2</c:v>
                </c:pt>
                <c:pt idx="1269">
                  <c:v>2.4E-2</c:v>
                </c:pt>
                <c:pt idx="1270">
                  <c:v>1.46E-2</c:v>
                </c:pt>
                <c:pt idx="1271">
                  <c:v>1.47E-2</c:v>
                </c:pt>
                <c:pt idx="1272">
                  <c:v>1.4800000000000001E-2</c:v>
                </c:pt>
                <c:pt idx="1273">
                  <c:v>1.49E-2</c:v>
                </c:pt>
                <c:pt idx="1274">
                  <c:v>1.49E-2</c:v>
                </c:pt>
                <c:pt idx="1275">
                  <c:v>1.17E-2</c:v>
                </c:pt>
                <c:pt idx="1276">
                  <c:v>7.7000000000000002E-3</c:v>
                </c:pt>
                <c:pt idx="1277">
                  <c:v>7.6E-3</c:v>
                </c:pt>
                <c:pt idx="1278">
                  <c:v>1.47E-2</c:v>
                </c:pt>
                <c:pt idx="1279">
                  <c:v>1.47E-2</c:v>
                </c:pt>
                <c:pt idx="1280">
                  <c:v>1.21E-2</c:v>
                </c:pt>
                <c:pt idx="1281">
                  <c:v>7.9000000000000008E-3</c:v>
                </c:pt>
                <c:pt idx="1282">
                  <c:v>5.0000000000000001E-3</c:v>
                </c:pt>
                <c:pt idx="1283">
                  <c:v>2.2000000000000001E-3</c:v>
                </c:pt>
                <c:pt idx="1284">
                  <c:v>1.6000000000000001E-3</c:v>
                </c:pt>
                <c:pt idx="1285">
                  <c:v>1.2999999999999999E-3</c:v>
                </c:pt>
                <c:pt idx="1286">
                  <c:v>1.2999999999999999E-3</c:v>
                </c:pt>
                <c:pt idx="1287">
                  <c:v>2.7000000000000001E-3</c:v>
                </c:pt>
                <c:pt idx="1288">
                  <c:v>3.2000000000000002E-3</c:v>
                </c:pt>
                <c:pt idx="1289">
                  <c:v>2.8E-3</c:v>
                </c:pt>
                <c:pt idx="1290">
                  <c:v>3.0999999999999999E-3</c:v>
                </c:pt>
                <c:pt idx="1291">
                  <c:v>2.5100000000000001E-2</c:v>
                </c:pt>
                <c:pt idx="1292">
                  <c:v>3.4500000000000003E-2</c:v>
                </c:pt>
                <c:pt idx="1293">
                  <c:v>4.36E-2</c:v>
                </c:pt>
                <c:pt idx="1294">
                  <c:v>4.5900000000000003E-2</c:v>
                </c:pt>
                <c:pt idx="1295">
                  <c:v>3.9E-2</c:v>
                </c:pt>
                <c:pt idx="1296">
                  <c:v>2.69E-2</c:v>
                </c:pt>
                <c:pt idx="1297">
                  <c:v>2.6599999999999999E-2</c:v>
                </c:pt>
                <c:pt idx="1298">
                  <c:v>3.6600000000000001E-2</c:v>
                </c:pt>
                <c:pt idx="1299">
                  <c:v>3.9300000000000002E-2</c:v>
                </c:pt>
                <c:pt idx="1300">
                  <c:v>3.85E-2</c:v>
                </c:pt>
                <c:pt idx="1301">
                  <c:v>4.1799999999999997E-2</c:v>
                </c:pt>
                <c:pt idx="1302">
                  <c:v>4.7E-2</c:v>
                </c:pt>
                <c:pt idx="1303">
                  <c:v>4.9399999999999999E-2</c:v>
                </c:pt>
                <c:pt idx="1304">
                  <c:v>4.9500000000000002E-2</c:v>
                </c:pt>
                <c:pt idx="1305">
                  <c:v>3.9300000000000002E-2</c:v>
                </c:pt>
                <c:pt idx="1306">
                  <c:v>3.8699999999999998E-2</c:v>
                </c:pt>
                <c:pt idx="1307">
                  <c:v>4.07E-2</c:v>
                </c:pt>
                <c:pt idx="1308">
                  <c:v>4.2200000000000001E-2</c:v>
                </c:pt>
                <c:pt idx="1309">
                  <c:v>4.0800000000000003E-2</c:v>
                </c:pt>
                <c:pt idx="1310">
                  <c:v>4.5999999999999999E-2</c:v>
                </c:pt>
                <c:pt idx="1311">
                  <c:v>4.48E-2</c:v>
                </c:pt>
                <c:pt idx="1312">
                  <c:v>4.36E-2</c:v>
                </c:pt>
                <c:pt idx="1313">
                  <c:v>4.2799999999999998E-2</c:v>
                </c:pt>
                <c:pt idx="1314">
                  <c:v>4.19E-2</c:v>
                </c:pt>
                <c:pt idx="1315">
                  <c:v>4.2200000000000001E-2</c:v>
                </c:pt>
                <c:pt idx="1316">
                  <c:v>4.2200000000000001E-2</c:v>
                </c:pt>
                <c:pt idx="1317">
                  <c:v>4.2299999999999997E-2</c:v>
                </c:pt>
                <c:pt idx="1318">
                  <c:v>4.24E-2</c:v>
                </c:pt>
                <c:pt idx="1319">
                  <c:v>4.2200000000000001E-2</c:v>
                </c:pt>
                <c:pt idx="1320">
                  <c:v>4.2200000000000001E-2</c:v>
                </c:pt>
                <c:pt idx="1321">
                  <c:v>3.9399999999999998E-2</c:v>
                </c:pt>
                <c:pt idx="1322">
                  <c:v>3.9E-2</c:v>
                </c:pt>
                <c:pt idx="1323">
                  <c:v>4.0099999999999997E-2</c:v>
                </c:pt>
                <c:pt idx="1324">
                  <c:v>4.0800000000000003E-2</c:v>
                </c:pt>
                <c:pt idx="1325">
                  <c:v>4.5499999999999999E-2</c:v>
                </c:pt>
                <c:pt idx="1326">
                  <c:v>5.0999999999999997E-2</c:v>
                </c:pt>
                <c:pt idx="1327">
                  <c:v>5.0599999999999999E-2</c:v>
                </c:pt>
                <c:pt idx="1328">
                  <c:v>5.0599999999999999E-2</c:v>
                </c:pt>
                <c:pt idx="1329">
                  <c:v>4.7899999999999998E-2</c:v>
                </c:pt>
                <c:pt idx="1330">
                  <c:v>4.0300000000000002E-2</c:v>
                </c:pt>
                <c:pt idx="1331">
                  <c:v>3.3700000000000001E-2</c:v>
                </c:pt>
                <c:pt idx="1332">
                  <c:v>2.8500000000000001E-2</c:v>
                </c:pt>
                <c:pt idx="1333">
                  <c:v>3.8600000000000002E-2</c:v>
                </c:pt>
                <c:pt idx="1334">
                  <c:v>4.0099999999999997E-2</c:v>
                </c:pt>
                <c:pt idx="1335">
                  <c:v>3.9E-2</c:v>
                </c:pt>
                <c:pt idx="1336">
                  <c:v>3.9600000000000003E-2</c:v>
                </c:pt>
                <c:pt idx="1337">
                  <c:v>4.0099999999999997E-2</c:v>
                </c:pt>
                <c:pt idx="1338">
                  <c:v>4.2200000000000001E-2</c:v>
                </c:pt>
                <c:pt idx="1339">
                  <c:v>4.41E-2</c:v>
                </c:pt>
                <c:pt idx="1340">
                  <c:v>4.53E-2</c:v>
                </c:pt>
                <c:pt idx="1341">
                  <c:v>4.5199999999999997E-2</c:v>
                </c:pt>
                <c:pt idx="1342">
                  <c:v>4.4200000000000003E-2</c:v>
                </c:pt>
                <c:pt idx="1343">
                  <c:v>4.36E-2</c:v>
                </c:pt>
                <c:pt idx="1344">
                  <c:v>4.19E-2</c:v>
                </c:pt>
                <c:pt idx="1345">
                  <c:v>3.8699999999999998E-2</c:v>
                </c:pt>
                <c:pt idx="1346">
                  <c:v>3.4599999999999999E-2</c:v>
                </c:pt>
                <c:pt idx="1347">
                  <c:v>3.3500000000000002E-2</c:v>
                </c:pt>
                <c:pt idx="1348">
                  <c:v>3.5400000000000001E-2</c:v>
                </c:pt>
                <c:pt idx="1349">
                  <c:v>3.4500000000000003E-2</c:v>
                </c:pt>
                <c:pt idx="1350">
                  <c:v>2.8400000000000002E-2</c:v>
                </c:pt>
                <c:pt idx="1351">
                  <c:v>2.8400000000000002E-2</c:v>
                </c:pt>
                <c:pt idx="1352">
                  <c:v>4.3900000000000002E-2</c:v>
                </c:pt>
                <c:pt idx="1353">
                  <c:v>4.7600000000000003E-2</c:v>
                </c:pt>
                <c:pt idx="1354">
                  <c:v>4.4699999999999997E-2</c:v>
                </c:pt>
                <c:pt idx="1355">
                  <c:v>4.4499999999999998E-2</c:v>
                </c:pt>
                <c:pt idx="1356">
                  <c:v>4.4999999999999998E-2</c:v>
                </c:pt>
                <c:pt idx="1357">
                  <c:v>4.6899999999999997E-2</c:v>
                </c:pt>
                <c:pt idx="1358">
                  <c:v>4.8300000000000003E-2</c:v>
                </c:pt>
                <c:pt idx="1359">
                  <c:v>4.9799999999999997E-2</c:v>
                </c:pt>
                <c:pt idx="1360">
                  <c:v>4.87E-2</c:v>
                </c:pt>
                <c:pt idx="1361">
                  <c:v>4.6199999999999998E-2</c:v>
                </c:pt>
                <c:pt idx="1362">
                  <c:v>4.4499999999999998E-2</c:v>
                </c:pt>
                <c:pt idx="1363">
                  <c:v>4.4299999999999999E-2</c:v>
                </c:pt>
                <c:pt idx="1364">
                  <c:v>4.4400000000000002E-2</c:v>
                </c:pt>
                <c:pt idx="1365">
                  <c:v>4.5100000000000001E-2</c:v>
                </c:pt>
                <c:pt idx="1366">
                  <c:v>4.4299999999999999E-2</c:v>
                </c:pt>
                <c:pt idx="1367">
                  <c:v>4.48E-2</c:v>
                </c:pt>
                <c:pt idx="1368">
                  <c:v>4.5600000000000002E-2</c:v>
                </c:pt>
                <c:pt idx="1369">
                  <c:v>4.5999999999999999E-2</c:v>
                </c:pt>
                <c:pt idx="1370">
                  <c:v>4.7699999999999999E-2</c:v>
                </c:pt>
                <c:pt idx="1371">
                  <c:v>4.8599999999999997E-2</c:v>
                </c:pt>
                <c:pt idx="1372">
                  <c:v>4.9399999999999999E-2</c:v>
                </c:pt>
                <c:pt idx="1373">
                  <c:v>4.9299999999999997E-2</c:v>
                </c:pt>
                <c:pt idx="1374">
                  <c:v>4.7500000000000001E-2</c:v>
                </c:pt>
                <c:pt idx="1375">
                  <c:v>4.3700000000000003E-2</c:v>
                </c:pt>
                <c:pt idx="1376">
                  <c:v>4.5999999999999999E-2</c:v>
                </c:pt>
                <c:pt idx="1377">
                  <c:v>4.6899999999999997E-2</c:v>
                </c:pt>
                <c:pt idx="1378">
                  <c:v>4.9299999999999997E-2</c:v>
                </c:pt>
                <c:pt idx="1379">
                  <c:v>4.8500000000000001E-2</c:v>
                </c:pt>
                <c:pt idx="1380">
                  <c:v>4.65E-2</c:v>
                </c:pt>
                <c:pt idx="1381">
                  <c:v>4.4200000000000003E-2</c:v>
                </c:pt>
                <c:pt idx="1382">
                  <c:v>4.3499999999999997E-2</c:v>
                </c:pt>
                <c:pt idx="1383">
                  <c:v>4.36E-2</c:v>
                </c:pt>
                <c:pt idx="1384">
                  <c:v>4.3999999999999997E-2</c:v>
                </c:pt>
                <c:pt idx="1385">
                  <c:v>4.4499999999999998E-2</c:v>
                </c:pt>
                <c:pt idx="1386">
                  <c:v>4.5199999999999997E-2</c:v>
                </c:pt>
                <c:pt idx="1387">
                  <c:v>4.3999999999999997E-2</c:v>
                </c:pt>
                <c:pt idx="1388">
                  <c:v>4.4999999999999998E-2</c:v>
                </c:pt>
                <c:pt idx="1389">
                  <c:v>4.5699999999999998E-2</c:v>
                </c:pt>
                <c:pt idx="1390">
                  <c:v>4.3999999999999997E-2</c:v>
                </c:pt>
                <c:pt idx="1391">
                  <c:v>4.3799999999999999E-2</c:v>
                </c:pt>
                <c:pt idx="1392">
                  <c:v>4.4200000000000003E-2</c:v>
                </c:pt>
                <c:pt idx="1393">
                  <c:v>4.4999999999999998E-2</c:v>
                </c:pt>
                <c:pt idx="1394">
                  <c:v>4.6600000000000003E-2</c:v>
                </c:pt>
                <c:pt idx="1395">
                  <c:v>4.3999999999999997E-2</c:v>
                </c:pt>
                <c:pt idx="1396">
                  <c:v>4.02E-2</c:v>
                </c:pt>
                <c:pt idx="1397">
                  <c:v>4.02E-2</c:v>
                </c:pt>
                <c:pt idx="1398">
                  <c:v>4.5199999999999997E-2</c:v>
                </c:pt>
                <c:pt idx="1399">
                  <c:v>4.5900000000000003E-2</c:v>
                </c:pt>
                <c:pt idx="1400">
                  <c:v>4.5900000000000003E-2</c:v>
                </c:pt>
                <c:pt idx="1401">
                  <c:v>4.5600000000000002E-2</c:v>
                </c:pt>
                <c:pt idx="1402">
                  <c:v>4.4200000000000003E-2</c:v>
                </c:pt>
                <c:pt idx="1403">
                  <c:v>4.1300000000000003E-2</c:v>
                </c:pt>
                <c:pt idx="1404">
                  <c:v>3.7999999999999999E-2</c:v>
                </c:pt>
                <c:pt idx="1405">
                  <c:v>3.4700000000000002E-2</c:v>
                </c:pt>
                <c:pt idx="1406">
                  <c:v>3.2800000000000003E-2</c:v>
                </c:pt>
                <c:pt idx="1407">
                  <c:v>3.2099999999999997E-2</c:v>
                </c:pt>
                <c:pt idx="1408">
                  <c:v>3.2199999999999999E-2</c:v>
                </c:pt>
                <c:pt idx="1409">
                  <c:v>3.2800000000000003E-2</c:v>
                </c:pt>
                <c:pt idx="1410">
                  <c:v>3.56E-2</c:v>
                </c:pt>
                <c:pt idx="1411">
                  <c:v>3.9100000000000003E-2</c:v>
                </c:pt>
                <c:pt idx="1412">
                  <c:v>4.2200000000000001E-2</c:v>
                </c:pt>
                <c:pt idx="1413">
                  <c:v>4.2200000000000001E-2</c:v>
                </c:pt>
                <c:pt idx="1414">
                  <c:v>4.2200000000000001E-2</c:v>
                </c:pt>
                <c:pt idx="1415">
                  <c:v>4.2299999999999997E-2</c:v>
                </c:pt>
                <c:pt idx="1416">
                  <c:v>4.4400000000000002E-2</c:v>
                </c:pt>
                <c:pt idx="1417">
                  <c:v>4.3099999999999999E-2</c:v>
                </c:pt>
                <c:pt idx="1418">
                  <c:v>4.1700000000000001E-2</c:v>
                </c:pt>
                <c:pt idx="1419">
                  <c:v>3.9600000000000003E-2</c:v>
                </c:pt>
                <c:pt idx="1420">
                  <c:v>3.7600000000000001E-2</c:v>
                </c:pt>
                <c:pt idx="1421">
                  <c:v>3.5799999999999998E-2</c:v>
                </c:pt>
                <c:pt idx="1422">
                  <c:v>3.49E-2</c:v>
                </c:pt>
                <c:pt idx="1423">
                  <c:v>3.39E-2</c:v>
                </c:pt>
                <c:pt idx="1424">
                  <c:v>3.3000000000000002E-2</c:v>
                </c:pt>
                <c:pt idx="1425">
                  <c:v>3.2099999999999997E-2</c:v>
                </c:pt>
                <c:pt idx="1426">
                  <c:v>3.1E-2</c:v>
                </c:pt>
                <c:pt idx="1427">
                  <c:v>2.9100000000000001E-2</c:v>
                </c:pt>
                <c:pt idx="1428">
                  <c:v>2.7699999999999999E-2</c:v>
                </c:pt>
                <c:pt idx="1429">
                  <c:v>2.69E-2</c:v>
                </c:pt>
                <c:pt idx="1430">
                  <c:v>2.6599999999999999E-2</c:v>
                </c:pt>
                <c:pt idx="1431">
                  <c:v>3.9100000000000003E-2</c:v>
                </c:pt>
                <c:pt idx="1432">
                  <c:v>3.9699999999999999E-2</c:v>
                </c:pt>
                <c:pt idx="1433">
                  <c:v>3.7499999999999999E-2</c:v>
                </c:pt>
                <c:pt idx="1434">
                  <c:v>3.6799999999999999E-2</c:v>
                </c:pt>
                <c:pt idx="1435">
                  <c:v>3.9100000000000003E-2</c:v>
                </c:pt>
                <c:pt idx="1436">
                  <c:v>4.6300000000000001E-2</c:v>
                </c:pt>
                <c:pt idx="1437">
                  <c:v>4.7E-2</c:v>
                </c:pt>
                <c:pt idx="1438">
                  <c:v>3.8199999999999998E-2</c:v>
                </c:pt>
                <c:pt idx="1439">
                  <c:v>3.5400000000000001E-2</c:v>
                </c:pt>
                <c:pt idx="1440">
                  <c:v>4.02E-2</c:v>
                </c:pt>
                <c:pt idx="1441">
                  <c:v>6.08E-2</c:v>
                </c:pt>
                <c:pt idx="1442">
                  <c:v>5.57E-2</c:v>
                </c:pt>
                <c:pt idx="1443">
                  <c:v>4.8000000000000001E-2</c:v>
                </c:pt>
                <c:pt idx="1444">
                  <c:v>4.8000000000000001E-2</c:v>
                </c:pt>
                <c:pt idx="1445">
                  <c:v>4.5400000000000003E-2</c:v>
                </c:pt>
                <c:pt idx="1446">
                  <c:v>4.5600000000000002E-2</c:v>
                </c:pt>
                <c:pt idx="1447">
                  <c:v>4.7199999999999999E-2</c:v>
                </c:pt>
                <c:pt idx="1448">
                  <c:v>5.4199999999999998E-2</c:v>
                </c:pt>
                <c:pt idx="1449">
                  <c:v>5.6800000000000003E-2</c:v>
                </c:pt>
                <c:pt idx="1450">
                  <c:v>5.8299999999999998E-2</c:v>
                </c:pt>
                <c:pt idx="1451">
                  <c:v>5.8900000000000001E-2</c:v>
                </c:pt>
                <c:pt idx="1452">
                  <c:v>5.3100000000000001E-2</c:v>
                </c:pt>
                <c:pt idx="1453">
                  <c:v>4.19E-2</c:v>
                </c:pt>
                <c:pt idx="1454">
                  <c:v>4.0599999999999997E-2</c:v>
                </c:pt>
                <c:pt idx="1455">
                  <c:v>4.58E-2</c:v>
                </c:pt>
                <c:pt idx="1456">
                  <c:v>5.4699999999999999E-2</c:v>
                </c:pt>
                <c:pt idx="1457">
                  <c:v>5.4300000000000001E-2</c:v>
                </c:pt>
                <c:pt idx="1458">
                  <c:v>4.41E-2</c:v>
                </c:pt>
                <c:pt idx="1459">
                  <c:v>3.2500000000000001E-2</c:v>
                </c:pt>
                <c:pt idx="1460">
                  <c:v>3.1099999999999999E-2</c:v>
                </c:pt>
                <c:pt idx="1461">
                  <c:v>4.1700000000000001E-2</c:v>
                </c:pt>
                <c:pt idx="1462">
                  <c:v>4.1799999999999997E-2</c:v>
                </c:pt>
                <c:pt idx="1463">
                  <c:v>4.1500000000000002E-2</c:v>
                </c:pt>
                <c:pt idx="1464">
                  <c:v>3.9899999999999998E-2</c:v>
                </c:pt>
                <c:pt idx="1465">
                  <c:v>0.04</c:v>
                </c:pt>
                <c:pt idx="1466">
                  <c:v>4.0300000000000002E-2</c:v>
                </c:pt>
                <c:pt idx="1467">
                  <c:v>4.1799999999999997E-2</c:v>
                </c:pt>
                <c:pt idx="1468">
                  <c:v>4.4699999999999997E-2</c:v>
                </c:pt>
                <c:pt idx="1469">
                  <c:v>4.4999999999999998E-2</c:v>
                </c:pt>
                <c:pt idx="1470">
                  <c:v>4.0099999999999997E-2</c:v>
                </c:pt>
                <c:pt idx="1471">
                  <c:v>3.8800000000000001E-2</c:v>
                </c:pt>
                <c:pt idx="1472">
                  <c:v>3.2899999999999999E-2</c:v>
                </c:pt>
                <c:pt idx="1473">
                  <c:v>2.7900000000000001E-2</c:v>
                </c:pt>
                <c:pt idx="1474">
                  <c:v>2.69E-2</c:v>
                </c:pt>
                <c:pt idx="1475">
                  <c:v>3.9899999999999998E-2</c:v>
                </c:pt>
                <c:pt idx="1476">
                  <c:v>4.3700000000000003E-2</c:v>
                </c:pt>
                <c:pt idx="1477">
                  <c:v>4.3700000000000003E-2</c:v>
                </c:pt>
                <c:pt idx="1478">
                  <c:v>4.48E-2</c:v>
                </c:pt>
                <c:pt idx="1479">
                  <c:v>4.5699999999999998E-2</c:v>
                </c:pt>
                <c:pt idx="1480">
                  <c:v>0.04</c:v>
                </c:pt>
                <c:pt idx="1481">
                  <c:v>3.15E-2</c:v>
                </c:pt>
                <c:pt idx="1482">
                  <c:v>4.0399999999999998E-2</c:v>
                </c:pt>
                <c:pt idx="1483">
                  <c:v>4.0300000000000002E-2</c:v>
                </c:pt>
                <c:pt idx="1484">
                  <c:v>3.9600000000000003E-2</c:v>
                </c:pt>
                <c:pt idx="1485">
                  <c:v>3.8399999999999997E-2</c:v>
                </c:pt>
                <c:pt idx="1486">
                  <c:v>3.7900000000000003E-2</c:v>
                </c:pt>
                <c:pt idx="1487">
                  <c:v>3.9199999999999999E-2</c:v>
                </c:pt>
                <c:pt idx="1488">
                  <c:v>4.3299999999999998E-2</c:v>
                </c:pt>
                <c:pt idx="1489">
                  <c:v>4.7399999999999998E-2</c:v>
                </c:pt>
                <c:pt idx="1490">
                  <c:v>4.9500000000000002E-2</c:v>
                </c:pt>
                <c:pt idx="1491">
                  <c:v>4.5900000000000003E-2</c:v>
                </c:pt>
                <c:pt idx="1492">
                  <c:v>3.9399999999999998E-2</c:v>
                </c:pt>
                <c:pt idx="1493">
                  <c:v>3.7999999999999999E-2</c:v>
                </c:pt>
                <c:pt idx="1494">
                  <c:v>3.9E-2</c:v>
                </c:pt>
                <c:pt idx="1495">
                  <c:v>4.7699999999999999E-2</c:v>
                </c:pt>
                <c:pt idx="1496">
                  <c:v>4.19E-2</c:v>
                </c:pt>
                <c:pt idx="1497">
                  <c:v>3.8300000000000001E-2</c:v>
                </c:pt>
                <c:pt idx="1498">
                  <c:v>3.9199999999999999E-2</c:v>
                </c:pt>
                <c:pt idx="1499">
                  <c:v>3.9199999999999999E-2</c:v>
                </c:pt>
                <c:pt idx="1500">
                  <c:v>4.7500000000000001E-2</c:v>
                </c:pt>
                <c:pt idx="1501">
                  <c:v>5.7000000000000002E-2</c:v>
                </c:pt>
                <c:pt idx="1502">
                  <c:v>4.7E-2</c:v>
                </c:pt>
                <c:pt idx="1503">
                  <c:v>4.3299999999999998E-2</c:v>
                </c:pt>
                <c:pt idx="1504">
                  <c:v>4.3799999999999999E-2</c:v>
                </c:pt>
                <c:pt idx="1505">
                  <c:v>5.5399999999999998E-2</c:v>
                </c:pt>
                <c:pt idx="1506">
                  <c:v>5.5199999999999999E-2</c:v>
                </c:pt>
                <c:pt idx="1507">
                  <c:v>4.5699999999999998E-2</c:v>
                </c:pt>
                <c:pt idx="1508">
                  <c:v>4.2500000000000003E-2</c:v>
                </c:pt>
                <c:pt idx="1509">
                  <c:v>3.9399999999999998E-2</c:v>
                </c:pt>
                <c:pt idx="1510">
                  <c:v>4.48E-2</c:v>
                </c:pt>
                <c:pt idx="1511">
                  <c:v>4.6399999999999997E-2</c:v>
                </c:pt>
                <c:pt idx="1512">
                  <c:v>4.2999999999999997E-2</c:v>
                </c:pt>
                <c:pt idx="1513">
                  <c:v>4.0800000000000003E-2</c:v>
                </c:pt>
                <c:pt idx="1514">
                  <c:v>3.9800000000000002E-2</c:v>
                </c:pt>
                <c:pt idx="1515">
                  <c:v>4.4999999999999998E-2</c:v>
                </c:pt>
                <c:pt idx="1516">
                  <c:v>4.7300000000000002E-2</c:v>
                </c:pt>
                <c:pt idx="1517">
                  <c:v>4.1399999999999999E-2</c:v>
                </c:pt>
                <c:pt idx="1518">
                  <c:v>3.7900000000000003E-2</c:v>
                </c:pt>
                <c:pt idx="1519">
                  <c:v>4.5900000000000003E-2</c:v>
                </c:pt>
                <c:pt idx="1520">
                  <c:v>4.7399999999999998E-2</c:v>
                </c:pt>
                <c:pt idx="1521">
                  <c:v>4.7699999999999999E-2</c:v>
                </c:pt>
                <c:pt idx="1522">
                  <c:v>4.4699999999999997E-2</c:v>
                </c:pt>
                <c:pt idx="1523">
                  <c:v>3.9800000000000002E-2</c:v>
                </c:pt>
                <c:pt idx="1524">
                  <c:v>3.8800000000000001E-2</c:v>
                </c:pt>
                <c:pt idx="1525">
                  <c:v>4.19E-2</c:v>
                </c:pt>
                <c:pt idx="1526">
                  <c:v>4.7E-2</c:v>
                </c:pt>
                <c:pt idx="1527">
                  <c:v>4.8099999999999997E-2</c:v>
                </c:pt>
                <c:pt idx="1528">
                  <c:v>4.5699999999999998E-2</c:v>
                </c:pt>
                <c:pt idx="1529">
                  <c:v>4.3900000000000002E-2</c:v>
                </c:pt>
                <c:pt idx="1530">
                  <c:v>4.2599999999999999E-2</c:v>
                </c:pt>
                <c:pt idx="1531">
                  <c:v>4.1799999999999997E-2</c:v>
                </c:pt>
                <c:pt idx="1532">
                  <c:v>4.0500000000000001E-2</c:v>
                </c:pt>
                <c:pt idx="1533">
                  <c:v>3.9699999999999999E-2</c:v>
                </c:pt>
                <c:pt idx="1534">
                  <c:v>4.3099999999999999E-2</c:v>
                </c:pt>
                <c:pt idx="1535">
                  <c:v>4.3400000000000001E-2</c:v>
                </c:pt>
                <c:pt idx="1536">
                  <c:v>4.48E-2</c:v>
                </c:pt>
                <c:pt idx="1537">
                  <c:v>4.3499999999999997E-2</c:v>
                </c:pt>
                <c:pt idx="1538">
                  <c:v>3.8800000000000001E-2</c:v>
                </c:pt>
                <c:pt idx="1539">
                  <c:v>3.5299999999999998E-2</c:v>
                </c:pt>
                <c:pt idx="1540">
                  <c:v>4.6100000000000002E-2</c:v>
                </c:pt>
                <c:pt idx="1541">
                  <c:v>4.5600000000000002E-2</c:v>
                </c:pt>
                <c:pt idx="1542">
                  <c:v>4.02E-2</c:v>
                </c:pt>
                <c:pt idx="1543">
                  <c:v>3.9899999999999998E-2</c:v>
                </c:pt>
                <c:pt idx="1544">
                  <c:v>3.9899999999999998E-2</c:v>
                </c:pt>
                <c:pt idx="1545">
                  <c:v>4.2099999999999999E-2</c:v>
                </c:pt>
                <c:pt idx="1546">
                  <c:v>4.2099999999999999E-2</c:v>
                </c:pt>
                <c:pt idx="1547">
                  <c:v>4.0599999999999997E-2</c:v>
                </c:pt>
                <c:pt idx="1548">
                  <c:v>4.0599999999999997E-2</c:v>
                </c:pt>
                <c:pt idx="1549">
                  <c:v>4.0599999999999997E-2</c:v>
                </c:pt>
                <c:pt idx="1550">
                  <c:v>4.02E-2</c:v>
                </c:pt>
                <c:pt idx="1551">
                  <c:v>4.0300000000000002E-2</c:v>
                </c:pt>
                <c:pt idx="1552">
                  <c:v>4.07E-2</c:v>
                </c:pt>
                <c:pt idx="1553">
                  <c:v>4.1000000000000002E-2</c:v>
                </c:pt>
                <c:pt idx="1554">
                  <c:v>4.48E-2</c:v>
                </c:pt>
                <c:pt idx="1555">
                  <c:v>4.6899999999999997E-2</c:v>
                </c:pt>
                <c:pt idx="1556">
                  <c:v>3.95E-2</c:v>
                </c:pt>
                <c:pt idx="1557">
                  <c:v>3.3099999999999997E-2</c:v>
                </c:pt>
                <c:pt idx="1558">
                  <c:v>2.46E-2</c:v>
                </c:pt>
                <c:pt idx="1559">
                  <c:v>2.5399999999999999E-2</c:v>
                </c:pt>
                <c:pt idx="1560">
                  <c:v>4.1300000000000003E-2</c:v>
                </c:pt>
                <c:pt idx="1561">
                  <c:v>4.1399999999999999E-2</c:v>
                </c:pt>
                <c:pt idx="1562">
                  <c:v>4.0300000000000002E-2</c:v>
                </c:pt>
                <c:pt idx="1563">
                  <c:v>3.9600000000000003E-2</c:v>
                </c:pt>
                <c:pt idx="1564">
                  <c:v>4.0899999999999999E-2</c:v>
                </c:pt>
                <c:pt idx="1565">
                  <c:v>4.0899999999999999E-2</c:v>
                </c:pt>
                <c:pt idx="1566">
                  <c:v>4.0300000000000002E-2</c:v>
                </c:pt>
                <c:pt idx="1567">
                  <c:v>3.9300000000000002E-2</c:v>
                </c:pt>
                <c:pt idx="1568">
                  <c:v>3.9199999999999999E-2</c:v>
                </c:pt>
                <c:pt idx="1569">
                  <c:v>3.78E-2</c:v>
                </c:pt>
                <c:pt idx="1570">
                  <c:v>3.7100000000000001E-2</c:v>
                </c:pt>
                <c:pt idx="1571">
                  <c:v>3.6299999999999999E-2</c:v>
                </c:pt>
                <c:pt idx="1572">
                  <c:v>3.5999999999999997E-2</c:v>
                </c:pt>
                <c:pt idx="1573">
                  <c:v>3.8600000000000002E-2</c:v>
                </c:pt>
                <c:pt idx="1574">
                  <c:v>3.9199999999999999E-2</c:v>
                </c:pt>
                <c:pt idx="1575">
                  <c:v>3.9399999999999998E-2</c:v>
                </c:pt>
                <c:pt idx="1576">
                  <c:v>4.1200000000000001E-2</c:v>
                </c:pt>
                <c:pt idx="1577">
                  <c:v>4.0800000000000003E-2</c:v>
                </c:pt>
                <c:pt idx="1578">
                  <c:v>3.6499999999999998E-2</c:v>
                </c:pt>
                <c:pt idx="1579">
                  <c:v>3.1E-2</c:v>
                </c:pt>
                <c:pt idx="1580">
                  <c:v>3.7999999999999999E-2</c:v>
                </c:pt>
                <c:pt idx="1581">
                  <c:v>3.6299999999999999E-2</c:v>
                </c:pt>
                <c:pt idx="1582">
                  <c:v>3.1899999999999998E-2</c:v>
                </c:pt>
                <c:pt idx="1583">
                  <c:v>3.0599999999999999E-2</c:v>
                </c:pt>
                <c:pt idx="1584">
                  <c:v>2.8199999999999999E-2</c:v>
                </c:pt>
                <c:pt idx="1585">
                  <c:v>2.8299999999999999E-2</c:v>
                </c:pt>
                <c:pt idx="1586">
                  <c:v>2.8299999999999999E-2</c:v>
                </c:pt>
                <c:pt idx="1587">
                  <c:v>3.2399999999999998E-2</c:v>
                </c:pt>
                <c:pt idx="1588">
                  <c:v>4.0399999999999998E-2</c:v>
                </c:pt>
                <c:pt idx="1589">
                  <c:v>3.7199999999999997E-2</c:v>
                </c:pt>
                <c:pt idx="1590">
                  <c:v>3.1300000000000001E-2</c:v>
                </c:pt>
                <c:pt idx="1591">
                  <c:v>2.4799999999999999E-2</c:v>
                </c:pt>
                <c:pt idx="1592">
                  <c:v>0.02</c:v>
                </c:pt>
                <c:pt idx="1593">
                  <c:v>1.67E-2</c:v>
                </c:pt>
                <c:pt idx="1594">
                  <c:v>1.83E-2</c:v>
                </c:pt>
                <c:pt idx="1595">
                  <c:v>1.6199999999999999E-2</c:v>
                </c:pt>
                <c:pt idx="1596">
                  <c:v>1.6199999999999999E-2</c:v>
                </c:pt>
                <c:pt idx="1597">
                  <c:v>3.3099999999999997E-2</c:v>
                </c:pt>
                <c:pt idx="1598">
                  <c:v>4.3700000000000003E-2</c:v>
                </c:pt>
                <c:pt idx="1599">
                  <c:v>4.8599999999999997E-2</c:v>
                </c:pt>
                <c:pt idx="1600">
                  <c:v>6.4500000000000002E-2</c:v>
                </c:pt>
                <c:pt idx="1601">
                  <c:v>4.8399999999999999E-2</c:v>
                </c:pt>
                <c:pt idx="1602">
                  <c:v>3.8100000000000002E-2</c:v>
                </c:pt>
                <c:pt idx="1603">
                  <c:v>3.9100000000000003E-2</c:v>
                </c:pt>
                <c:pt idx="1604">
                  <c:v>4.0800000000000003E-2</c:v>
                </c:pt>
                <c:pt idx="1605">
                  <c:v>4.2500000000000003E-2</c:v>
                </c:pt>
                <c:pt idx="1606">
                  <c:v>4.48E-2</c:v>
                </c:pt>
                <c:pt idx="1607">
                  <c:v>4.65E-2</c:v>
                </c:pt>
                <c:pt idx="1608">
                  <c:v>4.6899999999999997E-2</c:v>
                </c:pt>
                <c:pt idx="1609">
                  <c:v>4.65E-2</c:v>
                </c:pt>
                <c:pt idx="1610">
                  <c:v>4.6800000000000001E-2</c:v>
                </c:pt>
                <c:pt idx="1611">
                  <c:v>4.7800000000000002E-2</c:v>
                </c:pt>
                <c:pt idx="1612">
                  <c:v>5.0900000000000001E-2</c:v>
                </c:pt>
                <c:pt idx="1613">
                  <c:v>5.1700000000000003E-2</c:v>
                </c:pt>
                <c:pt idx="1614">
                  <c:v>5.0099999999999999E-2</c:v>
                </c:pt>
                <c:pt idx="1615">
                  <c:v>4.9299999999999997E-2</c:v>
                </c:pt>
                <c:pt idx="1616">
                  <c:v>5.04E-2</c:v>
                </c:pt>
                <c:pt idx="1617">
                  <c:v>5.2600000000000001E-2</c:v>
                </c:pt>
                <c:pt idx="1618">
                  <c:v>5.9499999999999997E-2</c:v>
                </c:pt>
                <c:pt idx="1619">
                  <c:v>6.5000000000000002E-2</c:v>
                </c:pt>
                <c:pt idx="1620">
                  <c:v>5.8500000000000003E-2</c:v>
                </c:pt>
                <c:pt idx="1621">
                  <c:v>4.3299999999999998E-2</c:v>
                </c:pt>
                <c:pt idx="1622">
                  <c:v>3.6700000000000003E-2</c:v>
                </c:pt>
                <c:pt idx="1623">
                  <c:v>3.3500000000000002E-2</c:v>
                </c:pt>
                <c:pt idx="1624">
                  <c:v>5.3600000000000002E-2</c:v>
                </c:pt>
                <c:pt idx="1625">
                  <c:v>5.2200000000000003E-2</c:v>
                </c:pt>
                <c:pt idx="1626">
                  <c:v>5.4800000000000001E-2</c:v>
                </c:pt>
                <c:pt idx="1627">
                  <c:v>5.4800000000000001E-2</c:v>
                </c:pt>
                <c:pt idx="1628">
                  <c:v>6.6000000000000003E-2</c:v>
                </c:pt>
                <c:pt idx="1629">
                  <c:v>6.25E-2</c:v>
                </c:pt>
                <c:pt idx="1630">
                  <c:v>5.7700000000000001E-2</c:v>
                </c:pt>
                <c:pt idx="1631">
                  <c:v>5.0200000000000002E-2</c:v>
                </c:pt>
                <c:pt idx="1632">
                  <c:v>4.1500000000000002E-2</c:v>
                </c:pt>
                <c:pt idx="1633">
                  <c:v>3.8800000000000001E-2</c:v>
                </c:pt>
                <c:pt idx="1634">
                  <c:v>4.4900000000000002E-2</c:v>
                </c:pt>
                <c:pt idx="1635">
                  <c:v>4.4600000000000001E-2</c:v>
                </c:pt>
                <c:pt idx="1636">
                  <c:v>3.8800000000000001E-2</c:v>
                </c:pt>
                <c:pt idx="1637">
                  <c:v>3.78E-2</c:v>
                </c:pt>
                <c:pt idx="1638">
                  <c:v>4.4699999999999997E-2</c:v>
                </c:pt>
                <c:pt idx="1639">
                  <c:v>4.7600000000000003E-2</c:v>
                </c:pt>
                <c:pt idx="1640">
                  <c:v>4.8899999999999999E-2</c:v>
                </c:pt>
                <c:pt idx="1641">
                  <c:v>3.9399999999999998E-2</c:v>
                </c:pt>
                <c:pt idx="1642">
                  <c:v>3.4200000000000001E-2</c:v>
                </c:pt>
                <c:pt idx="1643">
                  <c:v>2.0299999999999999E-2</c:v>
                </c:pt>
                <c:pt idx="1644">
                  <c:v>2.0299999999999999E-2</c:v>
                </c:pt>
                <c:pt idx="1645">
                  <c:v>4.99E-2</c:v>
                </c:pt>
                <c:pt idx="1646">
                  <c:v>4.7E-2</c:v>
                </c:pt>
                <c:pt idx="1647">
                  <c:v>3.9399999999999998E-2</c:v>
                </c:pt>
                <c:pt idx="1648">
                  <c:v>4.3999999999999997E-2</c:v>
                </c:pt>
                <c:pt idx="1649">
                  <c:v>4.19E-2</c:v>
                </c:pt>
                <c:pt idx="1650">
                  <c:v>4.0099999999999997E-2</c:v>
                </c:pt>
                <c:pt idx="1651">
                  <c:v>4.07E-2</c:v>
                </c:pt>
                <c:pt idx="1652">
                  <c:v>4.1200000000000001E-2</c:v>
                </c:pt>
                <c:pt idx="1653">
                  <c:v>4.1700000000000001E-2</c:v>
                </c:pt>
                <c:pt idx="1654">
                  <c:v>4.5100000000000001E-2</c:v>
                </c:pt>
                <c:pt idx="1655">
                  <c:v>4.5400000000000003E-2</c:v>
                </c:pt>
                <c:pt idx="1656">
                  <c:v>4.1399999999999999E-2</c:v>
                </c:pt>
                <c:pt idx="1657">
                  <c:v>3.8899999999999997E-2</c:v>
                </c:pt>
                <c:pt idx="1658">
                  <c:v>3.7900000000000003E-2</c:v>
                </c:pt>
                <c:pt idx="1659">
                  <c:v>3.9100000000000003E-2</c:v>
                </c:pt>
                <c:pt idx="1660">
                  <c:v>4.2599999999999999E-2</c:v>
                </c:pt>
                <c:pt idx="1661">
                  <c:v>4.5699999999999998E-2</c:v>
                </c:pt>
                <c:pt idx="1662">
                  <c:v>4.3799999999999999E-2</c:v>
                </c:pt>
                <c:pt idx="1663">
                  <c:v>3.8100000000000002E-2</c:v>
                </c:pt>
                <c:pt idx="1664">
                  <c:v>4.3799999999999999E-2</c:v>
                </c:pt>
                <c:pt idx="1665">
                  <c:v>4.5100000000000001E-2</c:v>
                </c:pt>
                <c:pt idx="1666">
                  <c:v>4.3900000000000002E-2</c:v>
                </c:pt>
                <c:pt idx="1667">
                  <c:v>4.2700000000000002E-2</c:v>
                </c:pt>
                <c:pt idx="1668">
                  <c:v>4.36E-2</c:v>
                </c:pt>
                <c:pt idx="1669">
                  <c:v>4.6800000000000001E-2</c:v>
                </c:pt>
                <c:pt idx="1670">
                  <c:v>4.9700000000000001E-2</c:v>
                </c:pt>
                <c:pt idx="1671">
                  <c:v>5.0999999999999997E-2</c:v>
                </c:pt>
                <c:pt idx="1672">
                  <c:v>4.7899999999999998E-2</c:v>
                </c:pt>
                <c:pt idx="1673">
                  <c:v>4.7300000000000002E-2</c:v>
                </c:pt>
                <c:pt idx="1674">
                  <c:v>4.82E-2</c:v>
                </c:pt>
                <c:pt idx="1675">
                  <c:v>0.05</c:v>
                </c:pt>
                <c:pt idx="1676">
                  <c:v>5.7500000000000002E-2</c:v>
                </c:pt>
                <c:pt idx="1677">
                  <c:v>5.3600000000000002E-2</c:v>
                </c:pt>
                <c:pt idx="1678">
                  <c:v>4.9700000000000001E-2</c:v>
                </c:pt>
                <c:pt idx="1679">
                  <c:v>5.1900000000000002E-2</c:v>
                </c:pt>
                <c:pt idx="1680">
                  <c:v>6.1600000000000002E-2</c:v>
                </c:pt>
                <c:pt idx="1681">
                  <c:v>5.8099999999999999E-2</c:v>
                </c:pt>
                <c:pt idx="1682">
                  <c:v>5.8200000000000002E-2</c:v>
                </c:pt>
                <c:pt idx="1683">
                  <c:v>5.8700000000000002E-2</c:v>
                </c:pt>
                <c:pt idx="1684">
                  <c:v>5.3600000000000002E-2</c:v>
                </c:pt>
                <c:pt idx="1685">
                  <c:v>4.1700000000000001E-2</c:v>
                </c:pt>
                <c:pt idx="1686">
                  <c:v>3.2000000000000001E-2</c:v>
                </c:pt>
                <c:pt idx="1687">
                  <c:v>4.4499999999999998E-2</c:v>
                </c:pt>
                <c:pt idx="1688">
                  <c:v>5.3800000000000001E-2</c:v>
                </c:pt>
                <c:pt idx="1689">
                  <c:v>5.6099999999999997E-2</c:v>
                </c:pt>
                <c:pt idx="1690">
                  <c:v>5.9200000000000003E-2</c:v>
                </c:pt>
                <c:pt idx="1691">
                  <c:v>5.9700000000000003E-2</c:v>
                </c:pt>
                <c:pt idx="1692">
                  <c:v>5.8200000000000002E-2</c:v>
                </c:pt>
                <c:pt idx="1693">
                  <c:v>5.9299999999999999E-2</c:v>
                </c:pt>
                <c:pt idx="1694">
                  <c:v>6.0999999999999999E-2</c:v>
                </c:pt>
                <c:pt idx="1695">
                  <c:v>6.0100000000000001E-2</c:v>
                </c:pt>
                <c:pt idx="1696">
                  <c:v>5.3999999999999999E-2</c:v>
                </c:pt>
                <c:pt idx="1697">
                  <c:v>4.5100000000000001E-2</c:v>
                </c:pt>
                <c:pt idx="1698">
                  <c:v>4.58E-2</c:v>
                </c:pt>
                <c:pt idx="1699">
                  <c:v>4.3999999999999997E-2</c:v>
                </c:pt>
                <c:pt idx="1700">
                  <c:v>4.0800000000000003E-2</c:v>
                </c:pt>
                <c:pt idx="1701">
                  <c:v>4.1799999999999997E-2</c:v>
                </c:pt>
                <c:pt idx="1702">
                  <c:v>4.3799999999999999E-2</c:v>
                </c:pt>
                <c:pt idx="1703">
                  <c:v>5.7599999999999998E-2</c:v>
                </c:pt>
                <c:pt idx="1704">
                  <c:v>6.4399999999999999E-2</c:v>
                </c:pt>
                <c:pt idx="1705">
                  <c:v>5.74E-2</c:v>
                </c:pt>
                <c:pt idx="1706">
                  <c:v>5.4100000000000002E-2</c:v>
                </c:pt>
                <c:pt idx="1707">
                  <c:v>5.3999999999999999E-2</c:v>
                </c:pt>
                <c:pt idx="1708">
                  <c:v>7.0699999999999999E-2</c:v>
                </c:pt>
                <c:pt idx="1709">
                  <c:v>7.4399999999999994E-2</c:v>
                </c:pt>
                <c:pt idx="1710">
                  <c:v>7.4800000000000005E-2</c:v>
                </c:pt>
                <c:pt idx="1711">
                  <c:v>6.88E-2</c:v>
                </c:pt>
                <c:pt idx="1712">
                  <c:v>7.3700000000000002E-2</c:v>
                </c:pt>
                <c:pt idx="1713">
                  <c:v>7.4899999999999994E-2</c:v>
                </c:pt>
                <c:pt idx="1714">
                  <c:v>7.4800000000000005E-2</c:v>
                </c:pt>
                <c:pt idx="1715">
                  <c:v>7.3300000000000004E-2</c:v>
                </c:pt>
                <c:pt idx="1716">
                  <c:v>7.3700000000000002E-2</c:v>
                </c:pt>
                <c:pt idx="1717">
                  <c:v>7.0800000000000002E-2</c:v>
                </c:pt>
                <c:pt idx="1718">
                  <c:v>6.3200000000000006E-2</c:v>
                </c:pt>
                <c:pt idx="1719">
                  <c:v>5.2600000000000001E-2</c:v>
                </c:pt>
                <c:pt idx="1720">
                  <c:v>4.48E-2</c:v>
                </c:pt>
                <c:pt idx="1721">
                  <c:v>4.58E-2</c:v>
                </c:pt>
                <c:pt idx="1722">
                  <c:v>5.67E-2</c:v>
                </c:pt>
                <c:pt idx="1723">
                  <c:v>6.7199999999999996E-2</c:v>
                </c:pt>
                <c:pt idx="1724">
                  <c:v>6.4399999999999999E-2</c:v>
                </c:pt>
                <c:pt idx="1725">
                  <c:v>6.3100000000000003E-2</c:v>
                </c:pt>
                <c:pt idx="1726">
                  <c:v>5.4699999999999999E-2</c:v>
                </c:pt>
                <c:pt idx="1727">
                  <c:v>4.3099999999999999E-2</c:v>
                </c:pt>
                <c:pt idx="1728">
                  <c:v>3.2899999999999999E-2</c:v>
                </c:pt>
                <c:pt idx="1729">
                  <c:v>1.77E-2</c:v>
                </c:pt>
                <c:pt idx="1730">
                  <c:v>1.77E-2</c:v>
                </c:pt>
                <c:pt idx="1731">
                  <c:v>6.88E-2</c:v>
                </c:pt>
                <c:pt idx="1732">
                  <c:v>5.6500000000000002E-2</c:v>
                </c:pt>
                <c:pt idx="1733">
                  <c:v>4.6600000000000003E-2</c:v>
                </c:pt>
                <c:pt idx="1734">
                  <c:v>3.6299999999999999E-2</c:v>
                </c:pt>
                <c:pt idx="1735">
                  <c:v>3.0800000000000001E-2</c:v>
                </c:pt>
                <c:pt idx="1736">
                  <c:v>3.9899999999999998E-2</c:v>
                </c:pt>
                <c:pt idx="1737">
                  <c:v>3.9699999999999999E-2</c:v>
                </c:pt>
                <c:pt idx="1738">
                  <c:v>4.1099999999999998E-2</c:v>
                </c:pt>
                <c:pt idx="1739">
                  <c:v>4.1700000000000001E-2</c:v>
                </c:pt>
                <c:pt idx="1740">
                  <c:v>3.7900000000000003E-2</c:v>
                </c:pt>
                <c:pt idx="1741">
                  <c:v>3.3700000000000001E-2</c:v>
                </c:pt>
                <c:pt idx="1742">
                  <c:v>2.8400000000000002E-2</c:v>
                </c:pt>
                <c:pt idx="1743">
                  <c:v>2.7799999999999998E-2</c:v>
                </c:pt>
                <c:pt idx="1744">
                  <c:v>2.81E-2</c:v>
                </c:pt>
                <c:pt idx="1745">
                  <c:v>4.5600000000000002E-2</c:v>
                </c:pt>
                <c:pt idx="1746">
                  <c:v>5.5500000000000001E-2</c:v>
                </c:pt>
                <c:pt idx="1747">
                  <c:v>5.9200000000000003E-2</c:v>
                </c:pt>
                <c:pt idx="1748">
                  <c:v>6.0600000000000001E-2</c:v>
                </c:pt>
                <c:pt idx="1749">
                  <c:v>4.1000000000000002E-2</c:v>
                </c:pt>
                <c:pt idx="1750">
                  <c:v>5.0900000000000001E-2</c:v>
                </c:pt>
                <c:pt idx="1751">
                  <c:v>9.1200000000000003E-2</c:v>
                </c:pt>
                <c:pt idx="1752">
                  <c:v>0.16389999999999999</c:v>
                </c:pt>
                <c:pt idx="1753">
                  <c:v>0.1019</c:v>
                </c:pt>
                <c:pt idx="1754">
                  <c:v>8.5999999999999993E-2</c:v>
                </c:pt>
                <c:pt idx="1755">
                  <c:v>9.9199999999999997E-2</c:v>
                </c:pt>
                <c:pt idx="1756">
                  <c:v>9.1899999999999996E-2</c:v>
                </c:pt>
                <c:pt idx="1757">
                  <c:v>8.5099999999999995E-2</c:v>
                </c:pt>
                <c:pt idx="1758">
                  <c:v>4.2799999999999998E-2</c:v>
                </c:pt>
                <c:pt idx="1759">
                  <c:v>3.7600000000000001E-2</c:v>
                </c:pt>
                <c:pt idx="1760">
                  <c:v>3.7600000000000001E-2</c:v>
                </c:pt>
                <c:pt idx="1766">
                  <c:v>6.3899999999999998E-2</c:v>
                </c:pt>
                <c:pt idx="1767">
                  <c:v>4.4699999999999997E-2</c:v>
                </c:pt>
                <c:pt idx="1768">
                  <c:v>3.6700000000000003E-2</c:v>
                </c:pt>
                <c:pt idx="1769">
                  <c:v>2.8299999999999999E-2</c:v>
                </c:pt>
                <c:pt idx="1770">
                  <c:v>4.7E-2</c:v>
                </c:pt>
                <c:pt idx="1771">
                  <c:v>0.11210000000000001</c:v>
                </c:pt>
                <c:pt idx="1772">
                  <c:v>0.1011</c:v>
                </c:pt>
                <c:pt idx="1773">
                  <c:v>0.1062</c:v>
                </c:pt>
                <c:pt idx="1774">
                  <c:v>5.74E-2</c:v>
                </c:pt>
                <c:pt idx="1775">
                  <c:v>4.6100000000000002E-2</c:v>
                </c:pt>
                <c:pt idx="1776">
                  <c:v>6.0100000000000001E-2</c:v>
                </c:pt>
                <c:pt idx="1777">
                  <c:v>5.7500000000000002E-2</c:v>
                </c:pt>
                <c:pt idx="1778">
                  <c:v>4.5600000000000002E-2</c:v>
                </c:pt>
                <c:pt idx="1779">
                  <c:v>4.24E-2</c:v>
                </c:pt>
                <c:pt idx="1780">
                  <c:v>0.04</c:v>
                </c:pt>
                <c:pt idx="1781">
                  <c:v>3.9600000000000003E-2</c:v>
                </c:pt>
                <c:pt idx="1782">
                  <c:v>4.4699999999999997E-2</c:v>
                </c:pt>
                <c:pt idx="1783">
                  <c:v>4.5600000000000002E-2</c:v>
                </c:pt>
                <c:pt idx="1784">
                  <c:v>4.5999999999999999E-2</c:v>
                </c:pt>
                <c:pt idx="1785">
                  <c:v>4.2000000000000003E-2</c:v>
                </c:pt>
                <c:pt idx="1786">
                  <c:v>5.3800000000000001E-2</c:v>
                </c:pt>
                <c:pt idx="1787">
                  <c:v>8.0500000000000002E-2</c:v>
                </c:pt>
                <c:pt idx="1788">
                  <c:v>6.8599999999999994E-2</c:v>
                </c:pt>
                <c:pt idx="1789">
                  <c:v>4.53E-2</c:v>
                </c:pt>
                <c:pt idx="1790">
                  <c:v>4.6300000000000001E-2</c:v>
                </c:pt>
                <c:pt idx="1791">
                  <c:v>0.1142</c:v>
                </c:pt>
                <c:pt idx="1792">
                  <c:v>9.5699999999999993E-2</c:v>
                </c:pt>
                <c:pt idx="1793">
                  <c:v>8.8099999999999998E-2</c:v>
                </c:pt>
                <c:pt idx="1794">
                  <c:v>8.8999999999999996E-2</c:v>
                </c:pt>
              </c:numCache>
            </c:numRef>
          </c:val>
          <c:smooth val="1"/>
          <c:extLst>
            <c:ext xmlns:c16="http://schemas.microsoft.com/office/drawing/2014/chart" uri="{C3380CC4-5D6E-409C-BE32-E72D297353CC}">
              <c16:uniqueId val="{00000000-64EB-4634-98CC-4B2D884279EB}"/>
            </c:ext>
          </c:extLst>
        </c:ser>
        <c:ser>
          <c:idx val="5"/>
          <c:order val="5"/>
          <c:tx>
            <c:strRef>
              <c:f>IRbaseline!$F$2</c:f>
              <c:strCache>
                <c:ptCount val="1"/>
                <c:pt idx="0">
                  <c:v>1 tháng</c:v>
                </c:pt>
              </c:strCache>
            </c:strRef>
          </c:tx>
          <c:spPr>
            <a:ln w="22225" cap="rnd" cmpd="sng" algn="ctr">
              <a:solidFill>
                <a:srgbClr val="CFDB00"/>
              </a:solidFill>
              <a:prstDash val="solid"/>
              <a:round/>
            </a:ln>
            <a:effectLst/>
          </c:spPr>
          <c:marker>
            <c:symbol val="none"/>
          </c:marker>
          <c:cat>
            <c:numRef>
              <c:f>IRbaseline!$B$4:$B$9999</c:f>
              <c:numCache>
                <c:formatCode>m/d/yyyy</c:formatCode>
                <c:ptCount val="9996"/>
                <c:pt idx="0">
                  <c:v>43467</c:v>
                </c:pt>
                <c:pt idx="1">
                  <c:v>43468</c:v>
                </c:pt>
                <c:pt idx="2">
                  <c:v>43469</c:v>
                </c:pt>
                <c:pt idx="3">
                  <c:v>43472</c:v>
                </c:pt>
                <c:pt idx="4">
                  <c:v>43473</c:v>
                </c:pt>
                <c:pt idx="5">
                  <c:v>43474</c:v>
                </c:pt>
                <c:pt idx="6">
                  <c:v>43475</c:v>
                </c:pt>
                <c:pt idx="7">
                  <c:v>43476</c:v>
                </c:pt>
                <c:pt idx="8">
                  <c:v>43479</c:v>
                </c:pt>
                <c:pt idx="9">
                  <c:v>43480</c:v>
                </c:pt>
                <c:pt idx="10">
                  <c:v>43481</c:v>
                </c:pt>
                <c:pt idx="11">
                  <c:v>43482</c:v>
                </c:pt>
                <c:pt idx="12">
                  <c:v>43483</c:v>
                </c:pt>
                <c:pt idx="13">
                  <c:v>43486</c:v>
                </c:pt>
                <c:pt idx="14">
                  <c:v>43487</c:v>
                </c:pt>
                <c:pt idx="15">
                  <c:v>43488</c:v>
                </c:pt>
                <c:pt idx="16">
                  <c:v>43489</c:v>
                </c:pt>
                <c:pt idx="17">
                  <c:v>43490</c:v>
                </c:pt>
                <c:pt idx="18">
                  <c:v>43493</c:v>
                </c:pt>
                <c:pt idx="19">
                  <c:v>43494</c:v>
                </c:pt>
                <c:pt idx="20">
                  <c:v>43495</c:v>
                </c:pt>
                <c:pt idx="21">
                  <c:v>43496</c:v>
                </c:pt>
                <c:pt idx="22">
                  <c:v>43497</c:v>
                </c:pt>
                <c:pt idx="23">
                  <c:v>43507</c:v>
                </c:pt>
                <c:pt idx="24">
                  <c:v>43508</c:v>
                </c:pt>
                <c:pt idx="25">
                  <c:v>43509</c:v>
                </c:pt>
                <c:pt idx="26">
                  <c:v>43510</c:v>
                </c:pt>
                <c:pt idx="27">
                  <c:v>43511</c:v>
                </c:pt>
                <c:pt idx="28">
                  <c:v>43514</c:v>
                </c:pt>
                <c:pt idx="29">
                  <c:v>43515</c:v>
                </c:pt>
                <c:pt idx="30">
                  <c:v>43516</c:v>
                </c:pt>
                <c:pt idx="31">
                  <c:v>43517</c:v>
                </c:pt>
                <c:pt idx="32">
                  <c:v>43518</c:v>
                </c:pt>
                <c:pt idx="33">
                  <c:v>43521</c:v>
                </c:pt>
                <c:pt idx="34">
                  <c:v>43522</c:v>
                </c:pt>
                <c:pt idx="35">
                  <c:v>43523</c:v>
                </c:pt>
                <c:pt idx="36">
                  <c:v>43525</c:v>
                </c:pt>
                <c:pt idx="37">
                  <c:v>43528</c:v>
                </c:pt>
                <c:pt idx="38">
                  <c:v>43529</c:v>
                </c:pt>
                <c:pt idx="39">
                  <c:v>43530</c:v>
                </c:pt>
                <c:pt idx="40">
                  <c:v>43531</c:v>
                </c:pt>
                <c:pt idx="41">
                  <c:v>43532</c:v>
                </c:pt>
                <c:pt idx="42">
                  <c:v>43535</c:v>
                </c:pt>
                <c:pt idx="43">
                  <c:v>43536</c:v>
                </c:pt>
                <c:pt idx="44">
                  <c:v>43537</c:v>
                </c:pt>
                <c:pt idx="45">
                  <c:v>43539</c:v>
                </c:pt>
                <c:pt idx="46">
                  <c:v>43542</c:v>
                </c:pt>
                <c:pt idx="47">
                  <c:v>43543</c:v>
                </c:pt>
                <c:pt idx="48">
                  <c:v>43544</c:v>
                </c:pt>
                <c:pt idx="49">
                  <c:v>43545</c:v>
                </c:pt>
                <c:pt idx="50">
                  <c:v>43546</c:v>
                </c:pt>
                <c:pt idx="51">
                  <c:v>43549</c:v>
                </c:pt>
                <c:pt idx="52">
                  <c:v>43550</c:v>
                </c:pt>
                <c:pt idx="53">
                  <c:v>43551</c:v>
                </c:pt>
                <c:pt idx="54">
                  <c:v>43552</c:v>
                </c:pt>
                <c:pt idx="55">
                  <c:v>43553</c:v>
                </c:pt>
                <c:pt idx="56">
                  <c:v>43556</c:v>
                </c:pt>
                <c:pt idx="57">
                  <c:v>43557</c:v>
                </c:pt>
                <c:pt idx="58">
                  <c:v>43558</c:v>
                </c:pt>
                <c:pt idx="59">
                  <c:v>43559</c:v>
                </c:pt>
                <c:pt idx="60">
                  <c:v>43560</c:v>
                </c:pt>
                <c:pt idx="61">
                  <c:v>43563</c:v>
                </c:pt>
                <c:pt idx="62">
                  <c:v>43564</c:v>
                </c:pt>
                <c:pt idx="63">
                  <c:v>43565</c:v>
                </c:pt>
                <c:pt idx="64">
                  <c:v>43571</c:v>
                </c:pt>
                <c:pt idx="65">
                  <c:v>43572</c:v>
                </c:pt>
                <c:pt idx="66">
                  <c:v>43573</c:v>
                </c:pt>
                <c:pt idx="67">
                  <c:v>43574</c:v>
                </c:pt>
                <c:pt idx="68">
                  <c:v>43577</c:v>
                </c:pt>
                <c:pt idx="69">
                  <c:v>43578</c:v>
                </c:pt>
                <c:pt idx="70">
                  <c:v>43579</c:v>
                </c:pt>
                <c:pt idx="71">
                  <c:v>43580</c:v>
                </c:pt>
                <c:pt idx="72">
                  <c:v>43581</c:v>
                </c:pt>
                <c:pt idx="73">
                  <c:v>43587</c:v>
                </c:pt>
                <c:pt idx="74">
                  <c:v>43588</c:v>
                </c:pt>
                <c:pt idx="75">
                  <c:v>43591</c:v>
                </c:pt>
                <c:pt idx="76">
                  <c:v>43592</c:v>
                </c:pt>
                <c:pt idx="77">
                  <c:v>43593</c:v>
                </c:pt>
                <c:pt idx="78">
                  <c:v>43594</c:v>
                </c:pt>
                <c:pt idx="79">
                  <c:v>43595</c:v>
                </c:pt>
                <c:pt idx="80">
                  <c:v>43598</c:v>
                </c:pt>
                <c:pt idx="81">
                  <c:v>43599</c:v>
                </c:pt>
                <c:pt idx="82">
                  <c:v>43600</c:v>
                </c:pt>
                <c:pt idx="83">
                  <c:v>43602</c:v>
                </c:pt>
                <c:pt idx="84">
                  <c:v>43605</c:v>
                </c:pt>
                <c:pt idx="85">
                  <c:v>43606</c:v>
                </c:pt>
                <c:pt idx="86">
                  <c:v>43607</c:v>
                </c:pt>
                <c:pt idx="87">
                  <c:v>43608</c:v>
                </c:pt>
                <c:pt idx="88">
                  <c:v>43609</c:v>
                </c:pt>
                <c:pt idx="89">
                  <c:v>43612</c:v>
                </c:pt>
                <c:pt idx="90">
                  <c:v>43613</c:v>
                </c:pt>
                <c:pt idx="91">
                  <c:v>43614</c:v>
                </c:pt>
                <c:pt idx="92">
                  <c:v>43615</c:v>
                </c:pt>
                <c:pt idx="93">
                  <c:v>43616</c:v>
                </c:pt>
                <c:pt idx="94">
                  <c:v>43619</c:v>
                </c:pt>
                <c:pt idx="95">
                  <c:v>43620</c:v>
                </c:pt>
                <c:pt idx="96">
                  <c:v>43621</c:v>
                </c:pt>
                <c:pt idx="97">
                  <c:v>43622</c:v>
                </c:pt>
                <c:pt idx="98">
                  <c:v>43623</c:v>
                </c:pt>
                <c:pt idx="99">
                  <c:v>43626</c:v>
                </c:pt>
                <c:pt idx="100">
                  <c:v>43627</c:v>
                </c:pt>
                <c:pt idx="101">
                  <c:v>43628</c:v>
                </c:pt>
                <c:pt idx="102">
                  <c:v>43629</c:v>
                </c:pt>
                <c:pt idx="103">
                  <c:v>43630</c:v>
                </c:pt>
                <c:pt idx="104">
                  <c:v>43633</c:v>
                </c:pt>
                <c:pt idx="105">
                  <c:v>43634</c:v>
                </c:pt>
                <c:pt idx="106">
                  <c:v>43635</c:v>
                </c:pt>
                <c:pt idx="107">
                  <c:v>43636</c:v>
                </c:pt>
                <c:pt idx="108">
                  <c:v>43637</c:v>
                </c:pt>
                <c:pt idx="109">
                  <c:v>43640</c:v>
                </c:pt>
                <c:pt idx="110">
                  <c:v>43641</c:v>
                </c:pt>
                <c:pt idx="111">
                  <c:v>43642</c:v>
                </c:pt>
                <c:pt idx="112">
                  <c:v>43643</c:v>
                </c:pt>
                <c:pt idx="113">
                  <c:v>43644</c:v>
                </c:pt>
                <c:pt idx="114">
                  <c:v>43647</c:v>
                </c:pt>
                <c:pt idx="115">
                  <c:v>43648</c:v>
                </c:pt>
                <c:pt idx="116">
                  <c:v>43649</c:v>
                </c:pt>
                <c:pt idx="117">
                  <c:v>43650</c:v>
                </c:pt>
                <c:pt idx="118">
                  <c:v>43651</c:v>
                </c:pt>
                <c:pt idx="119">
                  <c:v>43654</c:v>
                </c:pt>
                <c:pt idx="120">
                  <c:v>43655</c:v>
                </c:pt>
                <c:pt idx="121">
                  <c:v>43656</c:v>
                </c:pt>
                <c:pt idx="122">
                  <c:v>43657</c:v>
                </c:pt>
                <c:pt idx="123">
                  <c:v>43658</c:v>
                </c:pt>
                <c:pt idx="124">
                  <c:v>43661</c:v>
                </c:pt>
                <c:pt idx="125">
                  <c:v>43662</c:v>
                </c:pt>
                <c:pt idx="126">
                  <c:v>43664</c:v>
                </c:pt>
                <c:pt idx="127">
                  <c:v>43665</c:v>
                </c:pt>
                <c:pt idx="128">
                  <c:v>43668</c:v>
                </c:pt>
                <c:pt idx="129">
                  <c:v>43669</c:v>
                </c:pt>
                <c:pt idx="130">
                  <c:v>43670</c:v>
                </c:pt>
                <c:pt idx="131">
                  <c:v>43671</c:v>
                </c:pt>
                <c:pt idx="132">
                  <c:v>43672</c:v>
                </c:pt>
                <c:pt idx="133">
                  <c:v>43675</c:v>
                </c:pt>
                <c:pt idx="134">
                  <c:v>43676</c:v>
                </c:pt>
                <c:pt idx="135">
                  <c:v>43677</c:v>
                </c:pt>
                <c:pt idx="136">
                  <c:v>43678</c:v>
                </c:pt>
                <c:pt idx="137">
                  <c:v>43679</c:v>
                </c:pt>
                <c:pt idx="138">
                  <c:v>43682</c:v>
                </c:pt>
                <c:pt idx="139">
                  <c:v>43683</c:v>
                </c:pt>
                <c:pt idx="140">
                  <c:v>43684</c:v>
                </c:pt>
                <c:pt idx="141">
                  <c:v>43685</c:v>
                </c:pt>
                <c:pt idx="142">
                  <c:v>43686</c:v>
                </c:pt>
                <c:pt idx="143">
                  <c:v>43689</c:v>
                </c:pt>
                <c:pt idx="144">
                  <c:v>43690</c:v>
                </c:pt>
                <c:pt idx="145">
                  <c:v>43691</c:v>
                </c:pt>
                <c:pt idx="146">
                  <c:v>43692</c:v>
                </c:pt>
                <c:pt idx="147">
                  <c:v>43693</c:v>
                </c:pt>
                <c:pt idx="148">
                  <c:v>43696</c:v>
                </c:pt>
                <c:pt idx="149">
                  <c:v>43697</c:v>
                </c:pt>
                <c:pt idx="150">
                  <c:v>43698</c:v>
                </c:pt>
                <c:pt idx="151">
                  <c:v>43699</c:v>
                </c:pt>
                <c:pt idx="152">
                  <c:v>43700</c:v>
                </c:pt>
                <c:pt idx="153">
                  <c:v>43703</c:v>
                </c:pt>
                <c:pt idx="154">
                  <c:v>43704</c:v>
                </c:pt>
                <c:pt idx="155">
                  <c:v>43705</c:v>
                </c:pt>
                <c:pt idx="156">
                  <c:v>43706</c:v>
                </c:pt>
                <c:pt idx="157">
                  <c:v>43707</c:v>
                </c:pt>
                <c:pt idx="158">
                  <c:v>43711</c:v>
                </c:pt>
                <c:pt idx="159">
                  <c:v>43712</c:v>
                </c:pt>
                <c:pt idx="160">
                  <c:v>43713</c:v>
                </c:pt>
                <c:pt idx="161">
                  <c:v>43714</c:v>
                </c:pt>
                <c:pt idx="162">
                  <c:v>43718</c:v>
                </c:pt>
                <c:pt idx="163">
                  <c:v>43719</c:v>
                </c:pt>
                <c:pt idx="164">
                  <c:v>43720</c:v>
                </c:pt>
                <c:pt idx="165">
                  <c:v>43721</c:v>
                </c:pt>
                <c:pt idx="166">
                  <c:v>43724</c:v>
                </c:pt>
                <c:pt idx="167">
                  <c:v>43725</c:v>
                </c:pt>
                <c:pt idx="168">
                  <c:v>43726</c:v>
                </c:pt>
                <c:pt idx="169">
                  <c:v>43727</c:v>
                </c:pt>
                <c:pt idx="170">
                  <c:v>43728</c:v>
                </c:pt>
                <c:pt idx="171">
                  <c:v>43731</c:v>
                </c:pt>
                <c:pt idx="172">
                  <c:v>43732</c:v>
                </c:pt>
                <c:pt idx="173">
                  <c:v>43733</c:v>
                </c:pt>
                <c:pt idx="174">
                  <c:v>43734</c:v>
                </c:pt>
                <c:pt idx="175">
                  <c:v>43735</c:v>
                </c:pt>
                <c:pt idx="176">
                  <c:v>43738</c:v>
                </c:pt>
                <c:pt idx="177">
                  <c:v>43739</c:v>
                </c:pt>
                <c:pt idx="178">
                  <c:v>43740</c:v>
                </c:pt>
                <c:pt idx="179">
                  <c:v>43741</c:v>
                </c:pt>
                <c:pt idx="180">
                  <c:v>43742</c:v>
                </c:pt>
                <c:pt idx="181">
                  <c:v>43745</c:v>
                </c:pt>
                <c:pt idx="182">
                  <c:v>43746</c:v>
                </c:pt>
                <c:pt idx="183">
                  <c:v>43747</c:v>
                </c:pt>
                <c:pt idx="184">
                  <c:v>43748</c:v>
                </c:pt>
                <c:pt idx="185">
                  <c:v>43749</c:v>
                </c:pt>
                <c:pt idx="186">
                  <c:v>43752</c:v>
                </c:pt>
                <c:pt idx="187">
                  <c:v>43753</c:v>
                </c:pt>
                <c:pt idx="188">
                  <c:v>43754</c:v>
                </c:pt>
                <c:pt idx="189">
                  <c:v>43755</c:v>
                </c:pt>
                <c:pt idx="190">
                  <c:v>43759</c:v>
                </c:pt>
                <c:pt idx="191">
                  <c:v>43760</c:v>
                </c:pt>
                <c:pt idx="192">
                  <c:v>43761</c:v>
                </c:pt>
                <c:pt idx="193">
                  <c:v>43762</c:v>
                </c:pt>
                <c:pt idx="194">
                  <c:v>43763</c:v>
                </c:pt>
                <c:pt idx="195">
                  <c:v>43766</c:v>
                </c:pt>
                <c:pt idx="196">
                  <c:v>43767</c:v>
                </c:pt>
                <c:pt idx="197">
                  <c:v>43768</c:v>
                </c:pt>
                <c:pt idx="198">
                  <c:v>43769</c:v>
                </c:pt>
                <c:pt idx="199">
                  <c:v>43770</c:v>
                </c:pt>
                <c:pt idx="200">
                  <c:v>43773</c:v>
                </c:pt>
                <c:pt idx="201">
                  <c:v>43774</c:v>
                </c:pt>
                <c:pt idx="202">
                  <c:v>43775</c:v>
                </c:pt>
                <c:pt idx="203">
                  <c:v>43776</c:v>
                </c:pt>
                <c:pt idx="204">
                  <c:v>43780</c:v>
                </c:pt>
                <c:pt idx="205">
                  <c:v>43781</c:v>
                </c:pt>
                <c:pt idx="206">
                  <c:v>43782</c:v>
                </c:pt>
                <c:pt idx="207">
                  <c:v>43783</c:v>
                </c:pt>
                <c:pt idx="208">
                  <c:v>43784</c:v>
                </c:pt>
                <c:pt idx="209">
                  <c:v>43787</c:v>
                </c:pt>
                <c:pt idx="210">
                  <c:v>43788</c:v>
                </c:pt>
                <c:pt idx="211">
                  <c:v>43789</c:v>
                </c:pt>
                <c:pt idx="212">
                  <c:v>43790</c:v>
                </c:pt>
                <c:pt idx="213">
                  <c:v>43791</c:v>
                </c:pt>
                <c:pt idx="214">
                  <c:v>43794</c:v>
                </c:pt>
                <c:pt idx="215">
                  <c:v>43795</c:v>
                </c:pt>
                <c:pt idx="216">
                  <c:v>43796</c:v>
                </c:pt>
                <c:pt idx="217">
                  <c:v>43797</c:v>
                </c:pt>
                <c:pt idx="218">
                  <c:v>43798</c:v>
                </c:pt>
                <c:pt idx="219">
                  <c:v>43801</c:v>
                </c:pt>
                <c:pt idx="220">
                  <c:v>43802</c:v>
                </c:pt>
                <c:pt idx="221">
                  <c:v>43803</c:v>
                </c:pt>
                <c:pt idx="222">
                  <c:v>43804</c:v>
                </c:pt>
                <c:pt idx="223">
                  <c:v>43805</c:v>
                </c:pt>
                <c:pt idx="224">
                  <c:v>43808</c:v>
                </c:pt>
                <c:pt idx="225">
                  <c:v>43809</c:v>
                </c:pt>
                <c:pt idx="226">
                  <c:v>43810</c:v>
                </c:pt>
                <c:pt idx="227">
                  <c:v>43811</c:v>
                </c:pt>
                <c:pt idx="228">
                  <c:v>43812</c:v>
                </c:pt>
                <c:pt idx="229">
                  <c:v>43815</c:v>
                </c:pt>
                <c:pt idx="230">
                  <c:v>43816</c:v>
                </c:pt>
                <c:pt idx="231">
                  <c:v>43817</c:v>
                </c:pt>
                <c:pt idx="232">
                  <c:v>43818</c:v>
                </c:pt>
                <c:pt idx="233">
                  <c:v>43819</c:v>
                </c:pt>
                <c:pt idx="234">
                  <c:v>43822</c:v>
                </c:pt>
                <c:pt idx="235">
                  <c:v>43823</c:v>
                </c:pt>
                <c:pt idx="236">
                  <c:v>43824</c:v>
                </c:pt>
                <c:pt idx="237">
                  <c:v>43825</c:v>
                </c:pt>
                <c:pt idx="238">
                  <c:v>43826</c:v>
                </c:pt>
                <c:pt idx="239">
                  <c:v>43829</c:v>
                </c:pt>
                <c:pt idx="240">
                  <c:v>43830</c:v>
                </c:pt>
                <c:pt idx="241">
                  <c:v>43832</c:v>
                </c:pt>
                <c:pt idx="242">
                  <c:v>43833</c:v>
                </c:pt>
                <c:pt idx="243">
                  <c:v>43836</c:v>
                </c:pt>
                <c:pt idx="244">
                  <c:v>43837</c:v>
                </c:pt>
                <c:pt idx="245">
                  <c:v>43838</c:v>
                </c:pt>
                <c:pt idx="246">
                  <c:v>43839</c:v>
                </c:pt>
                <c:pt idx="247">
                  <c:v>43840</c:v>
                </c:pt>
                <c:pt idx="248">
                  <c:v>43843</c:v>
                </c:pt>
                <c:pt idx="249">
                  <c:v>43844</c:v>
                </c:pt>
                <c:pt idx="250">
                  <c:v>43845</c:v>
                </c:pt>
                <c:pt idx="251">
                  <c:v>43846</c:v>
                </c:pt>
                <c:pt idx="252">
                  <c:v>43847</c:v>
                </c:pt>
                <c:pt idx="253">
                  <c:v>43850</c:v>
                </c:pt>
                <c:pt idx="254">
                  <c:v>43851</c:v>
                </c:pt>
                <c:pt idx="255">
                  <c:v>43852</c:v>
                </c:pt>
                <c:pt idx="256">
                  <c:v>43860</c:v>
                </c:pt>
                <c:pt idx="257">
                  <c:v>43861</c:v>
                </c:pt>
                <c:pt idx="258">
                  <c:v>43864</c:v>
                </c:pt>
                <c:pt idx="259">
                  <c:v>43865</c:v>
                </c:pt>
                <c:pt idx="260">
                  <c:v>43866</c:v>
                </c:pt>
                <c:pt idx="261">
                  <c:v>43867</c:v>
                </c:pt>
                <c:pt idx="262">
                  <c:v>43868</c:v>
                </c:pt>
                <c:pt idx="263">
                  <c:v>43871</c:v>
                </c:pt>
                <c:pt idx="264">
                  <c:v>43872</c:v>
                </c:pt>
                <c:pt idx="265">
                  <c:v>43873</c:v>
                </c:pt>
                <c:pt idx="266">
                  <c:v>43874</c:v>
                </c:pt>
                <c:pt idx="267">
                  <c:v>43875</c:v>
                </c:pt>
                <c:pt idx="268">
                  <c:v>43878</c:v>
                </c:pt>
                <c:pt idx="269">
                  <c:v>43879</c:v>
                </c:pt>
                <c:pt idx="270">
                  <c:v>43880</c:v>
                </c:pt>
                <c:pt idx="271">
                  <c:v>43881</c:v>
                </c:pt>
                <c:pt idx="272">
                  <c:v>43882</c:v>
                </c:pt>
                <c:pt idx="273">
                  <c:v>43885</c:v>
                </c:pt>
                <c:pt idx="274">
                  <c:v>43886</c:v>
                </c:pt>
                <c:pt idx="275">
                  <c:v>43887</c:v>
                </c:pt>
                <c:pt idx="276">
                  <c:v>43888</c:v>
                </c:pt>
                <c:pt idx="277">
                  <c:v>43889</c:v>
                </c:pt>
                <c:pt idx="278">
                  <c:v>43892</c:v>
                </c:pt>
                <c:pt idx="279">
                  <c:v>43894</c:v>
                </c:pt>
                <c:pt idx="280">
                  <c:v>43895</c:v>
                </c:pt>
                <c:pt idx="281">
                  <c:v>43896</c:v>
                </c:pt>
                <c:pt idx="282">
                  <c:v>43899</c:v>
                </c:pt>
                <c:pt idx="283">
                  <c:v>43900</c:v>
                </c:pt>
                <c:pt idx="284">
                  <c:v>43901</c:v>
                </c:pt>
                <c:pt idx="285">
                  <c:v>43902</c:v>
                </c:pt>
                <c:pt idx="286">
                  <c:v>43903</c:v>
                </c:pt>
                <c:pt idx="287">
                  <c:v>43906</c:v>
                </c:pt>
                <c:pt idx="288">
                  <c:v>43907</c:v>
                </c:pt>
                <c:pt idx="289">
                  <c:v>43908</c:v>
                </c:pt>
                <c:pt idx="290">
                  <c:v>43909</c:v>
                </c:pt>
                <c:pt idx="291">
                  <c:v>43910</c:v>
                </c:pt>
                <c:pt idx="292">
                  <c:v>43913</c:v>
                </c:pt>
                <c:pt idx="293">
                  <c:v>43914</c:v>
                </c:pt>
                <c:pt idx="294">
                  <c:v>43915</c:v>
                </c:pt>
                <c:pt idx="295">
                  <c:v>43916</c:v>
                </c:pt>
                <c:pt idx="296">
                  <c:v>43917</c:v>
                </c:pt>
                <c:pt idx="297">
                  <c:v>43920</c:v>
                </c:pt>
                <c:pt idx="298">
                  <c:v>43921</c:v>
                </c:pt>
                <c:pt idx="299">
                  <c:v>43922</c:v>
                </c:pt>
                <c:pt idx="300">
                  <c:v>43924</c:v>
                </c:pt>
                <c:pt idx="301">
                  <c:v>43927</c:v>
                </c:pt>
                <c:pt idx="302">
                  <c:v>43928</c:v>
                </c:pt>
                <c:pt idx="303">
                  <c:v>43929</c:v>
                </c:pt>
                <c:pt idx="304">
                  <c:v>43930</c:v>
                </c:pt>
                <c:pt idx="305">
                  <c:v>43931</c:v>
                </c:pt>
                <c:pt idx="306">
                  <c:v>43934</c:v>
                </c:pt>
                <c:pt idx="307">
                  <c:v>43935</c:v>
                </c:pt>
                <c:pt idx="308">
                  <c:v>43936</c:v>
                </c:pt>
                <c:pt idx="309">
                  <c:v>43937</c:v>
                </c:pt>
                <c:pt idx="310">
                  <c:v>43938</c:v>
                </c:pt>
                <c:pt idx="311">
                  <c:v>43941</c:v>
                </c:pt>
                <c:pt idx="312">
                  <c:v>43942</c:v>
                </c:pt>
                <c:pt idx="313">
                  <c:v>43943</c:v>
                </c:pt>
                <c:pt idx="314">
                  <c:v>43944</c:v>
                </c:pt>
                <c:pt idx="315">
                  <c:v>43945</c:v>
                </c:pt>
                <c:pt idx="316">
                  <c:v>43948</c:v>
                </c:pt>
                <c:pt idx="317">
                  <c:v>43949</c:v>
                </c:pt>
                <c:pt idx="318">
                  <c:v>43950</c:v>
                </c:pt>
                <c:pt idx="319">
                  <c:v>43955</c:v>
                </c:pt>
                <c:pt idx="320">
                  <c:v>43956</c:v>
                </c:pt>
                <c:pt idx="321">
                  <c:v>43957</c:v>
                </c:pt>
                <c:pt idx="322">
                  <c:v>43958</c:v>
                </c:pt>
                <c:pt idx="323">
                  <c:v>43959</c:v>
                </c:pt>
                <c:pt idx="324">
                  <c:v>43962</c:v>
                </c:pt>
                <c:pt idx="325">
                  <c:v>43963</c:v>
                </c:pt>
                <c:pt idx="326">
                  <c:v>43964</c:v>
                </c:pt>
                <c:pt idx="327">
                  <c:v>43965</c:v>
                </c:pt>
                <c:pt idx="328">
                  <c:v>43966</c:v>
                </c:pt>
                <c:pt idx="329">
                  <c:v>43969</c:v>
                </c:pt>
                <c:pt idx="330">
                  <c:v>43970</c:v>
                </c:pt>
                <c:pt idx="331">
                  <c:v>43971</c:v>
                </c:pt>
                <c:pt idx="332">
                  <c:v>43972</c:v>
                </c:pt>
                <c:pt idx="333">
                  <c:v>43973</c:v>
                </c:pt>
                <c:pt idx="334">
                  <c:v>43976</c:v>
                </c:pt>
                <c:pt idx="335">
                  <c:v>43977</c:v>
                </c:pt>
                <c:pt idx="336">
                  <c:v>43978</c:v>
                </c:pt>
                <c:pt idx="337">
                  <c:v>43979</c:v>
                </c:pt>
                <c:pt idx="338">
                  <c:v>43980</c:v>
                </c:pt>
                <c:pt idx="339">
                  <c:v>43983</c:v>
                </c:pt>
                <c:pt idx="340">
                  <c:v>43984</c:v>
                </c:pt>
                <c:pt idx="341">
                  <c:v>43985</c:v>
                </c:pt>
                <c:pt idx="342">
                  <c:v>43986</c:v>
                </c:pt>
                <c:pt idx="343">
                  <c:v>43987</c:v>
                </c:pt>
                <c:pt idx="344">
                  <c:v>43990</c:v>
                </c:pt>
                <c:pt idx="345">
                  <c:v>43991</c:v>
                </c:pt>
                <c:pt idx="346">
                  <c:v>43992</c:v>
                </c:pt>
                <c:pt idx="347">
                  <c:v>43993</c:v>
                </c:pt>
                <c:pt idx="348">
                  <c:v>43994</c:v>
                </c:pt>
                <c:pt idx="349">
                  <c:v>43997</c:v>
                </c:pt>
                <c:pt idx="350">
                  <c:v>43998</c:v>
                </c:pt>
                <c:pt idx="351">
                  <c:v>43999</c:v>
                </c:pt>
                <c:pt idx="352">
                  <c:v>44000</c:v>
                </c:pt>
                <c:pt idx="353">
                  <c:v>44001</c:v>
                </c:pt>
                <c:pt idx="354">
                  <c:v>44004</c:v>
                </c:pt>
                <c:pt idx="355">
                  <c:v>44005</c:v>
                </c:pt>
                <c:pt idx="356">
                  <c:v>44006</c:v>
                </c:pt>
                <c:pt idx="357">
                  <c:v>44007</c:v>
                </c:pt>
                <c:pt idx="358">
                  <c:v>44008</c:v>
                </c:pt>
                <c:pt idx="359">
                  <c:v>44011</c:v>
                </c:pt>
                <c:pt idx="360">
                  <c:v>44012</c:v>
                </c:pt>
                <c:pt idx="361">
                  <c:v>44013</c:v>
                </c:pt>
                <c:pt idx="362">
                  <c:v>44014</c:v>
                </c:pt>
                <c:pt idx="363">
                  <c:v>44015</c:v>
                </c:pt>
                <c:pt idx="364">
                  <c:v>44018</c:v>
                </c:pt>
                <c:pt idx="365">
                  <c:v>44019</c:v>
                </c:pt>
                <c:pt idx="366">
                  <c:v>44020</c:v>
                </c:pt>
                <c:pt idx="367">
                  <c:v>44021</c:v>
                </c:pt>
                <c:pt idx="368">
                  <c:v>44022</c:v>
                </c:pt>
                <c:pt idx="369">
                  <c:v>44025</c:v>
                </c:pt>
                <c:pt idx="370">
                  <c:v>44026</c:v>
                </c:pt>
                <c:pt idx="371">
                  <c:v>44027</c:v>
                </c:pt>
                <c:pt idx="372">
                  <c:v>44028</c:v>
                </c:pt>
                <c:pt idx="373">
                  <c:v>44029</c:v>
                </c:pt>
                <c:pt idx="374">
                  <c:v>44032</c:v>
                </c:pt>
                <c:pt idx="375">
                  <c:v>44033</c:v>
                </c:pt>
                <c:pt idx="376">
                  <c:v>44034</c:v>
                </c:pt>
                <c:pt idx="377">
                  <c:v>44035</c:v>
                </c:pt>
                <c:pt idx="378">
                  <c:v>44036</c:v>
                </c:pt>
                <c:pt idx="379">
                  <c:v>44039</c:v>
                </c:pt>
                <c:pt idx="380">
                  <c:v>44040</c:v>
                </c:pt>
                <c:pt idx="381">
                  <c:v>44041</c:v>
                </c:pt>
                <c:pt idx="382">
                  <c:v>44042</c:v>
                </c:pt>
                <c:pt idx="383">
                  <c:v>44043</c:v>
                </c:pt>
                <c:pt idx="384">
                  <c:v>44046</c:v>
                </c:pt>
                <c:pt idx="385">
                  <c:v>44047</c:v>
                </c:pt>
                <c:pt idx="386">
                  <c:v>44048</c:v>
                </c:pt>
                <c:pt idx="387">
                  <c:v>44049</c:v>
                </c:pt>
                <c:pt idx="388">
                  <c:v>44050</c:v>
                </c:pt>
                <c:pt idx="389">
                  <c:v>44053</c:v>
                </c:pt>
                <c:pt idx="390">
                  <c:v>44054</c:v>
                </c:pt>
                <c:pt idx="391">
                  <c:v>44055</c:v>
                </c:pt>
                <c:pt idx="392">
                  <c:v>44056</c:v>
                </c:pt>
                <c:pt idx="393">
                  <c:v>44057</c:v>
                </c:pt>
                <c:pt idx="394">
                  <c:v>44060</c:v>
                </c:pt>
                <c:pt idx="395">
                  <c:v>44061</c:v>
                </c:pt>
                <c:pt idx="396">
                  <c:v>44062</c:v>
                </c:pt>
                <c:pt idx="397">
                  <c:v>44063</c:v>
                </c:pt>
                <c:pt idx="398">
                  <c:v>44064</c:v>
                </c:pt>
                <c:pt idx="399">
                  <c:v>44067</c:v>
                </c:pt>
                <c:pt idx="400">
                  <c:v>44068</c:v>
                </c:pt>
                <c:pt idx="401">
                  <c:v>44069</c:v>
                </c:pt>
                <c:pt idx="402">
                  <c:v>44070</c:v>
                </c:pt>
                <c:pt idx="403">
                  <c:v>44071</c:v>
                </c:pt>
                <c:pt idx="404">
                  <c:v>44074</c:v>
                </c:pt>
                <c:pt idx="405">
                  <c:v>44075</c:v>
                </c:pt>
                <c:pt idx="406">
                  <c:v>44077</c:v>
                </c:pt>
                <c:pt idx="407">
                  <c:v>44078</c:v>
                </c:pt>
                <c:pt idx="408">
                  <c:v>44081</c:v>
                </c:pt>
                <c:pt idx="409">
                  <c:v>44082</c:v>
                </c:pt>
                <c:pt idx="410">
                  <c:v>44083</c:v>
                </c:pt>
                <c:pt idx="411">
                  <c:v>44084</c:v>
                </c:pt>
                <c:pt idx="412">
                  <c:v>44085</c:v>
                </c:pt>
                <c:pt idx="413">
                  <c:v>44088</c:v>
                </c:pt>
                <c:pt idx="414">
                  <c:v>44089</c:v>
                </c:pt>
                <c:pt idx="415">
                  <c:v>44090</c:v>
                </c:pt>
                <c:pt idx="416">
                  <c:v>44091</c:v>
                </c:pt>
                <c:pt idx="417">
                  <c:v>44092</c:v>
                </c:pt>
                <c:pt idx="418">
                  <c:v>44095</c:v>
                </c:pt>
                <c:pt idx="419">
                  <c:v>44096</c:v>
                </c:pt>
                <c:pt idx="420">
                  <c:v>44097</c:v>
                </c:pt>
                <c:pt idx="421">
                  <c:v>44098</c:v>
                </c:pt>
                <c:pt idx="422">
                  <c:v>44099</c:v>
                </c:pt>
                <c:pt idx="423">
                  <c:v>44102</c:v>
                </c:pt>
                <c:pt idx="424">
                  <c:v>44103</c:v>
                </c:pt>
                <c:pt idx="425">
                  <c:v>44104</c:v>
                </c:pt>
                <c:pt idx="426">
                  <c:v>44105</c:v>
                </c:pt>
                <c:pt idx="427">
                  <c:v>44106</c:v>
                </c:pt>
                <c:pt idx="428">
                  <c:v>44109</c:v>
                </c:pt>
                <c:pt idx="429">
                  <c:v>44110</c:v>
                </c:pt>
                <c:pt idx="430">
                  <c:v>44111</c:v>
                </c:pt>
                <c:pt idx="431">
                  <c:v>44112</c:v>
                </c:pt>
                <c:pt idx="432">
                  <c:v>44113</c:v>
                </c:pt>
                <c:pt idx="433">
                  <c:v>44116</c:v>
                </c:pt>
                <c:pt idx="434">
                  <c:v>44117</c:v>
                </c:pt>
                <c:pt idx="435">
                  <c:v>44118</c:v>
                </c:pt>
                <c:pt idx="436">
                  <c:v>44119</c:v>
                </c:pt>
                <c:pt idx="437">
                  <c:v>44120</c:v>
                </c:pt>
                <c:pt idx="438">
                  <c:v>44123</c:v>
                </c:pt>
                <c:pt idx="439">
                  <c:v>44124</c:v>
                </c:pt>
                <c:pt idx="440">
                  <c:v>44125</c:v>
                </c:pt>
                <c:pt idx="441">
                  <c:v>44126</c:v>
                </c:pt>
                <c:pt idx="442">
                  <c:v>44127</c:v>
                </c:pt>
                <c:pt idx="443">
                  <c:v>44130</c:v>
                </c:pt>
                <c:pt idx="444">
                  <c:v>44131</c:v>
                </c:pt>
                <c:pt idx="445">
                  <c:v>44132</c:v>
                </c:pt>
                <c:pt idx="446">
                  <c:v>44133</c:v>
                </c:pt>
                <c:pt idx="447">
                  <c:v>44134</c:v>
                </c:pt>
                <c:pt idx="448">
                  <c:v>44137</c:v>
                </c:pt>
                <c:pt idx="449">
                  <c:v>44138</c:v>
                </c:pt>
                <c:pt idx="450">
                  <c:v>44139</c:v>
                </c:pt>
                <c:pt idx="451">
                  <c:v>44140</c:v>
                </c:pt>
                <c:pt idx="452">
                  <c:v>44141</c:v>
                </c:pt>
                <c:pt idx="453">
                  <c:v>44144</c:v>
                </c:pt>
                <c:pt idx="454">
                  <c:v>44145</c:v>
                </c:pt>
                <c:pt idx="455">
                  <c:v>44146</c:v>
                </c:pt>
                <c:pt idx="456">
                  <c:v>44147</c:v>
                </c:pt>
                <c:pt idx="457">
                  <c:v>44148</c:v>
                </c:pt>
                <c:pt idx="458">
                  <c:v>44151</c:v>
                </c:pt>
                <c:pt idx="459">
                  <c:v>44152</c:v>
                </c:pt>
                <c:pt idx="460">
                  <c:v>44153</c:v>
                </c:pt>
                <c:pt idx="461">
                  <c:v>44154</c:v>
                </c:pt>
                <c:pt idx="462">
                  <c:v>44155</c:v>
                </c:pt>
                <c:pt idx="463">
                  <c:v>44158</c:v>
                </c:pt>
                <c:pt idx="464">
                  <c:v>44159</c:v>
                </c:pt>
                <c:pt idx="465">
                  <c:v>44160</c:v>
                </c:pt>
                <c:pt idx="466">
                  <c:v>44161</c:v>
                </c:pt>
                <c:pt idx="467">
                  <c:v>44162</c:v>
                </c:pt>
                <c:pt idx="468">
                  <c:v>44165</c:v>
                </c:pt>
                <c:pt idx="469">
                  <c:v>44166</c:v>
                </c:pt>
                <c:pt idx="470">
                  <c:v>44167</c:v>
                </c:pt>
                <c:pt idx="471">
                  <c:v>44168</c:v>
                </c:pt>
                <c:pt idx="472">
                  <c:v>44169</c:v>
                </c:pt>
                <c:pt idx="473">
                  <c:v>44172</c:v>
                </c:pt>
                <c:pt idx="474">
                  <c:v>44173</c:v>
                </c:pt>
                <c:pt idx="475">
                  <c:v>44174</c:v>
                </c:pt>
                <c:pt idx="476">
                  <c:v>44175</c:v>
                </c:pt>
                <c:pt idx="477">
                  <c:v>44176</c:v>
                </c:pt>
                <c:pt idx="478">
                  <c:v>44179</c:v>
                </c:pt>
                <c:pt idx="479">
                  <c:v>44180</c:v>
                </c:pt>
                <c:pt idx="480">
                  <c:v>44181</c:v>
                </c:pt>
                <c:pt idx="481">
                  <c:v>44182</c:v>
                </c:pt>
                <c:pt idx="482">
                  <c:v>44183</c:v>
                </c:pt>
                <c:pt idx="483">
                  <c:v>44186</c:v>
                </c:pt>
                <c:pt idx="484">
                  <c:v>44187</c:v>
                </c:pt>
                <c:pt idx="485">
                  <c:v>44188</c:v>
                </c:pt>
                <c:pt idx="486">
                  <c:v>44189</c:v>
                </c:pt>
                <c:pt idx="487">
                  <c:v>44190</c:v>
                </c:pt>
                <c:pt idx="488">
                  <c:v>44193</c:v>
                </c:pt>
                <c:pt idx="489">
                  <c:v>44194</c:v>
                </c:pt>
                <c:pt idx="490">
                  <c:v>44195</c:v>
                </c:pt>
                <c:pt idx="491">
                  <c:v>44196</c:v>
                </c:pt>
                <c:pt idx="492">
                  <c:v>44200</c:v>
                </c:pt>
                <c:pt idx="493">
                  <c:v>44201</c:v>
                </c:pt>
                <c:pt idx="494">
                  <c:v>44202</c:v>
                </c:pt>
                <c:pt idx="495">
                  <c:v>44203</c:v>
                </c:pt>
                <c:pt idx="496">
                  <c:v>44204</c:v>
                </c:pt>
                <c:pt idx="497">
                  <c:v>44207</c:v>
                </c:pt>
                <c:pt idx="498">
                  <c:v>44208</c:v>
                </c:pt>
                <c:pt idx="499">
                  <c:v>44209</c:v>
                </c:pt>
                <c:pt idx="500">
                  <c:v>44210</c:v>
                </c:pt>
                <c:pt idx="501">
                  <c:v>44211</c:v>
                </c:pt>
                <c:pt idx="502">
                  <c:v>44214</c:v>
                </c:pt>
                <c:pt idx="503">
                  <c:v>44215</c:v>
                </c:pt>
                <c:pt idx="504">
                  <c:v>44216</c:v>
                </c:pt>
                <c:pt idx="505">
                  <c:v>44217</c:v>
                </c:pt>
                <c:pt idx="506">
                  <c:v>44218</c:v>
                </c:pt>
                <c:pt idx="507">
                  <c:v>44221</c:v>
                </c:pt>
                <c:pt idx="508">
                  <c:v>44222</c:v>
                </c:pt>
                <c:pt idx="509">
                  <c:v>44223</c:v>
                </c:pt>
                <c:pt idx="510">
                  <c:v>44224</c:v>
                </c:pt>
                <c:pt idx="511">
                  <c:v>44225</c:v>
                </c:pt>
                <c:pt idx="512">
                  <c:v>44228</c:v>
                </c:pt>
                <c:pt idx="513">
                  <c:v>44229</c:v>
                </c:pt>
                <c:pt idx="514">
                  <c:v>44230</c:v>
                </c:pt>
                <c:pt idx="515">
                  <c:v>44231</c:v>
                </c:pt>
                <c:pt idx="516">
                  <c:v>44232</c:v>
                </c:pt>
                <c:pt idx="517">
                  <c:v>44235</c:v>
                </c:pt>
                <c:pt idx="518">
                  <c:v>44236</c:v>
                </c:pt>
                <c:pt idx="519">
                  <c:v>44244</c:v>
                </c:pt>
                <c:pt idx="520">
                  <c:v>44245</c:v>
                </c:pt>
                <c:pt idx="521">
                  <c:v>44246</c:v>
                </c:pt>
                <c:pt idx="522">
                  <c:v>44249</c:v>
                </c:pt>
                <c:pt idx="523">
                  <c:v>44250</c:v>
                </c:pt>
                <c:pt idx="524">
                  <c:v>44251</c:v>
                </c:pt>
                <c:pt idx="525">
                  <c:v>44252</c:v>
                </c:pt>
                <c:pt idx="526">
                  <c:v>44253</c:v>
                </c:pt>
                <c:pt idx="527">
                  <c:v>44256</c:v>
                </c:pt>
                <c:pt idx="528">
                  <c:v>44257</c:v>
                </c:pt>
                <c:pt idx="529">
                  <c:v>44258</c:v>
                </c:pt>
                <c:pt idx="530">
                  <c:v>44259</c:v>
                </c:pt>
                <c:pt idx="531">
                  <c:v>44260</c:v>
                </c:pt>
                <c:pt idx="532">
                  <c:v>44263</c:v>
                </c:pt>
                <c:pt idx="533">
                  <c:v>44264</c:v>
                </c:pt>
                <c:pt idx="534">
                  <c:v>44265</c:v>
                </c:pt>
                <c:pt idx="535">
                  <c:v>44266</c:v>
                </c:pt>
                <c:pt idx="536">
                  <c:v>44267</c:v>
                </c:pt>
                <c:pt idx="537">
                  <c:v>44270</c:v>
                </c:pt>
                <c:pt idx="538">
                  <c:v>44271</c:v>
                </c:pt>
                <c:pt idx="539">
                  <c:v>44272</c:v>
                </c:pt>
                <c:pt idx="540">
                  <c:v>44273</c:v>
                </c:pt>
                <c:pt idx="541">
                  <c:v>44274</c:v>
                </c:pt>
                <c:pt idx="542">
                  <c:v>44277</c:v>
                </c:pt>
                <c:pt idx="543">
                  <c:v>44278</c:v>
                </c:pt>
                <c:pt idx="544">
                  <c:v>44279</c:v>
                </c:pt>
                <c:pt idx="545">
                  <c:v>44280</c:v>
                </c:pt>
                <c:pt idx="546">
                  <c:v>44281</c:v>
                </c:pt>
                <c:pt idx="547">
                  <c:v>44284</c:v>
                </c:pt>
                <c:pt idx="548">
                  <c:v>44285</c:v>
                </c:pt>
                <c:pt idx="549">
                  <c:v>44286</c:v>
                </c:pt>
                <c:pt idx="550">
                  <c:v>44287</c:v>
                </c:pt>
                <c:pt idx="551">
                  <c:v>44288</c:v>
                </c:pt>
                <c:pt idx="552">
                  <c:v>44291</c:v>
                </c:pt>
                <c:pt idx="553">
                  <c:v>44292</c:v>
                </c:pt>
                <c:pt idx="554">
                  <c:v>44293</c:v>
                </c:pt>
                <c:pt idx="555">
                  <c:v>44294</c:v>
                </c:pt>
                <c:pt idx="556">
                  <c:v>44295</c:v>
                </c:pt>
                <c:pt idx="557">
                  <c:v>44298</c:v>
                </c:pt>
                <c:pt idx="558">
                  <c:v>44299</c:v>
                </c:pt>
                <c:pt idx="559">
                  <c:v>44300</c:v>
                </c:pt>
                <c:pt idx="560">
                  <c:v>44301</c:v>
                </c:pt>
                <c:pt idx="561">
                  <c:v>44302</c:v>
                </c:pt>
                <c:pt idx="562">
                  <c:v>44305</c:v>
                </c:pt>
                <c:pt idx="563">
                  <c:v>44306</c:v>
                </c:pt>
                <c:pt idx="564">
                  <c:v>44308</c:v>
                </c:pt>
                <c:pt idx="565">
                  <c:v>44309</c:v>
                </c:pt>
                <c:pt idx="566">
                  <c:v>44312</c:v>
                </c:pt>
                <c:pt idx="567">
                  <c:v>44313</c:v>
                </c:pt>
                <c:pt idx="568">
                  <c:v>44314</c:v>
                </c:pt>
                <c:pt idx="569">
                  <c:v>44315</c:v>
                </c:pt>
                <c:pt idx="570">
                  <c:v>44320</c:v>
                </c:pt>
                <c:pt idx="571">
                  <c:v>44321</c:v>
                </c:pt>
                <c:pt idx="572">
                  <c:v>44322</c:v>
                </c:pt>
                <c:pt idx="573">
                  <c:v>44323</c:v>
                </c:pt>
                <c:pt idx="574">
                  <c:v>44326</c:v>
                </c:pt>
                <c:pt idx="575">
                  <c:v>44327</c:v>
                </c:pt>
                <c:pt idx="576">
                  <c:v>44328</c:v>
                </c:pt>
                <c:pt idx="577">
                  <c:v>44329</c:v>
                </c:pt>
                <c:pt idx="578">
                  <c:v>44330</c:v>
                </c:pt>
                <c:pt idx="579">
                  <c:v>44333</c:v>
                </c:pt>
                <c:pt idx="580">
                  <c:v>44334</c:v>
                </c:pt>
                <c:pt idx="581">
                  <c:v>44335</c:v>
                </c:pt>
                <c:pt idx="582">
                  <c:v>44336</c:v>
                </c:pt>
                <c:pt idx="583">
                  <c:v>44337</c:v>
                </c:pt>
                <c:pt idx="584">
                  <c:v>44340</c:v>
                </c:pt>
                <c:pt idx="585">
                  <c:v>44341</c:v>
                </c:pt>
                <c:pt idx="586">
                  <c:v>44342</c:v>
                </c:pt>
                <c:pt idx="587">
                  <c:v>44343</c:v>
                </c:pt>
                <c:pt idx="588">
                  <c:v>44344</c:v>
                </c:pt>
                <c:pt idx="589">
                  <c:v>44347</c:v>
                </c:pt>
                <c:pt idx="590">
                  <c:v>44348</c:v>
                </c:pt>
                <c:pt idx="591">
                  <c:v>44349</c:v>
                </c:pt>
                <c:pt idx="592">
                  <c:v>44350</c:v>
                </c:pt>
                <c:pt idx="593">
                  <c:v>44351</c:v>
                </c:pt>
                <c:pt idx="594">
                  <c:v>44354</c:v>
                </c:pt>
                <c:pt idx="595">
                  <c:v>44355</c:v>
                </c:pt>
                <c:pt idx="596">
                  <c:v>44356</c:v>
                </c:pt>
                <c:pt idx="597">
                  <c:v>44357</c:v>
                </c:pt>
                <c:pt idx="598">
                  <c:v>44358</c:v>
                </c:pt>
                <c:pt idx="599">
                  <c:v>44361</c:v>
                </c:pt>
                <c:pt idx="600">
                  <c:v>44362</c:v>
                </c:pt>
                <c:pt idx="601">
                  <c:v>44363</c:v>
                </c:pt>
                <c:pt idx="602">
                  <c:v>44364</c:v>
                </c:pt>
                <c:pt idx="603">
                  <c:v>44365</c:v>
                </c:pt>
                <c:pt idx="604">
                  <c:v>44368</c:v>
                </c:pt>
                <c:pt idx="605">
                  <c:v>44369</c:v>
                </c:pt>
                <c:pt idx="606">
                  <c:v>44370</c:v>
                </c:pt>
                <c:pt idx="607">
                  <c:v>44371</c:v>
                </c:pt>
                <c:pt idx="608">
                  <c:v>44372</c:v>
                </c:pt>
                <c:pt idx="609">
                  <c:v>44375</c:v>
                </c:pt>
                <c:pt idx="610">
                  <c:v>44376</c:v>
                </c:pt>
                <c:pt idx="611">
                  <c:v>44377</c:v>
                </c:pt>
                <c:pt idx="612">
                  <c:v>44378</c:v>
                </c:pt>
                <c:pt idx="613">
                  <c:v>44379</c:v>
                </c:pt>
                <c:pt idx="614">
                  <c:v>44382</c:v>
                </c:pt>
                <c:pt idx="615">
                  <c:v>44383</c:v>
                </c:pt>
                <c:pt idx="616">
                  <c:v>44384</c:v>
                </c:pt>
                <c:pt idx="617">
                  <c:v>44385</c:v>
                </c:pt>
                <c:pt idx="618">
                  <c:v>44386</c:v>
                </c:pt>
                <c:pt idx="619">
                  <c:v>44389</c:v>
                </c:pt>
                <c:pt idx="620">
                  <c:v>44390</c:v>
                </c:pt>
                <c:pt idx="621">
                  <c:v>44391</c:v>
                </c:pt>
                <c:pt idx="622">
                  <c:v>44392</c:v>
                </c:pt>
                <c:pt idx="623">
                  <c:v>44393</c:v>
                </c:pt>
                <c:pt idx="624">
                  <c:v>44396</c:v>
                </c:pt>
                <c:pt idx="625">
                  <c:v>44397</c:v>
                </c:pt>
                <c:pt idx="626">
                  <c:v>44398</c:v>
                </c:pt>
                <c:pt idx="627">
                  <c:v>44399</c:v>
                </c:pt>
                <c:pt idx="628">
                  <c:v>44400</c:v>
                </c:pt>
                <c:pt idx="629">
                  <c:v>44404</c:v>
                </c:pt>
                <c:pt idx="630">
                  <c:v>44405</c:v>
                </c:pt>
                <c:pt idx="631">
                  <c:v>44406</c:v>
                </c:pt>
                <c:pt idx="632">
                  <c:v>44407</c:v>
                </c:pt>
                <c:pt idx="633">
                  <c:v>44410</c:v>
                </c:pt>
                <c:pt idx="634">
                  <c:v>44411</c:v>
                </c:pt>
                <c:pt idx="635">
                  <c:v>44412</c:v>
                </c:pt>
                <c:pt idx="636">
                  <c:v>44413</c:v>
                </c:pt>
                <c:pt idx="637">
                  <c:v>44414</c:v>
                </c:pt>
                <c:pt idx="638">
                  <c:v>44417</c:v>
                </c:pt>
                <c:pt idx="639">
                  <c:v>44418</c:v>
                </c:pt>
                <c:pt idx="640">
                  <c:v>44419</c:v>
                </c:pt>
                <c:pt idx="641">
                  <c:v>44420</c:v>
                </c:pt>
                <c:pt idx="642">
                  <c:v>44421</c:v>
                </c:pt>
                <c:pt idx="643">
                  <c:v>44424</c:v>
                </c:pt>
                <c:pt idx="644">
                  <c:v>44425</c:v>
                </c:pt>
                <c:pt idx="645">
                  <c:v>44426</c:v>
                </c:pt>
                <c:pt idx="646">
                  <c:v>44427</c:v>
                </c:pt>
                <c:pt idx="647">
                  <c:v>44428</c:v>
                </c:pt>
                <c:pt idx="648">
                  <c:v>44431</c:v>
                </c:pt>
                <c:pt idx="649">
                  <c:v>44432</c:v>
                </c:pt>
                <c:pt idx="650">
                  <c:v>44433</c:v>
                </c:pt>
                <c:pt idx="651">
                  <c:v>44434</c:v>
                </c:pt>
                <c:pt idx="652">
                  <c:v>44435</c:v>
                </c:pt>
                <c:pt idx="653">
                  <c:v>44438</c:v>
                </c:pt>
                <c:pt idx="654">
                  <c:v>44439</c:v>
                </c:pt>
                <c:pt idx="655">
                  <c:v>44440</c:v>
                </c:pt>
                <c:pt idx="656">
                  <c:v>44445</c:v>
                </c:pt>
                <c:pt idx="657">
                  <c:v>44446</c:v>
                </c:pt>
                <c:pt idx="658">
                  <c:v>44447</c:v>
                </c:pt>
                <c:pt idx="659">
                  <c:v>44448</c:v>
                </c:pt>
                <c:pt idx="660">
                  <c:v>44449</c:v>
                </c:pt>
                <c:pt idx="661">
                  <c:v>44452</c:v>
                </c:pt>
                <c:pt idx="662">
                  <c:v>44453</c:v>
                </c:pt>
                <c:pt idx="663">
                  <c:v>44454</c:v>
                </c:pt>
                <c:pt idx="664">
                  <c:v>44455</c:v>
                </c:pt>
                <c:pt idx="665">
                  <c:v>44456</c:v>
                </c:pt>
                <c:pt idx="666">
                  <c:v>44459</c:v>
                </c:pt>
                <c:pt idx="667">
                  <c:v>44460</c:v>
                </c:pt>
                <c:pt idx="668">
                  <c:v>44461</c:v>
                </c:pt>
                <c:pt idx="669">
                  <c:v>44462</c:v>
                </c:pt>
                <c:pt idx="670">
                  <c:v>44463</c:v>
                </c:pt>
                <c:pt idx="671">
                  <c:v>44466</c:v>
                </c:pt>
                <c:pt idx="672">
                  <c:v>44467</c:v>
                </c:pt>
                <c:pt idx="673">
                  <c:v>44468</c:v>
                </c:pt>
                <c:pt idx="674">
                  <c:v>44469</c:v>
                </c:pt>
                <c:pt idx="675">
                  <c:v>44470</c:v>
                </c:pt>
                <c:pt idx="676">
                  <c:v>44473</c:v>
                </c:pt>
                <c:pt idx="677">
                  <c:v>44474</c:v>
                </c:pt>
                <c:pt idx="678">
                  <c:v>44475</c:v>
                </c:pt>
                <c:pt idx="679">
                  <c:v>44476</c:v>
                </c:pt>
                <c:pt idx="680">
                  <c:v>44477</c:v>
                </c:pt>
                <c:pt idx="681">
                  <c:v>44480</c:v>
                </c:pt>
                <c:pt idx="682">
                  <c:v>44481</c:v>
                </c:pt>
                <c:pt idx="683">
                  <c:v>44482</c:v>
                </c:pt>
                <c:pt idx="684">
                  <c:v>44483</c:v>
                </c:pt>
                <c:pt idx="685">
                  <c:v>44484</c:v>
                </c:pt>
                <c:pt idx="686">
                  <c:v>44487</c:v>
                </c:pt>
                <c:pt idx="687">
                  <c:v>44488</c:v>
                </c:pt>
                <c:pt idx="688">
                  <c:v>44489</c:v>
                </c:pt>
                <c:pt idx="689">
                  <c:v>44490</c:v>
                </c:pt>
                <c:pt idx="690">
                  <c:v>44491</c:v>
                </c:pt>
                <c:pt idx="691">
                  <c:v>44494</c:v>
                </c:pt>
                <c:pt idx="692">
                  <c:v>44495</c:v>
                </c:pt>
                <c:pt idx="693">
                  <c:v>44496</c:v>
                </c:pt>
                <c:pt idx="694">
                  <c:v>44497</c:v>
                </c:pt>
                <c:pt idx="695">
                  <c:v>44498</c:v>
                </c:pt>
                <c:pt idx="696">
                  <c:v>44501</c:v>
                </c:pt>
                <c:pt idx="697">
                  <c:v>44502</c:v>
                </c:pt>
                <c:pt idx="698">
                  <c:v>44503</c:v>
                </c:pt>
                <c:pt idx="699">
                  <c:v>44504</c:v>
                </c:pt>
                <c:pt idx="700">
                  <c:v>44505</c:v>
                </c:pt>
                <c:pt idx="701">
                  <c:v>44508</c:v>
                </c:pt>
                <c:pt idx="702">
                  <c:v>44509</c:v>
                </c:pt>
                <c:pt idx="703">
                  <c:v>44510</c:v>
                </c:pt>
                <c:pt idx="704">
                  <c:v>44511</c:v>
                </c:pt>
                <c:pt idx="705">
                  <c:v>44512</c:v>
                </c:pt>
                <c:pt idx="706">
                  <c:v>44515</c:v>
                </c:pt>
                <c:pt idx="707">
                  <c:v>44516</c:v>
                </c:pt>
                <c:pt idx="708">
                  <c:v>44517</c:v>
                </c:pt>
                <c:pt idx="709">
                  <c:v>44518</c:v>
                </c:pt>
                <c:pt idx="710">
                  <c:v>44519</c:v>
                </c:pt>
                <c:pt idx="711">
                  <c:v>44522</c:v>
                </c:pt>
                <c:pt idx="712">
                  <c:v>44523</c:v>
                </c:pt>
                <c:pt idx="713">
                  <c:v>44524</c:v>
                </c:pt>
                <c:pt idx="714">
                  <c:v>44525</c:v>
                </c:pt>
                <c:pt idx="715">
                  <c:v>44526</c:v>
                </c:pt>
                <c:pt idx="716">
                  <c:v>44529</c:v>
                </c:pt>
                <c:pt idx="717">
                  <c:v>44530</c:v>
                </c:pt>
                <c:pt idx="718">
                  <c:v>44531</c:v>
                </c:pt>
                <c:pt idx="719">
                  <c:v>44532</c:v>
                </c:pt>
                <c:pt idx="720">
                  <c:v>44533</c:v>
                </c:pt>
                <c:pt idx="721">
                  <c:v>44536</c:v>
                </c:pt>
                <c:pt idx="722">
                  <c:v>44537</c:v>
                </c:pt>
                <c:pt idx="723">
                  <c:v>44538</c:v>
                </c:pt>
                <c:pt idx="724">
                  <c:v>44539</c:v>
                </c:pt>
                <c:pt idx="725">
                  <c:v>44540</c:v>
                </c:pt>
                <c:pt idx="726">
                  <c:v>44543</c:v>
                </c:pt>
                <c:pt idx="727">
                  <c:v>44544</c:v>
                </c:pt>
                <c:pt idx="728">
                  <c:v>44545</c:v>
                </c:pt>
                <c:pt idx="729">
                  <c:v>44546</c:v>
                </c:pt>
                <c:pt idx="730">
                  <c:v>44547</c:v>
                </c:pt>
                <c:pt idx="731">
                  <c:v>44550</c:v>
                </c:pt>
                <c:pt idx="732">
                  <c:v>44551</c:v>
                </c:pt>
                <c:pt idx="733">
                  <c:v>44552</c:v>
                </c:pt>
                <c:pt idx="734">
                  <c:v>44553</c:v>
                </c:pt>
                <c:pt idx="735">
                  <c:v>44554</c:v>
                </c:pt>
                <c:pt idx="736">
                  <c:v>44557</c:v>
                </c:pt>
                <c:pt idx="737">
                  <c:v>44558</c:v>
                </c:pt>
                <c:pt idx="738">
                  <c:v>44559</c:v>
                </c:pt>
                <c:pt idx="739">
                  <c:v>44560</c:v>
                </c:pt>
                <c:pt idx="740">
                  <c:v>44561</c:v>
                </c:pt>
                <c:pt idx="741">
                  <c:v>44565</c:v>
                </c:pt>
                <c:pt idx="742">
                  <c:v>44566</c:v>
                </c:pt>
                <c:pt idx="743">
                  <c:v>44568</c:v>
                </c:pt>
                <c:pt idx="744">
                  <c:v>44571</c:v>
                </c:pt>
                <c:pt idx="745">
                  <c:v>44572</c:v>
                </c:pt>
                <c:pt idx="746">
                  <c:v>44573</c:v>
                </c:pt>
                <c:pt idx="747">
                  <c:v>44574</c:v>
                </c:pt>
                <c:pt idx="748">
                  <c:v>44575</c:v>
                </c:pt>
                <c:pt idx="749">
                  <c:v>44578</c:v>
                </c:pt>
                <c:pt idx="750">
                  <c:v>44579</c:v>
                </c:pt>
                <c:pt idx="751">
                  <c:v>44580</c:v>
                </c:pt>
                <c:pt idx="752">
                  <c:v>44581</c:v>
                </c:pt>
                <c:pt idx="753">
                  <c:v>44582</c:v>
                </c:pt>
                <c:pt idx="754">
                  <c:v>44585</c:v>
                </c:pt>
                <c:pt idx="755">
                  <c:v>44586</c:v>
                </c:pt>
                <c:pt idx="756">
                  <c:v>44587</c:v>
                </c:pt>
                <c:pt idx="757">
                  <c:v>44588</c:v>
                </c:pt>
                <c:pt idx="758">
                  <c:v>44589</c:v>
                </c:pt>
                <c:pt idx="759">
                  <c:v>44599</c:v>
                </c:pt>
                <c:pt idx="760">
                  <c:v>44600</c:v>
                </c:pt>
                <c:pt idx="761">
                  <c:v>44601</c:v>
                </c:pt>
                <c:pt idx="762">
                  <c:v>44602</c:v>
                </c:pt>
                <c:pt idx="763">
                  <c:v>44603</c:v>
                </c:pt>
                <c:pt idx="764">
                  <c:v>44606</c:v>
                </c:pt>
                <c:pt idx="765">
                  <c:v>44607</c:v>
                </c:pt>
                <c:pt idx="766">
                  <c:v>44608</c:v>
                </c:pt>
                <c:pt idx="767">
                  <c:v>44609</c:v>
                </c:pt>
                <c:pt idx="768">
                  <c:v>44610</c:v>
                </c:pt>
                <c:pt idx="769">
                  <c:v>44613</c:v>
                </c:pt>
                <c:pt idx="770">
                  <c:v>44614</c:v>
                </c:pt>
                <c:pt idx="771">
                  <c:v>44615</c:v>
                </c:pt>
                <c:pt idx="772">
                  <c:v>44616</c:v>
                </c:pt>
                <c:pt idx="773">
                  <c:v>44617</c:v>
                </c:pt>
                <c:pt idx="774">
                  <c:v>44620</c:v>
                </c:pt>
                <c:pt idx="775">
                  <c:v>44621</c:v>
                </c:pt>
                <c:pt idx="776">
                  <c:v>44622</c:v>
                </c:pt>
                <c:pt idx="777">
                  <c:v>44623</c:v>
                </c:pt>
                <c:pt idx="778">
                  <c:v>44624</c:v>
                </c:pt>
                <c:pt idx="779">
                  <c:v>44627</c:v>
                </c:pt>
                <c:pt idx="780">
                  <c:v>44628</c:v>
                </c:pt>
                <c:pt idx="781">
                  <c:v>44629</c:v>
                </c:pt>
                <c:pt idx="782">
                  <c:v>44630</c:v>
                </c:pt>
                <c:pt idx="783">
                  <c:v>44631</c:v>
                </c:pt>
                <c:pt idx="784">
                  <c:v>44634</c:v>
                </c:pt>
                <c:pt idx="785">
                  <c:v>44635</c:v>
                </c:pt>
                <c:pt idx="786">
                  <c:v>44636</c:v>
                </c:pt>
                <c:pt idx="787">
                  <c:v>44637</c:v>
                </c:pt>
                <c:pt idx="788">
                  <c:v>44638</c:v>
                </c:pt>
                <c:pt idx="789">
                  <c:v>44641</c:v>
                </c:pt>
                <c:pt idx="790">
                  <c:v>44642</c:v>
                </c:pt>
                <c:pt idx="791">
                  <c:v>44643</c:v>
                </c:pt>
                <c:pt idx="792">
                  <c:v>44644</c:v>
                </c:pt>
                <c:pt idx="793">
                  <c:v>44645</c:v>
                </c:pt>
                <c:pt idx="794">
                  <c:v>44648</c:v>
                </c:pt>
                <c:pt idx="795">
                  <c:v>44649</c:v>
                </c:pt>
                <c:pt idx="796">
                  <c:v>44650</c:v>
                </c:pt>
                <c:pt idx="797">
                  <c:v>44651</c:v>
                </c:pt>
                <c:pt idx="798">
                  <c:v>44652</c:v>
                </c:pt>
                <c:pt idx="799">
                  <c:v>44655</c:v>
                </c:pt>
                <c:pt idx="800">
                  <c:v>44656</c:v>
                </c:pt>
                <c:pt idx="801">
                  <c:v>44657</c:v>
                </c:pt>
                <c:pt idx="802">
                  <c:v>44658</c:v>
                </c:pt>
                <c:pt idx="803">
                  <c:v>44659</c:v>
                </c:pt>
                <c:pt idx="804">
                  <c:v>44663</c:v>
                </c:pt>
                <c:pt idx="805">
                  <c:v>44664</c:v>
                </c:pt>
                <c:pt idx="806">
                  <c:v>44665</c:v>
                </c:pt>
                <c:pt idx="807">
                  <c:v>44666</c:v>
                </c:pt>
                <c:pt idx="808">
                  <c:v>44669</c:v>
                </c:pt>
                <c:pt idx="809">
                  <c:v>44670</c:v>
                </c:pt>
                <c:pt idx="810">
                  <c:v>44671</c:v>
                </c:pt>
                <c:pt idx="811">
                  <c:v>44672</c:v>
                </c:pt>
                <c:pt idx="812">
                  <c:v>44673</c:v>
                </c:pt>
                <c:pt idx="813">
                  <c:v>44676</c:v>
                </c:pt>
                <c:pt idx="814">
                  <c:v>44677</c:v>
                </c:pt>
                <c:pt idx="815">
                  <c:v>44678</c:v>
                </c:pt>
                <c:pt idx="816">
                  <c:v>44679</c:v>
                </c:pt>
                <c:pt idx="817">
                  <c:v>44680</c:v>
                </c:pt>
                <c:pt idx="818">
                  <c:v>44685</c:v>
                </c:pt>
                <c:pt idx="819">
                  <c:v>44686</c:v>
                </c:pt>
                <c:pt idx="820">
                  <c:v>44687</c:v>
                </c:pt>
                <c:pt idx="821">
                  <c:v>44690</c:v>
                </c:pt>
                <c:pt idx="822">
                  <c:v>44691</c:v>
                </c:pt>
                <c:pt idx="823">
                  <c:v>44692</c:v>
                </c:pt>
                <c:pt idx="824">
                  <c:v>44693</c:v>
                </c:pt>
                <c:pt idx="825">
                  <c:v>44694</c:v>
                </c:pt>
                <c:pt idx="826">
                  <c:v>44697</c:v>
                </c:pt>
                <c:pt idx="827">
                  <c:v>44698</c:v>
                </c:pt>
                <c:pt idx="828">
                  <c:v>44699</c:v>
                </c:pt>
                <c:pt idx="829">
                  <c:v>44700</c:v>
                </c:pt>
                <c:pt idx="830">
                  <c:v>44701</c:v>
                </c:pt>
                <c:pt idx="831">
                  <c:v>44704</c:v>
                </c:pt>
                <c:pt idx="832">
                  <c:v>44705</c:v>
                </c:pt>
                <c:pt idx="833">
                  <c:v>44706</c:v>
                </c:pt>
                <c:pt idx="834">
                  <c:v>44707</c:v>
                </c:pt>
                <c:pt idx="835">
                  <c:v>44708</c:v>
                </c:pt>
                <c:pt idx="836">
                  <c:v>44711</c:v>
                </c:pt>
                <c:pt idx="837">
                  <c:v>44712</c:v>
                </c:pt>
                <c:pt idx="838">
                  <c:v>44713</c:v>
                </c:pt>
                <c:pt idx="839">
                  <c:v>44714</c:v>
                </c:pt>
                <c:pt idx="840">
                  <c:v>44715</c:v>
                </c:pt>
                <c:pt idx="841">
                  <c:v>44718</c:v>
                </c:pt>
                <c:pt idx="842">
                  <c:v>44719</c:v>
                </c:pt>
                <c:pt idx="843">
                  <c:v>44720</c:v>
                </c:pt>
                <c:pt idx="844">
                  <c:v>44721</c:v>
                </c:pt>
                <c:pt idx="845">
                  <c:v>44722</c:v>
                </c:pt>
                <c:pt idx="846">
                  <c:v>44725</c:v>
                </c:pt>
                <c:pt idx="847">
                  <c:v>44726</c:v>
                </c:pt>
                <c:pt idx="848">
                  <c:v>44727</c:v>
                </c:pt>
                <c:pt idx="849">
                  <c:v>44728</c:v>
                </c:pt>
                <c:pt idx="850">
                  <c:v>44729</c:v>
                </c:pt>
                <c:pt idx="851">
                  <c:v>44732</c:v>
                </c:pt>
                <c:pt idx="852">
                  <c:v>44733</c:v>
                </c:pt>
                <c:pt idx="853">
                  <c:v>44734</c:v>
                </c:pt>
                <c:pt idx="854">
                  <c:v>44735</c:v>
                </c:pt>
                <c:pt idx="855">
                  <c:v>44736</c:v>
                </c:pt>
                <c:pt idx="856">
                  <c:v>44739</c:v>
                </c:pt>
                <c:pt idx="857">
                  <c:v>44740</c:v>
                </c:pt>
                <c:pt idx="858">
                  <c:v>44741</c:v>
                </c:pt>
                <c:pt idx="859">
                  <c:v>44743</c:v>
                </c:pt>
                <c:pt idx="860">
                  <c:v>44746</c:v>
                </c:pt>
                <c:pt idx="861">
                  <c:v>44747</c:v>
                </c:pt>
                <c:pt idx="862">
                  <c:v>44748</c:v>
                </c:pt>
                <c:pt idx="863">
                  <c:v>44749</c:v>
                </c:pt>
                <c:pt idx="864">
                  <c:v>44750</c:v>
                </c:pt>
                <c:pt idx="865">
                  <c:v>44753</c:v>
                </c:pt>
                <c:pt idx="866">
                  <c:v>44754</c:v>
                </c:pt>
                <c:pt idx="867">
                  <c:v>44755</c:v>
                </c:pt>
                <c:pt idx="868">
                  <c:v>44756</c:v>
                </c:pt>
                <c:pt idx="869">
                  <c:v>44757</c:v>
                </c:pt>
                <c:pt idx="870">
                  <c:v>44760</c:v>
                </c:pt>
                <c:pt idx="871">
                  <c:v>44761</c:v>
                </c:pt>
                <c:pt idx="872">
                  <c:v>44762</c:v>
                </c:pt>
                <c:pt idx="873">
                  <c:v>44763</c:v>
                </c:pt>
                <c:pt idx="874">
                  <c:v>44764</c:v>
                </c:pt>
                <c:pt idx="875">
                  <c:v>44767</c:v>
                </c:pt>
                <c:pt idx="876">
                  <c:v>44768</c:v>
                </c:pt>
                <c:pt idx="877">
                  <c:v>44769</c:v>
                </c:pt>
                <c:pt idx="878">
                  <c:v>44770</c:v>
                </c:pt>
                <c:pt idx="879">
                  <c:v>44771</c:v>
                </c:pt>
                <c:pt idx="880">
                  <c:v>44774</c:v>
                </c:pt>
                <c:pt idx="881">
                  <c:v>44775</c:v>
                </c:pt>
                <c:pt idx="882">
                  <c:v>44776</c:v>
                </c:pt>
                <c:pt idx="883">
                  <c:v>44777</c:v>
                </c:pt>
                <c:pt idx="884">
                  <c:v>44778</c:v>
                </c:pt>
                <c:pt idx="885">
                  <c:v>44781</c:v>
                </c:pt>
                <c:pt idx="886">
                  <c:v>44782</c:v>
                </c:pt>
                <c:pt idx="887">
                  <c:v>44783</c:v>
                </c:pt>
                <c:pt idx="888">
                  <c:v>44784</c:v>
                </c:pt>
                <c:pt idx="889">
                  <c:v>44785</c:v>
                </c:pt>
                <c:pt idx="890">
                  <c:v>44788</c:v>
                </c:pt>
                <c:pt idx="891">
                  <c:v>44789</c:v>
                </c:pt>
                <c:pt idx="892">
                  <c:v>44790</c:v>
                </c:pt>
                <c:pt idx="893">
                  <c:v>44791</c:v>
                </c:pt>
                <c:pt idx="894">
                  <c:v>44792</c:v>
                </c:pt>
                <c:pt idx="895">
                  <c:v>44795</c:v>
                </c:pt>
                <c:pt idx="896">
                  <c:v>44796</c:v>
                </c:pt>
                <c:pt idx="897">
                  <c:v>44797</c:v>
                </c:pt>
                <c:pt idx="898">
                  <c:v>44798</c:v>
                </c:pt>
                <c:pt idx="899">
                  <c:v>44799</c:v>
                </c:pt>
                <c:pt idx="900">
                  <c:v>44802</c:v>
                </c:pt>
                <c:pt idx="901">
                  <c:v>44803</c:v>
                </c:pt>
                <c:pt idx="902">
                  <c:v>44804</c:v>
                </c:pt>
                <c:pt idx="903">
                  <c:v>44809</c:v>
                </c:pt>
                <c:pt idx="904">
                  <c:v>44810</c:v>
                </c:pt>
                <c:pt idx="905">
                  <c:v>44811</c:v>
                </c:pt>
                <c:pt idx="906">
                  <c:v>44812</c:v>
                </c:pt>
                <c:pt idx="907">
                  <c:v>44813</c:v>
                </c:pt>
                <c:pt idx="908">
                  <c:v>44816</c:v>
                </c:pt>
                <c:pt idx="909">
                  <c:v>44817</c:v>
                </c:pt>
                <c:pt idx="910">
                  <c:v>44818</c:v>
                </c:pt>
                <c:pt idx="911">
                  <c:v>44819</c:v>
                </c:pt>
                <c:pt idx="912">
                  <c:v>44820</c:v>
                </c:pt>
                <c:pt idx="913">
                  <c:v>44823</c:v>
                </c:pt>
                <c:pt idx="914">
                  <c:v>44824</c:v>
                </c:pt>
                <c:pt idx="915">
                  <c:v>44825</c:v>
                </c:pt>
                <c:pt idx="916">
                  <c:v>44826</c:v>
                </c:pt>
                <c:pt idx="917">
                  <c:v>44827</c:v>
                </c:pt>
                <c:pt idx="918">
                  <c:v>44830</c:v>
                </c:pt>
                <c:pt idx="919">
                  <c:v>44831</c:v>
                </c:pt>
                <c:pt idx="920">
                  <c:v>44832</c:v>
                </c:pt>
                <c:pt idx="921">
                  <c:v>44833</c:v>
                </c:pt>
                <c:pt idx="922">
                  <c:v>44834</c:v>
                </c:pt>
                <c:pt idx="923">
                  <c:v>44837</c:v>
                </c:pt>
                <c:pt idx="924">
                  <c:v>44838</c:v>
                </c:pt>
                <c:pt idx="925">
                  <c:v>44839</c:v>
                </c:pt>
                <c:pt idx="926">
                  <c:v>44840</c:v>
                </c:pt>
                <c:pt idx="927">
                  <c:v>44841</c:v>
                </c:pt>
                <c:pt idx="928">
                  <c:v>44844</c:v>
                </c:pt>
                <c:pt idx="929">
                  <c:v>44845</c:v>
                </c:pt>
                <c:pt idx="930">
                  <c:v>44846</c:v>
                </c:pt>
                <c:pt idx="931">
                  <c:v>44847</c:v>
                </c:pt>
                <c:pt idx="932">
                  <c:v>44848</c:v>
                </c:pt>
                <c:pt idx="933">
                  <c:v>44851</c:v>
                </c:pt>
                <c:pt idx="934">
                  <c:v>44852</c:v>
                </c:pt>
                <c:pt idx="935">
                  <c:v>44853</c:v>
                </c:pt>
                <c:pt idx="936">
                  <c:v>44854</c:v>
                </c:pt>
                <c:pt idx="937">
                  <c:v>44855</c:v>
                </c:pt>
                <c:pt idx="938">
                  <c:v>44858</c:v>
                </c:pt>
                <c:pt idx="939">
                  <c:v>44859</c:v>
                </c:pt>
                <c:pt idx="940">
                  <c:v>44860</c:v>
                </c:pt>
                <c:pt idx="941">
                  <c:v>44861</c:v>
                </c:pt>
                <c:pt idx="942">
                  <c:v>44862</c:v>
                </c:pt>
                <c:pt idx="943">
                  <c:v>44865</c:v>
                </c:pt>
                <c:pt idx="944">
                  <c:v>44866</c:v>
                </c:pt>
                <c:pt idx="945">
                  <c:v>44867</c:v>
                </c:pt>
                <c:pt idx="946">
                  <c:v>44868</c:v>
                </c:pt>
                <c:pt idx="947">
                  <c:v>44869</c:v>
                </c:pt>
                <c:pt idx="948">
                  <c:v>44872</c:v>
                </c:pt>
                <c:pt idx="949">
                  <c:v>44873</c:v>
                </c:pt>
                <c:pt idx="950">
                  <c:v>44874</c:v>
                </c:pt>
                <c:pt idx="951">
                  <c:v>44875</c:v>
                </c:pt>
                <c:pt idx="952">
                  <c:v>44876</c:v>
                </c:pt>
                <c:pt idx="953">
                  <c:v>44879</c:v>
                </c:pt>
                <c:pt idx="954">
                  <c:v>44880</c:v>
                </c:pt>
                <c:pt idx="955">
                  <c:v>44881</c:v>
                </c:pt>
                <c:pt idx="956">
                  <c:v>44882</c:v>
                </c:pt>
                <c:pt idx="957">
                  <c:v>44883</c:v>
                </c:pt>
                <c:pt idx="958">
                  <c:v>44886</c:v>
                </c:pt>
                <c:pt idx="959">
                  <c:v>44887</c:v>
                </c:pt>
                <c:pt idx="960">
                  <c:v>44888</c:v>
                </c:pt>
                <c:pt idx="961">
                  <c:v>44889</c:v>
                </c:pt>
                <c:pt idx="962">
                  <c:v>44890</c:v>
                </c:pt>
                <c:pt idx="963">
                  <c:v>44893</c:v>
                </c:pt>
                <c:pt idx="964">
                  <c:v>44894</c:v>
                </c:pt>
                <c:pt idx="965">
                  <c:v>44895</c:v>
                </c:pt>
                <c:pt idx="966">
                  <c:v>44896</c:v>
                </c:pt>
                <c:pt idx="967">
                  <c:v>44897</c:v>
                </c:pt>
                <c:pt idx="968">
                  <c:v>44900</c:v>
                </c:pt>
                <c:pt idx="969">
                  <c:v>44901</c:v>
                </c:pt>
                <c:pt idx="970">
                  <c:v>44902</c:v>
                </c:pt>
                <c:pt idx="971">
                  <c:v>44903</c:v>
                </c:pt>
                <c:pt idx="972">
                  <c:v>44904</c:v>
                </c:pt>
                <c:pt idx="973">
                  <c:v>44907</c:v>
                </c:pt>
                <c:pt idx="974">
                  <c:v>44908</c:v>
                </c:pt>
                <c:pt idx="975">
                  <c:v>44909</c:v>
                </c:pt>
                <c:pt idx="976">
                  <c:v>44910</c:v>
                </c:pt>
                <c:pt idx="977">
                  <c:v>44911</c:v>
                </c:pt>
                <c:pt idx="978">
                  <c:v>44914</c:v>
                </c:pt>
                <c:pt idx="979">
                  <c:v>44915</c:v>
                </c:pt>
                <c:pt idx="980">
                  <c:v>44916</c:v>
                </c:pt>
                <c:pt idx="981">
                  <c:v>44917</c:v>
                </c:pt>
                <c:pt idx="982">
                  <c:v>44918</c:v>
                </c:pt>
                <c:pt idx="983">
                  <c:v>44921</c:v>
                </c:pt>
                <c:pt idx="984">
                  <c:v>44922</c:v>
                </c:pt>
                <c:pt idx="985">
                  <c:v>44923</c:v>
                </c:pt>
                <c:pt idx="986">
                  <c:v>44924</c:v>
                </c:pt>
                <c:pt idx="987">
                  <c:v>44925</c:v>
                </c:pt>
                <c:pt idx="988">
                  <c:v>44929</c:v>
                </c:pt>
                <c:pt idx="989">
                  <c:v>44930</c:v>
                </c:pt>
                <c:pt idx="990">
                  <c:v>44931</c:v>
                </c:pt>
                <c:pt idx="991">
                  <c:v>44932</c:v>
                </c:pt>
                <c:pt idx="992">
                  <c:v>44935</c:v>
                </c:pt>
                <c:pt idx="993">
                  <c:v>44936</c:v>
                </c:pt>
                <c:pt idx="994">
                  <c:v>44937</c:v>
                </c:pt>
                <c:pt idx="995">
                  <c:v>44938</c:v>
                </c:pt>
                <c:pt idx="996">
                  <c:v>44942</c:v>
                </c:pt>
                <c:pt idx="997">
                  <c:v>44943</c:v>
                </c:pt>
                <c:pt idx="998">
                  <c:v>44944</c:v>
                </c:pt>
                <c:pt idx="999">
                  <c:v>44945</c:v>
                </c:pt>
                <c:pt idx="1000">
                  <c:v>44953</c:v>
                </c:pt>
                <c:pt idx="1001">
                  <c:v>44956</c:v>
                </c:pt>
                <c:pt idx="1002">
                  <c:v>44957</c:v>
                </c:pt>
                <c:pt idx="1003">
                  <c:v>44958</c:v>
                </c:pt>
                <c:pt idx="1004">
                  <c:v>44959</c:v>
                </c:pt>
                <c:pt idx="1005">
                  <c:v>44960</c:v>
                </c:pt>
                <c:pt idx="1006">
                  <c:v>44963</c:v>
                </c:pt>
                <c:pt idx="1007">
                  <c:v>44964</c:v>
                </c:pt>
                <c:pt idx="1008">
                  <c:v>44965</c:v>
                </c:pt>
                <c:pt idx="1009">
                  <c:v>44966</c:v>
                </c:pt>
                <c:pt idx="1010">
                  <c:v>44967</c:v>
                </c:pt>
                <c:pt idx="1011">
                  <c:v>44970</c:v>
                </c:pt>
                <c:pt idx="1012">
                  <c:v>44971</c:v>
                </c:pt>
                <c:pt idx="1013">
                  <c:v>44972</c:v>
                </c:pt>
                <c:pt idx="1014">
                  <c:v>44973</c:v>
                </c:pt>
                <c:pt idx="1015">
                  <c:v>44974</c:v>
                </c:pt>
                <c:pt idx="1016">
                  <c:v>44977</c:v>
                </c:pt>
                <c:pt idx="1017">
                  <c:v>44978</c:v>
                </c:pt>
                <c:pt idx="1018">
                  <c:v>44979</c:v>
                </c:pt>
                <c:pt idx="1019">
                  <c:v>44980</c:v>
                </c:pt>
                <c:pt idx="1020">
                  <c:v>44981</c:v>
                </c:pt>
                <c:pt idx="1021">
                  <c:v>44984</c:v>
                </c:pt>
                <c:pt idx="1022">
                  <c:v>44985</c:v>
                </c:pt>
                <c:pt idx="1023">
                  <c:v>44986</c:v>
                </c:pt>
                <c:pt idx="1024">
                  <c:v>44987</c:v>
                </c:pt>
                <c:pt idx="1025">
                  <c:v>44988</c:v>
                </c:pt>
                <c:pt idx="1026">
                  <c:v>44991</c:v>
                </c:pt>
                <c:pt idx="1027">
                  <c:v>44992</c:v>
                </c:pt>
                <c:pt idx="1028">
                  <c:v>44993</c:v>
                </c:pt>
                <c:pt idx="1029">
                  <c:v>44994</c:v>
                </c:pt>
                <c:pt idx="1030">
                  <c:v>44995</c:v>
                </c:pt>
                <c:pt idx="1031">
                  <c:v>44998</c:v>
                </c:pt>
                <c:pt idx="1032">
                  <c:v>44999</c:v>
                </c:pt>
                <c:pt idx="1033">
                  <c:v>45000</c:v>
                </c:pt>
                <c:pt idx="1034">
                  <c:v>45001</c:v>
                </c:pt>
                <c:pt idx="1035">
                  <c:v>45002</c:v>
                </c:pt>
                <c:pt idx="1036">
                  <c:v>45005</c:v>
                </c:pt>
                <c:pt idx="1037">
                  <c:v>45006</c:v>
                </c:pt>
                <c:pt idx="1038">
                  <c:v>45007</c:v>
                </c:pt>
                <c:pt idx="1039">
                  <c:v>45008</c:v>
                </c:pt>
                <c:pt idx="1040">
                  <c:v>45009</c:v>
                </c:pt>
                <c:pt idx="1041">
                  <c:v>45012</c:v>
                </c:pt>
                <c:pt idx="1042">
                  <c:v>45013</c:v>
                </c:pt>
                <c:pt idx="1043">
                  <c:v>45014</c:v>
                </c:pt>
                <c:pt idx="1044">
                  <c:v>45015</c:v>
                </c:pt>
                <c:pt idx="1045">
                  <c:v>45016</c:v>
                </c:pt>
                <c:pt idx="1046">
                  <c:v>45019</c:v>
                </c:pt>
                <c:pt idx="1047">
                  <c:v>45020</c:v>
                </c:pt>
                <c:pt idx="1048">
                  <c:v>45021</c:v>
                </c:pt>
                <c:pt idx="1049">
                  <c:v>45022</c:v>
                </c:pt>
                <c:pt idx="1050">
                  <c:v>45023</c:v>
                </c:pt>
                <c:pt idx="1051">
                  <c:v>45026</c:v>
                </c:pt>
                <c:pt idx="1052">
                  <c:v>45027</c:v>
                </c:pt>
                <c:pt idx="1053">
                  <c:v>45028</c:v>
                </c:pt>
                <c:pt idx="1054">
                  <c:v>45029</c:v>
                </c:pt>
                <c:pt idx="1055">
                  <c:v>45030</c:v>
                </c:pt>
                <c:pt idx="1056">
                  <c:v>45033</c:v>
                </c:pt>
                <c:pt idx="1057">
                  <c:v>45034</c:v>
                </c:pt>
                <c:pt idx="1058">
                  <c:v>45035</c:v>
                </c:pt>
                <c:pt idx="1059">
                  <c:v>45036</c:v>
                </c:pt>
                <c:pt idx="1060">
                  <c:v>45037</c:v>
                </c:pt>
                <c:pt idx="1061">
                  <c:v>45040</c:v>
                </c:pt>
                <c:pt idx="1062">
                  <c:v>45041</c:v>
                </c:pt>
                <c:pt idx="1063">
                  <c:v>45042</c:v>
                </c:pt>
                <c:pt idx="1064">
                  <c:v>45043</c:v>
                </c:pt>
                <c:pt idx="1065">
                  <c:v>45044</c:v>
                </c:pt>
                <c:pt idx="1066">
                  <c:v>45050</c:v>
                </c:pt>
                <c:pt idx="1067">
                  <c:v>45051</c:v>
                </c:pt>
                <c:pt idx="1068">
                  <c:v>45054</c:v>
                </c:pt>
                <c:pt idx="1069">
                  <c:v>45055</c:v>
                </c:pt>
                <c:pt idx="1070">
                  <c:v>45056</c:v>
                </c:pt>
                <c:pt idx="1071">
                  <c:v>45057</c:v>
                </c:pt>
                <c:pt idx="1072">
                  <c:v>45058</c:v>
                </c:pt>
                <c:pt idx="1073">
                  <c:v>45061</c:v>
                </c:pt>
                <c:pt idx="1074">
                  <c:v>45062</c:v>
                </c:pt>
                <c:pt idx="1075">
                  <c:v>45063</c:v>
                </c:pt>
                <c:pt idx="1076">
                  <c:v>45064</c:v>
                </c:pt>
                <c:pt idx="1077">
                  <c:v>45065</c:v>
                </c:pt>
                <c:pt idx="1078">
                  <c:v>45068</c:v>
                </c:pt>
                <c:pt idx="1079">
                  <c:v>45069</c:v>
                </c:pt>
                <c:pt idx="1080">
                  <c:v>45070</c:v>
                </c:pt>
                <c:pt idx="1081">
                  <c:v>45071</c:v>
                </c:pt>
                <c:pt idx="1082">
                  <c:v>45072</c:v>
                </c:pt>
                <c:pt idx="1083">
                  <c:v>45075</c:v>
                </c:pt>
                <c:pt idx="1084">
                  <c:v>45076</c:v>
                </c:pt>
                <c:pt idx="1085">
                  <c:v>45077</c:v>
                </c:pt>
                <c:pt idx="1086">
                  <c:v>45078</c:v>
                </c:pt>
                <c:pt idx="1087">
                  <c:v>45079</c:v>
                </c:pt>
                <c:pt idx="1088">
                  <c:v>45082</c:v>
                </c:pt>
                <c:pt idx="1089">
                  <c:v>45083</c:v>
                </c:pt>
                <c:pt idx="1090">
                  <c:v>45084</c:v>
                </c:pt>
                <c:pt idx="1091">
                  <c:v>45085</c:v>
                </c:pt>
                <c:pt idx="1092">
                  <c:v>45086</c:v>
                </c:pt>
                <c:pt idx="1093">
                  <c:v>45089</c:v>
                </c:pt>
                <c:pt idx="1094">
                  <c:v>45090</c:v>
                </c:pt>
                <c:pt idx="1095">
                  <c:v>45091</c:v>
                </c:pt>
                <c:pt idx="1096">
                  <c:v>45092</c:v>
                </c:pt>
                <c:pt idx="1097">
                  <c:v>45093</c:v>
                </c:pt>
                <c:pt idx="1098">
                  <c:v>45096</c:v>
                </c:pt>
                <c:pt idx="1099">
                  <c:v>45097</c:v>
                </c:pt>
                <c:pt idx="1100">
                  <c:v>45098</c:v>
                </c:pt>
                <c:pt idx="1101">
                  <c:v>45099</c:v>
                </c:pt>
                <c:pt idx="1102">
                  <c:v>45100</c:v>
                </c:pt>
                <c:pt idx="1103">
                  <c:v>45103</c:v>
                </c:pt>
                <c:pt idx="1104">
                  <c:v>45104</c:v>
                </c:pt>
                <c:pt idx="1105">
                  <c:v>45105</c:v>
                </c:pt>
                <c:pt idx="1106">
                  <c:v>45106</c:v>
                </c:pt>
                <c:pt idx="1107">
                  <c:v>45107</c:v>
                </c:pt>
                <c:pt idx="1108">
                  <c:v>45110</c:v>
                </c:pt>
                <c:pt idx="1109">
                  <c:v>45111</c:v>
                </c:pt>
                <c:pt idx="1110">
                  <c:v>45112</c:v>
                </c:pt>
                <c:pt idx="1111">
                  <c:v>45113</c:v>
                </c:pt>
                <c:pt idx="1112">
                  <c:v>45117</c:v>
                </c:pt>
                <c:pt idx="1113">
                  <c:v>45118</c:v>
                </c:pt>
                <c:pt idx="1114">
                  <c:v>45119</c:v>
                </c:pt>
                <c:pt idx="1115">
                  <c:v>45120</c:v>
                </c:pt>
                <c:pt idx="1116">
                  <c:v>45121</c:v>
                </c:pt>
                <c:pt idx="1117">
                  <c:v>45124</c:v>
                </c:pt>
                <c:pt idx="1118">
                  <c:v>45125</c:v>
                </c:pt>
                <c:pt idx="1119">
                  <c:v>45126</c:v>
                </c:pt>
                <c:pt idx="1120">
                  <c:v>45127</c:v>
                </c:pt>
                <c:pt idx="1121">
                  <c:v>45128</c:v>
                </c:pt>
                <c:pt idx="1122">
                  <c:v>45131</c:v>
                </c:pt>
                <c:pt idx="1123">
                  <c:v>45132</c:v>
                </c:pt>
                <c:pt idx="1124">
                  <c:v>45133</c:v>
                </c:pt>
                <c:pt idx="1125">
                  <c:v>45134</c:v>
                </c:pt>
                <c:pt idx="1126">
                  <c:v>45135</c:v>
                </c:pt>
                <c:pt idx="1127">
                  <c:v>45138</c:v>
                </c:pt>
                <c:pt idx="1128">
                  <c:v>45139</c:v>
                </c:pt>
                <c:pt idx="1129">
                  <c:v>45140</c:v>
                </c:pt>
                <c:pt idx="1130">
                  <c:v>45141</c:v>
                </c:pt>
                <c:pt idx="1131">
                  <c:v>45142</c:v>
                </c:pt>
                <c:pt idx="1132">
                  <c:v>45145</c:v>
                </c:pt>
                <c:pt idx="1133">
                  <c:v>45146</c:v>
                </c:pt>
                <c:pt idx="1134">
                  <c:v>45147</c:v>
                </c:pt>
                <c:pt idx="1135">
                  <c:v>45148</c:v>
                </c:pt>
                <c:pt idx="1136">
                  <c:v>45149</c:v>
                </c:pt>
                <c:pt idx="1137">
                  <c:v>45152</c:v>
                </c:pt>
                <c:pt idx="1138">
                  <c:v>45153</c:v>
                </c:pt>
                <c:pt idx="1139">
                  <c:v>45154</c:v>
                </c:pt>
                <c:pt idx="1140">
                  <c:v>45155</c:v>
                </c:pt>
                <c:pt idx="1141">
                  <c:v>45156</c:v>
                </c:pt>
                <c:pt idx="1142">
                  <c:v>45159</c:v>
                </c:pt>
                <c:pt idx="1143">
                  <c:v>45160</c:v>
                </c:pt>
                <c:pt idx="1144">
                  <c:v>45161</c:v>
                </c:pt>
                <c:pt idx="1145">
                  <c:v>45162</c:v>
                </c:pt>
                <c:pt idx="1146">
                  <c:v>45163</c:v>
                </c:pt>
                <c:pt idx="1147">
                  <c:v>45166</c:v>
                </c:pt>
                <c:pt idx="1148">
                  <c:v>45167</c:v>
                </c:pt>
                <c:pt idx="1149">
                  <c:v>45168</c:v>
                </c:pt>
                <c:pt idx="1150">
                  <c:v>45169</c:v>
                </c:pt>
                <c:pt idx="1151">
                  <c:v>45174</c:v>
                </c:pt>
                <c:pt idx="1152">
                  <c:v>45175</c:v>
                </c:pt>
                <c:pt idx="1153">
                  <c:v>45176</c:v>
                </c:pt>
                <c:pt idx="1154">
                  <c:v>45177</c:v>
                </c:pt>
                <c:pt idx="1155">
                  <c:v>45180</c:v>
                </c:pt>
                <c:pt idx="1156">
                  <c:v>45181</c:v>
                </c:pt>
                <c:pt idx="1157">
                  <c:v>45182</c:v>
                </c:pt>
                <c:pt idx="1158">
                  <c:v>45183</c:v>
                </c:pt>
                <c:pt idx="1159">
                  <c:v>45184</c:v>
                </c:pt>
                <c:pt idx="1160">
                  <c:v>45187</c:v>
                </c:pt>
                <c:pt idx="1161">
                  <c:v>45188</c:v>
                </c:pt>
                <c:pt idx="1162">
                  <c:v>45189</c:v>
                </c:pt>
                <c:pt idx="1163">
                  <c:v>45190</c:v>
                </c:pt>
                <c:pt idx="1164">
                  <c:v>45191</c:v>
                </c:pt>
                <c:pt idx="1165">
                  <c:v>45194</c:v>
                </c:pt>
                <c:pt idx="1166">
                  <c:v>45195</c:v>
                </c:pt>
                <c:pt idx="1167">
                  <c:v>45196</c:v>
                </c:pt>
                <c:pt idx="1168">
                  <c:v>45197</c:v>
                </c:pt>
                <c:pt idx="1169">
                  <c:v>45198</c:v>
                </c:pt>
                <c:pt idx="1170">
                  <c:v>45201</c:v>
                </c:pt>
                <c:pt idx="1171">
                  <c:v>45202</c:v>
                </c:pt>
                <c:pt idx="1172">
                  <c:v>45203</c:v>
                </c:pt>
                <c:pt idx="1173">
                  <c:v>45204</c:v>
                </c:pt>
                <c:pt idx="1174">
                  <c:v>45205</c:v>
                </c:pt>
                <c:pt idx="1175">
                  <c:v>45208</c:v>
                </c:pt>
                <c:pt idx="1176">
                  <c:v>45209</c:v>
                </c:pt>
                <c:pt idx="1177">
                  <c:v>45210</c:v>
                </c:pt>
                <c:pt idx="1178">
                  <c:v>45212</c:v>
                </c:pt>
                <c:pt idx="1179">
                  <c:v>45215</c:v>
                </c:pt>
                <c:pt idx="1180">
                  <c:v>45216</c:v>
                </c:pt>
                <c:pt idx="1181">
                  <c:v>45217</c:v>
                </c:pt>
                <c:pt idx="1182">
                  <c:v>45218</c:v>
                </c:pt>
                <c:pt idx="1183">
                  <c:v>45219</c:v>
                </c:pt>
                <c:pt idx="1184">
                  <c:v>45222</c:v>
                </c:pt>
                <c:pt idx="1185">
                  <c:v>45223</c:v>
                </c:pt>
                <c:pt idx="1186">
                  <c:v>45224</c:v>
                </c:pt>
                <c:pt idx="1187">
                  <c:v>45225</c:v>
                </c:pt>
                <c:pt idx="1188">
                  <c:v>45226</c:v>
                </c:pt>
                <c:pt idx="1189">
                  <c:v>45229</c:v>
                </c:pt>
                <c:pt idx="1190">
                  <c:v>45230</c:v>
                </c:pt>
                <c:pt idx="1191">
                  <c:v>45231</c:v>
                </c:pt>
                <c:pt idx="1192">
                  <c:v>45232</c:v>
                </c:pt>
                <c:pt idx="1193">
                  <c:v>45233</c:v>
                </c:pt>
                <c:pt idx="1194">
                  <c:v>45236</c:v>
                </c:pt>
                <c:pt idx="1195">
                  <c:v>45237</c:v>
                </c:pt>
                <c:pt idx="1196">
                  <c:v>45238</c:v>
                </c:pt>
                <c:pt idx="1197">
                  <c:v>45239</c:v>
                </c:pt>
                <c:pt idx="1198">
                  <c:v>45240</c:v>
                </c:pt>
                <c:pt idx="1199">
                  <c:v>45243</c:v>
                </c:pt>
                <c:pt idx="1200">
                  <c:v>45244</c:v>
                </c:pt>
                <c:pt idx="1201">
                  <c:v>45245</c:v>
                </c:pt>
                <c:pt idx="1202">
                  <c:v>45246</c:v>
                </c:pt>
                <c:pt idx="1203">
                  <c:v>45247</c:v>
                </c:pt>
                <c:pt idx="1204">
                  <c:v>45250</c:v>
                </c:pt>
                <c:pt idx="1205">
                  <c:v>45251</c:v>
                </c:pt>
                <c:pt idx="1206">
                  <c:v>45252</c:v>
                </c:pt>
                <c:pt idx="1207">
                  <c:v>45253</c:v>
                </c:pt>
                <c:pt idx="1208">
                  <c:v>45254</c:v>
                </c:pt>
                <c:pt idx="1209">
                  <c:v>45257</c:v>
                </c:pt>
                <c:pt idx="1210">
                  <c:v>45258</c:v>
                </c:pt>
                <c:pt idx="1211">
                  <c:v>45259</c:v>
                </c:pt>
                <c:pt idx="1212">
                  <c:v>45260</c:v>
                </c:pt>
                <c:pt idx="1213">
                  <c:v>45261</c:v>
                </c:pt>
                <c:pt idx="1214">
                  <c:v>45264</c:v>
                </c:pt>
                <c:pt idx="1215">
                  <c:v>45265</c:v>
                </c:pt>
                <c:pt idx="1216">
                  <c:v>45266</c:v>
                </c:pt>
                <c:pt idx="1217">
                  <c:v>45267</c:v>
                </c:pt>
                <c:pt idx="1218">
                  <c:v>45268</c:v>
                </c:pt>
                <c:pt idx="1219">
                  <c:v>45271</c:v>
                </c:pt>
                <c:pt idx="1220">
                  <c:v>45272</c:v>
                </c:pt>
                <c:pt idx="1221">
                  <c:v>45273</c:v>
                </c:pt>
                <c:pt idx="1222">
                  <c:v>45274</c:v>
                </c:pt>
                <c:pt idx="1223">
                  <c:v>45275</c:v>
                </c:pt>
                <c:pt idx="1224">
                  <c:v>45278</c:v>
                </c:pt>
                <c:pt idx="1225">
                  <c:v>45279</c:v>
                </c:pt>
                <c:pt idx="1226">
                  <c:v>45280</c:v>
                </c:pt>
                <c:pt idx="1227">
                  <c:v>45281</c:v>
                </c:pt>
                <c:pt idx="1228">
                  <c:v>45282</c:v>
                </c:pt>
                <c:pt idx="1229">
                  <c:v>45285</c:v>
                </c:pt>
                <c:pt idx="1230">
                  <c:v>45286</c:v>
                </c:pt>
                <c:pt idx="1231">
                  <c:v>45287</c:v>
                </c:pt>
                <c:pt idx="1232">
                  <c:v>45288</c:v>
                </c:pt>
                <c:pt idx="1233">
                  <c:v>45289</c:v>
                </c:pt>
                <c:pt idx="1234">
                  <c:v>45293</c:v>
                </c:pt>
                <c:pt idx="1235">
                  <c:v>45294</c:v>
                </c:pt>
                <c:pt idx="1236">
                  <c:v>45295</c:v>
                </c:pt>
                <c:pt idx="1237">
                  <c:v>45296</c:v>
                </c:pt>
                <c:pt idx="1238">
                  <c:v>45299</c:v>
                </c:pt>
                <c:pt idx="1239">
                  <c:v>45300</c:v>
                </c:pt>
                <c:pt idx="1240">
                  <c:v>45301</c:v>
                </c:pt>
                <c:pt idx="1241">
                  <c:v>45302</c:v>
                </c:pt>
                <c:pt idx="1242">
                  <c:v>45303</c:v>
                </c:pt>
                <c:pt idx="1243">
                  <c:v>45306</c:v>
                </c:pt>
                <c:pt idx="1244">
                  <c:v>45307</c:v>
                </c:pt>
                <c:pt idx="1245">
                  <c:v>45308</c:v>
                </c:pt>
                <c:pt idx="1246">
                  <c:v>45309</c:v>
                </c:pt>
                <c:pt idx="1247">
                  <c:v>45310</c:v>
                </c:pt>
                <c:pt idx="1248">
                  <c:v>45313</c:v>
                </c:pt>
                <c:pt idx="1249">
                  <c:v>45314</c:v>
                </c:pt>
                <c:pt idx="1250">
                  <c:v>45315</c:v>
                </c:pt>
                <c:pt idx="1251">
                  <c:v>45316</c:v>
                </c:pt>
                <c:pt idx="1252">
                  <c:v>45317</c:v>
                </c:pt>
                <c:pt idx="1253">
                  <c:v>45320</c:v>
                </c:pt>
                <c:pt idx="1254">
                  <c:v>45321</c:v>
                </c:pt>
                <c:pt idx="1255">
                  <c:v>45322</c:v>
                </c:pt>
                <c:pt idx="1256">
                  <c:v>45323</c:v>
                </c:pt>
                <c:pt idx="1257">
                  <c:v>45324</c:v>
                </c:pt>
                <c:pt idx="1258">
                  <c:v>45328</c:v>
                </c:pt>
                <c:pt idx="1259">
                  <c:v>45329</c:v>
                </c:pt>
                <c:pt idx="1260">
                  <c:v>45337</c:v>
                </c:pt>
                <c:pt idx="1261">
                  <c:v>45338</c:v>
                </c:pt>
                <c:pt idx="1262">
                  <c:v>45341</c:v>
                </c:pt>
                <c:pt idx="1263">
                  <c:v>45342</c:v>
                </c:pt>
                <c:pt idx="1264">
                  <c:v>45343</c:v>
                </c:pt>
                <c:pt idx="1265">
                  <c:v>45344</c:v>
                </c:pt>
                <c:pt idx="1266">
                  <c:v>45345</c:v>
                </c:pt>
                <c:pt idx="1267">
                  <c:v>45348</c:v>
                </c:pt>
                <c:pt idx="1268">
                  <c:v>45349</c:v>
                </c:pt>
                <c:pt idx="1269">
                  <c:v>45350</c:v>
                </c:pt>
                <c:pt idx="1270">
                  <c:v>45351</c:v>
                </c:pt>
                <c:pt idx="1271">
                  <c:v>45352</c:v>
                </c:pt>
                <c:pt idx="1272">
                  <c:v>45355</c:v>
                </c:pt>
                <c:pt idx="1273">
                  <c:v>45356</c:v>
                </c:pt>
                <c:pt idx="1274">
                  <c:v>45357</c:v>
                </c:pt>
                <c:pt idx="1275">
                  <c:v>45358</c:v>
                </c:pt>
                <c:pt idx="1276">
                  <c:v>45359</c:v>
                </c:pt>
                <c:pt idx="1277">
                  <c:v>45362</c:v>
                </c:pt>
                <c:pt idx="1278">
                  <c:v>45363</c:v>
                </c:pt>
                <c:pt idx="1279">
                  <c:v>45364</c:v>
                </c:pt>
                <c:pt idx="1280">
                  <c:v>45365</c:v>
                </c:pt>
                <c:pt idx="1281">
                  <c:v>45366</c:v>
                </c:pt>
                <c:pt idx="1282">
                  <c:v>45369</c:v>
                </c:pt>
                <c:pt idx="1283">
                  <c:v>45370</c:v>
                </c:pt>
                <c:pt idx="1284">
                  <c:v>45371</c:v>
                </c:pt>
                <c:pt idx="1285">
                  <c:v>45372</c:v>
                </c:pt>
                <c:pt idx="1286">
                  <c:v>45373</c:v>
                </c:pt>
                <c:pt idx="1287">
                  <c:v>45376</c:v>
                </c:pt>
                <c:pt idx="1288">
                  <c:v>45377</c:v>
                </c:pt>
                <c:pt idx="1289">
                  <c:v>45378</c:v>
                </c:pt>
                <c:pt idx="1290">
                  <c:v>45379</c:v>
                </c:pt>
                <c:pt idx="1291">
                  <c:v>45380</c:v>
                </c:pt>
                <c:pt idx="1292">
                  <c:v>45383</c:v>
                </c:pt>
                <c:pt idx="1293">
                  <c:v>45384</c:v>
                </c:pt>
                <c:pt idx="1294">
                  <c:v>45385</c:v>
                </c:pt>
                <c:pt idx="1295">
                  <c:v>45386</c:v>
                </c:pt>
                <c:pt idx="1296">
                  <c:v>45387</c:v>
                </c:pt>
                <c:pt idx="1297">
                  <c:v>45390</c:v>
                </c:pt>
                <c:pt idx="1298">
                  <c:v>45391</c:v>
                </c:pt>
                <c:pt idx="1299">
                  <c:v>45392</c:v>
                </c:pt>
                <c:pt idx="1300">
                  <c:v>45393</c:v>
                </c:pt>
                <c:pt idx="1301">
                  <c:v>45394</c:v>
                </c:pt>
                <c:pt idx="1302">
                  <c:v>45397</c:v>
                </c:pt>
                <c:pt idx="1303">
                  <c:v>45398</c:v>
                </c:pt>
                <c:pt idx="1304">
                  <c:v>45399</c:v>
                </c:pt>
                <c:pt idx="1305">
                  <c:v>45401</c:v>
                </c:pt>
                <c:pt idx="1306">
                  <c:v>45404</c:v>
                </c:pt>
                <c:pt idx="1307">
                  <c:v>45405</c:v>
                </c:pt>
                <c:pt idx="1308">
                  <c:v>45406</c:v>
                </c:pt>
                <c:pt idx="1309">
                  <c:v>45407</c:v>
                </c:pt>
                <c:pt idx="1310">
                  <c:v>45408</c:v>
                </c:pt>
                <c:pt idx="1311">
                  <c:v>45414</c:v>
                </c:pt>
                <c:pt idx="1312">
                  <c:v>45415</c:v>
                </c:pt>
                <c:pt idx="1313">
                  <c:v>45418</c:v>
                </c:pt>
                <c:pt idx="1314">
                  <c:v>45419</c:v>
                </c:pt>
                <c:pt idx="1315">
                  <c:v>45420</c:v>
                </c:pt>
                <c:pt idx="1316">
                  <c:v>45421</c:v>
                </c:pt>
                <c:pt idx="1317">
                  <c:v>45422</c:v>
                </c:pt>
                <c:pt idx="1318">
                  <c:v>45425</c:v>
                </c:pt>
                <c:pt idx="1319">
                  <c:v>45426</c:v>
                </c:pt>
                <c:pt idx="1320">
                  <c:v>45427</c:v>
                </c:pt>
                <c:pt idx="1321">
                  <c:v>45428</c:v>
                </c:pt>
                <c:pt idx="1322">
                  <c:v>45429</c:v>
                </c:pt>
                <c:pt idx="1323">
                  <c:v>45432</c:v>
                </c:pt>
                <c:pt idx="1324">
                  <c:v>45433</c:v>
                </c:pt>
                <c:pt idx="1325">
                  <c:v>45434</c:v>
                </c:pt>
                <c:pt idx="1326">
                  <c:v>45435</c:v>
                </c:pt>
                <c:pt idx="1327">
                  <c:v>45436</c:v>
                </c:pt>
                <c:pt idx="1328">
                  <c:v>45439</c:v>
                </c:pt>
                <c:pt idx="1329">
                  <c:v>45440</c:v>
                </c:pt>
                <c:pt idx="1330">
                  <c:v>45441</c:v>
                </c:pt>
                <c:pt idx="1331">
                  <c:v>45442</c:v>
                </c:pt>
                <c:pt idx="1332">
                  <c:v>45443</c:v>
                </c:pt>
                <c:pt idx="1333">
                  <c:v>45446</c:v>
                </c:pt>
                <c:pt idx="1334">
                  <c:v>45447</c:v>
                </c:pt>
                <c:pt idx="1335">
                  <c:v>45448</c:v>
                </c:pt>
                <c:pt idx="1336">
                  <c:v>45449</c:v>
                </c:pt>
                <c:pt idx="1337">
                  <c:v>45450</c:v>
                </c:pt>
                <c:pt idx="1338">
                  <c:v>45453</c:v>
                </c:pt>
                <c:pt idx="1339">
                  <c:v>45454</c:v>
                </c:pt>
                <c:pt idx="1340">
                  <c:v>45455</c:v>
                </c:pt>
                <c:pt idx="1341">
                  <c:v>45456</c:v>
                </c:pt>
                <c:pt idx="1342">
                  <c:v>45457</c:v>
                </c:pt>
                <c:pt idx="1343">
                  <c:v>45460</c:v>
                </c:pt>
                <c:pt idx="1344">
                  <c:v>45461</c:v>
                </c:pt>
                <c:pt idx="1345">
                  <c:v>45462</c:v>
                </c:pt>
                <c:pt idx="1346">
                  <c:v>45463</c:v>
                </c:pt>
                <c:pt idx="1347">
                  <c:v>45464</c:v>
                </c:pt>
                <c:pt idx="1348">
                  <c:v>45467</c:v>
                </c:pt>
                <c:pt idx="1349">
                  <c:v>45468</c:v>
                </c:pt>
                <c:pt idx="1350">
                  <c:v>45469</c:v>
                </c:pt>
                <c:pt idx="1351">
                  <c:v>45470</c:v>
                </c:pt>
                <c:pt idx="1352">
                  <c:v>45471</c:v>
                </c:pt>
                <c:pt idx="1353">
                  <c:v>45474</c:v>
                </c:pt>
                <c:pt idx="1354">
                  <c:v>45475</c:v>
                </c:pt>
                <c:pt idx="1355">
                  <c:v>45476</c:v>
                </c:pt>
                <c:pt idx="1356">
                  <c:v>45477</c:v>
                </c:pt>
                <c:pt idx="1357">
                  <c:v>45478</c:v>
                </c:pt>
                <c:pt idx="1358">
                  <c:v>45481</c:v>
                </c:pt>
                <c:pt idx="1359">
                  <c:v>45482</c:v>
                </c:pt>
                <c:pt idx="1360">
                  <c:v>45483</c:v>
                </c:pt>
                <c:pt idx="1361">
                  <c:v>45484</c:v>
                </c:pt>
                <c:pt idx="1362">
                  <c:v>45485</c:v>
                </c:pt>
                <c:pt idx="1363">
                  <c:v>45488</c:v>
                </c:pt>
                <c:pt idx="1364">
                  <c:v>45489</c:v>
                </c:pt>
                <c:pt idx="1365">
                  <c:v>45490</c:v>
                </c:pt>
                <c:pt idx="1366">
                  <c:v>45491</c:v>
                </c:pt>
                <c:pt idx="1367">
                  <c:v>45492</c:v>
                </c:pt>
                <c:pt idx="1368">
                  <c:v>45495</c:v>
                </c:pt>
                <c:pt idx="1369">
                  <c:v>45496</c:v>
                </c:pt>
                <c:pt idx="1370">
                  <c:v>45497</c:v>
                </c:pt>
                <c:pt idx="1371">
                  <c:v>45498</c:v>
                </c:pt>
                <c:pt idx="1372">
                  <c:v>45499</c:v>
                </c:pt>
                <c:pt idx="1373">
                  <c:v>45502</c:v>
                </c:pt>
                <c:pt idx="1374">
                  <c:v>45503</c:v>
                </c:pt>
                <c:pt idx="1375">
                  <c:v>45504</c:v>
                </c:pt>
                <c:pt idx="1376">
                  <c:v>45505</c:v>
                </c:pt>
                <c:pt idx="1377">
                  <c:v>45506</c:v>
                </c:pt>
                <c:pt idx="1378">
                  <c:v>45509</c:v>
                </c:pt>
                <c:pt idx="1379">
                  <c:v>45510</c:v>
                </c:pt>
                <c:pt idx="1380">
                  <c:v>45511</c:v>
                </c:pt>
                <c:pt idx="1381">
                  <c:v>45512</c:v>
                </c:pt>
                <c:pt idx="1382">
                  <c:v>45513</c:v>
                </c:pt>
                <c:pt idx="1383">
                  <c:v>45516</c:v>
                </c:pt>
                <c:pt idx="1384">
                  <c:v>45517</c:v>
                </c:pt>
                <c:pt idx="1385">
                  <c:v>45518</c:v>
                </c:pt>
                <c:pt idx="1386">
                  <c:v>45519</c:v>
                </c:pt>
                <c:pt idx="1387">
                  <c:v>45520</c:v>
                </c:pt>
                <c:pt idx="1388">
                  <c:v>45523</c:v>
                </c:pt>
                <c:pt idx="1389">
                  <c:v>45524</c:v>
                </c:pt>
                <c:pt idx="1390">
                  <c:v>45525</c:v>
                </c:pt>
                <c:pt idx="1391">
                  <c:v>45526</c:v>
                </c:pt>
                <c:pt idx="1392">
                  <c:v>45527</c:v>
                </c:pt>
                <c:pt idx="1393">
                  <c:v>45530</c:v>
                </c:pt>
                <c:pt idx="1394">
                  <c:v>45531</c:v>
                </c:pt>
                <c:pt idx="1395">
                  <c:v>45532</c:v>
                </c:pt>
                <c:pt idx="1396">
                  <c:v>45533</c:v>
                </c:pt>
                <c:pt idx="1397">
                  <c:v>45534</c:v>
                </c:pt>
                <c:pt idx="1398">
                  <c:v>45539</c:v>
                </c:pt>
                <c:pt idx="1399">
                  <c:v>45540</c:v>
                </c:pt>
                <c:pt idx="1400">
                  <c:v>45541</c:v>
                </c:pt>
                <c:pt idx="1401">
                  <c:v>45544</c:v>
                </c:pt>
                <c:pt idx="1402">
                  <c:v>45545</c:v>
                </c:pt>
                <c:pt idx="1403">
                  <c:v>45546</c:v>
                </c:pt>
                <c:pt idx="1404">
                  <c:v>45547</c:v>
                </c:pt>
                <c:pt idx="1405">
                  <c:v>45548</c:v>
                </c:pt>
                <c:pt idx="1406">
                  <c:v>45551</c:v>
                </c:pt>
                <c:pt idx="1407">
                  <c:v>45552</c:v>
                </c:pt>
                <c:pt idx="1408">
                  <c:v>45553</c:v>
                </c:pt>
                <c:pt idx="1409">
                  <c:v>45554</c:v>
                </c:pt>
                <c:pt idx="1410">
                  <c:v>45555</c:v>
                </c:pt>
                <c:pt idx="1411">
                  <c:v>45558</c:v>
                </c:pt>
                <c:pt idx="1412">
                  <c:v>45559</c:v>
                </c:pt>
                <c:pt idx="1413">
                  <c:v>45560</c:v>
                </c:pt>
                <c:pt idx="1414">
                  <c:v>45561</c:v>
                </c:pt>
                <c:pt idx="1415">
                  <c:v>45562</c:v>
                </c:pt>
                <c:pt idx="1416">
                  <c:v>45565</c:v>
                </c:pt>
                <c:pt idx="1417">
                  <c:v>45566</c:v>
                </c:pt>
                <c:pt idx="1418">
                  <c:v>45567</c:v>
                </c:pt>
                <c:pt idx="1419">
                  <c:v>45568</c:v>
                </c:pt>
                <c:pt idx="1420">
                  <c:v>45569</c:v>
                </c:pt>
                <c:pt idx="1421">
                  <c:v>45572</c:v>
                </c:pt>
                <c:pt idx="1422">
                  <c:v>45573</c:v>
                </c:pt>
                <c:pt idx="1423">
                  <c:v>45574</c:v>
                </c:pt>
                <c:pt idx="1424">
                  <c:v>45575</c:v>
                </c:pt>
                <c:pt idx="1425">
                  <c:v>45576</c:v>
                </c:pt>
                <c:pt idx="1426">
                  <c:v>45579</c:v>
                </c:pt>
                <c:pt idx="1427">
                  <c:v>45580</c:v>
                </c:pt>
                <c:pt idx="1428">
                  <c:v>45581</c:v>
                </c:pt>
                <c:pt idx="1429">
                  <c:v>45582</c:v>
                </c:pt>
                <c:pt idx="1430">
                  <c:v>45583</c:v>
                </c:pt>
                <c:pt idx="1431">
                  <c:v>45586</c:v>
                </c:pt>
                <c:pt idx="1432">
                  <c:v>45587</c:v>
                </c:pt>
                <c:pt idx="1433">
                  <c:v>45588</c:v>
                </c:pt>
                <c:pt idx="1434">
                  <c:v>45589</c:v>
                </c:pt>
                <c:pt idx="1435">
                  <c:v>45590</c:v>
                </c:pt>
                <c:pt idx="1436">
                  <c:v>45593</c:v>
                </c:pt>
                <c:pt idx="1437">
                  <c:v>45594</c:v>
                </c:pt>
                <c:pt idx="1438">
                  <c:v>45595</c:v>
                </c:pt>
                <c:pt idx="1439">
                  <c:v>45596</c:v>
                </c:pt>
                <c:pt idx="1440">
                  <c:v>45597</c:v>
                </c:pt>
                <c:pt idx="1441">
                  <c:v>45600</c:v>
                </c:pt>
                <c:pt idx="1442">
                  <c:v>45601</c:v>
                </c:pt>
                <c:pt idx="1443">
                  <c:v>45602</c:v>
                </c:pt>
                <c:pt idx="1444">
                  <c:v>45603</c:v>
                </c:pt>
                <c:pt idx="1445">
                  <c:v>45604</c:v>
                </c:pt>
                <c:pt idx="1446">
                  <c:v>45607</c:v>
                </c:pt>
                <c:pt idx="1447">
                  <c:v>45608</c:v>
                </c:pt>
                <c:pt idx="1448">
                  <c:v>45609</c:v>
                </c:pt>
                <c:pt idx="1449">
                  <c:v>45610</c:v>
                </c:pt>
                <c:pt idx="1450">
                  <c:v>45611</c:v>
                </c:pt>
                <c:pt idx="1451">
                  <c:v>45614</c:v>
                </c:pt>
                <c:pt idx="1452">
                  <c:v>45615</c:v>
                </c:pt>
                <c:pt idx="1453">
                  <c:v>45616</c:v>
                </c:pt>
                <c:pt idx="1454">
                  <c:v>45617</c:v>
                </c:pt>
                <c:pt idx="1455">
                  <c:v>45618</c:v>
                </c:pt>
                <c:pt idx="1456">
                  <c:v>45621</c:v>
                </c:pt>
                <c:pt idx="1457">
                  <c:v>45622</c:v>
                </c:pt>
                <c:pt idx="1458">
                  <c:v>45623</c:v>
                </c:pt>
                <c:pt idx="1459">
                  <c:v>45624</c:v>
                </c:pt>
                <c:pt idx="1460">
                  <c:v>45625</c:v>
                </c:pt>
                <c:pt idx="1461">
                  <c:v>45628</c:v>
                </c:pt>
                <c:pt idx="1462">
                  <c:v>45629</c:v>
                </c:pt>
                <c:pt idx="1463">
                  <c:v>45630</c:v>
                </c:pt>
                <c:pt idx="1464">
                  <c:v>45631</c:v>
                </c:pt>
                <c:pt idx="1465">
                  <c:v>45632</c:v>
                </c:pt>
                <c:pt idx="1466">
                  <c:v>45635</c:v>
                </c:pt>
                <c:pt idx="1467">
                  <c:v>45636</c:v>
                </c:pt>
                <c:pt idx="1468">
                  <c:v>45637</c:v>
                </c:pt>
                <c:pt idx="1469">
                  <c:v>45638</c:v>
                </c:pt>
                <c:pt idx="1470">
                  <c:v>45639</c:v>
                </c:pt>
                <c:pt idx="1471">
                  <c:v>45642</c:v>
                </c:pt>
                <c:pt idx="1472">
                  <c:v>45643</c:v>
                </c:pt>
                <c:pt idx="1473">
                  <c:v>45644</c:v>
                </c:pt>
                <c:pt idx="1474">
                  <c:v>45645</c:v>
                </c:pt>
                <c:pt idx="1475">
                  <c:v>45646</c:v>
                </c:pt>
                <c:pt idx="1476">
                  <c:v>45649</c:v>
                </c:pt>
                <c:pt idx="1477">
                  <c:v>45650</c:v>
                </c:pt>
                <c:pt idx="1478">
                  <c:v>45651</c:v>
                </c:pt>
                <c:pt idx="1479">
                  <c:v>45652</c:v>
                </c:pt>
                <c:pt idx="1480">
                  <c:v>45653</c:v>
                </c:pt>
                <c:pt idx="1481">
                  <c:v>45656</c:v>
                </c:pt>
                <c:pt idx="1482">
                  <c:v>45657</c:v>
                </c:pt>
                <c:pt idx="1483">
                  <c:v>45659</c:v>
                </c:pt>
                <c:pt idx="1484">
                  <c:v>45660</c:v>
                </c:pt>
                <c:pt idx="1485">
                  <c:v>45663</c:v>
                </c:pt>
                <c:pt idx="1486">
                  <c:v>45664</c:v>
                </c:pt>
                <c:pt idx="1487">
                  <c:v>45665</c:v>
                </c:pt>
                <c:pt idx="1488">
                  <c:v>45666</c:v>
                </c:pt>
                <c:pt idx="1489">
                  <c:v>45667</c:v>
                </c:pt>
                <c:pt idx="1490">
                  <c:v>45670</c:v>
                </c:pt>
                <c:pt idx="1491">
                  <c:v>45671</c:v>
                </c:pt>
                <c:pt idx="1492">
                  <c:v>45672</c:v>
                </c:pt>
                <c:pt idx="1493">
                  <c:v>45673</c:v>
                </c:pt>
                <c:pt idx="1494">
                  <c:v>45674</c:v>
                </c:pt>
                <c:pt idx="1495">
                  <c:v>45677</c:v>
                </c:pt>
                <c:pt idx="1496">
                  <c:v>45678</c:v>
                </c:pt>
                <c:pt idx="1497">
                  <c:v>45679</c:v>
                </c:pt>
                <c:pt idx="1498">
                  <c:v>45680</c:v>
                </c:pt>
                <c:pt idx="1499">
                  <c:v>45681</c:v>
                </c:pt>
                <c:pt idx="1500">
                  <c:v>45691</c:v>
                </c:pt>
                <c:pt idx="1501">
                  <c:v>45692</c:v>
                </c:pt>
                <c:pt idx="1502">
                  <c:v>45693</c:v>
                </c:pt>
                <c:pt idx="1503">
                  <c:v>45694</c:v>
                </c:pt>
                <c:pt idx="1504">
                  <c:v>45695</c:v>
                </c:pt>
                <c:pt idx="1505">
                  <c:v>45698</c:v>
                </c:pt>
                <c:pt idx="1506">
                  <c:v>45699</c:v>
                </c:pt>
                <c:pt idx="1507">
                  <c:v>45700</c:v>
                </c:pt>
                <c:pt idx="1508">
                  <c:v>45701</c:v>
                </c:pt>
                <c:pt idx="1509">
                  <c:v>45702</c:v>
                </c:pt>
                <c:pt idx="1510">
                  <c:v>45705</c:v>
                </c:pt>
                <c:pt idx="1511">
                  <c:v>45706</c:v>
                </c:pt>
                <c:pt idx="1512">
                  <c:v>45707</c:v>
                </c:pt>
                <c:pt idx="1513">
                  <c:v>45708</c:v>
                </c:pt>
                <c:pt idx="1514">
                  <c:v>45709</c:v>
                </c:pt>
                <c:pt idx="1515">
                  <c:v>45712</c:v>
                </c:pt>
                <c:pt idx="1516">
                  <c:v>45713</c:v>
                </c:pt>
                <c:pt idx="1517">
                  <c:v>45714</c:v>
                </c:pt>
                <c:pt idx="1518">
                  <c:v>45715</c:v>
                </c:pt>
                <c:pt idx="1519">
                  <c:v>45716</c:v>
                </c:pt>
                <c:pt idx="1520">
                  <c:v>45719</c:v>
                </c:pt>
                <c:pt idx="1521">
                  <c:v>45720</c:v>
                </c:pt>
                <c:pt idx="1522">
                  <c:v>45721</c:v>
                </c:pt>
                <c:pt idx="1523">
                  <c:v>45722</c:v>
                </c:pt>
                <c:pt idx="1524">
                  <c:v>45723</c:v>
                </c:pt>
                <c:pt idx="1525">
                  <c:v>45726</c:v>
                </c:pt>
                <c:pt idx="1526">
                  <c:v>45727</c:v>
                </c:pt>
                <c:pt idx="1527">
                  <c:v>45728</c:v>
                </c:pt>
                <c:pt idx="1528">
                  <c:v>45729</c:v>
                </c:pt>
                <c:pt idx="1529">
                  <c:v>45730</c:v>
                </c:pt>
                <c:pt idx="1530">
                  <c:v>45733</c:v>
                </c:pt>
                <c:pt idx="1531">
                  <c:v>45734</c:v>
                </c:pt>
                <c:pt idx="1532">
                  <c:v>45735</c:v>
                </c:pt>
                <c:pt idx="1533">
                  <c:v>45736</c:v>
                </c:pt>
                <c:pt idx="1534">
                  <c:v>45737</c:v>
                </c:pt>
                <c:pt idx="1535">
                  <c:v>45740</c:v>
                </c:pt>
                <c:pt idx="1536">
                  <c:v>45741</c:v>
                </c:pt>
                <c:pt idx="1537">
                  <c:v>45742</c:v>
                </c:pt>
                <c:pt idx="1538">
                  <c:v>45743</c:v>
                </c:pt>
                <c:pt idx="1539">
                  <c:v>45744</c:v>
                </c:pt>
                <c:pt idx="1540">
                  <c:v>45747</c:v>
                </c:pt>
                <c:pt idx="1541">
                  <c:v>45748</c:v>
                </c:pt>
                <c:pt idx="1542">
                  <c:v>45749</c:v>
                </c:pt>
                <c:pt idx="1543">
                  <c:v>45750</c:v>
                </c:pt>
                <c:pt idx="1544">
                  <c:v>45751</c:v>
                </c:pt>
                <c:pt idx="1545">
                  <c:v>45755</c:v>
                </c:pt>
                <c:pt idx="1546">
                  <c:v>45756</c:v>
                </c:pt>
                <c:pt idx="1547">
                  <c:v>45757</c:v>
                </c:pt>
                <c:pt idx="1548">
                  <c:v>45758</c:v>
                </c:pt>
                <c:pt idx="1549">
                  <c:v>45761</c:v>
                </c:pt>
                <c:pt idx="1550">
                  <c:v>45762</c:v>
                </c:pt>
                <c:pt idx="1551">
                  <c:v>45763</c:v>
                </c:pt>
                <c:pt idx="1552">
                  <c:v>45764</c:v>
                </c:pt>
                <c:pt idx="1553">
                  <c:v>45765</c:v>
                </c:pt>
                <c:pt idx="1554">
                  <c:v>45768</c:v>
                </c:pt>
                <c:pt idx="1555">
                  <c:v>45769</c:v>
                </c:pt>
                <c:pt idx="1556">
                  <c:v>45770</c:v>
                </c:pt>
                <c:pt idx="1557">
                  <c:v>45771</c:v>
                </c:pt>
                <c:pt idx="1558">
                  <c:v>45772</c:v>
                </c:pt>
                <c:pt idx="1559">
                  <c:v>45775</c:v>
                </c:pt>
                <c:pt idx="1560">
                  <c:v>45782</c:v>
                </c:pt>
                <c:pt idx="1561">
                  <c:v>45783</c:v>
                </c:pt>
                <c:pt idx="1562">
                  <c:v>45784</c:v>
                </c:pt>
                <c:pt idx="1563">
                  <c:v>45785</c:v>
                </c:pt>
                <c:pt idx="1564">
                  <c:v>45786</c:v>
                </c:pt>
                <c:pt idx="1565">
                  <c:v>45789</c:v>
                </c:pt>
                <c:pt idx="1566">
                  <c:v>45790</c:v>
                </c:pt>
                <c:pt idx="1567">
                  <c:v>45791</c:v>
                </c:pt>
                <c:pt idx="1568">
                  <c:v>45792</c:v>
                </c:pt>
                <c:pt idx="1569">
                  <c:v>45793</c:v>
                </c:pt>
                <c:pt idx="1570">
                  <c:v>45796</c:v>
                </c:pt>
                <c:pt idx="1571">
                  <c:v>45797</c:v>
                </c:pt>
                <c:pt idx="1572">
                  <c:v>45798</c:v>
                </c:pt>
                <c:pt idx="1573">
                  <c:v>45799</c:v>
                </c:pt>
                <c:pt idx="1574">
                  <c:v>45800</c:v>
                </c:pt>
                <c:pt idx="1575">
                  <c:v>45803</c:v>
                </c:pt>
                <c:pt idx="1576">
                  <c:v>45804</c:v>
                </c:pt>
                <c:pt idx="1577">
                  <c:v>45805</c:v>
                </c:pt>
                <c:pt idx="1578">
                  <c:v>45806</c:v>
                </c:pt>
                <c:pt idx="1579">
                  <c:v>45807</c:v>
                </c:pt>
                <c:pt idx="1580">
                  <c:v>45810</c:v>
                </c:pt>
                <c:pt idx="1581">
                  <c:v>45811</c:v>
                </c:pt>
                <c:pt idx="1582">
                  <c:v>45812</c:v>
                </c:pt>
                <c:pt idx="1583">
                  <c:v>45813</c:v>
                </c:pt>
                <c:pt idx="1584">
                  <c:v>45814</c:v>
                </c:pt>
                <c:pt idx="1585">
                  <c:v>45817</c:v>
                </c:pt>
                <c:pt idx="1586">
                  <c:v>45818</c:v>
                </c:pt>
                <c:pt idx="1587">
                  <c:v>45819</c:v>
                </c:pt>
                <c:pt idx="1588">
                  <c:v>45820</c:v>
                </c:pt>
                <c:pt idx="1589">
                  <c:v>45821</c:v>
                </c:pt>
                <c:pt idx="1590">
                  <c:v>45824</c:v>
                </c:pt>
                <c:pt idx="1591">
                  <c:v>45825</c:v>
                </c:pt>
                <c:pt idx="1592">
                  <c:v>45826</c:v>
                </c:pt>
                <c:pt idx="1593">
                  <c:v>45827</c:v>
                </c:pt>
                <c:pt idx="1594">
                  <c:v>45828</c:v>
                </c:pt>
                <c:pt idx="1595">
                  <c:v>45831</c:v>
                </c:pt>
                <c:pt idx="1596">
                  <c:v>45832</c:v>
                </c:pt>
                <c:pt idx="1597">
                  <c:v>45833</c:v>
                </c:pt>
                <c:pt idx="1598">
                  <c:v>45834</c:v>
                </c:pt>
                <c:pt idx="1599">
                  <c:v>45835</c:v>
                </c:pt>
                <c:pt idx="1600">
                  <c:v>45838</c:v>
                </c:pt>
                <c:pt idx="1601">
                  <c:v>45839</c:v>
                </c:pt>
                <c:pt idx="1602">
                  <c:v>45840</c:v>
                </c:pt>
                <c:pt idx="1603">
                  <c:v>45841</c:v>
                </c:pt>
                <c:pt idx="1604">
                  <c:v>45842</c:v>
                </c:pt>
                <c:pt idx="1605">
                  <c:v>45845</c:v>
                </c:pt>
                <c:pt idx="1606">
                  <c:v>45846</c:v>
                </c:pt>
                <c:pt idx="1607">
                  <c:v>45847</c:v>
                </c:pt>
                <c:pt idx="1608">
                  <c:v>45848</c:v>
                </c:pt>
                <c:pt idx="1609">
                  <c:v>45849</c:v>
                </c:pt>
                <c:pt idx="1610">
                  <c:v>45852</c:v>
                </c:pt>
                <c:pt idx="1611">
                  <c:v>45853</c:v>
                </c:pt>
                <c:pt idx="1612">
                  <c:v>45854</c:v>
                </c:pt>
                <c:pt idx="1613">
                  <c:v>45855</c:v>
                </c:pt>
                <c:pt idx="1614">
                  <c:v>45856</c:v>
                </c:pt>
                <c:pt idx="1615">
                  <c:v>45859</c:v>
                </c:pt>
                <c:pt idx="1616">
                  <c:v>45860</c:v>
                </c:pt>
                <c:pt idx="1617">
                  <c:v>45861</c:v>
                </c:pt>
                <c:pt idx="1618">
                  <c:v>45862</c:v>
                </c:pt>
                <c:pt idx="1619">
                  <c:v>45863</c:v>
                </c:pt>
                <c:pt idx="1620">
                  <c:v>45866</c:v>
                </c:pt>
                <c:pt idx="1621">
                  <c:v>45867</c:v>
                </c:pt>
                <c:pt idx="1622">
                  <c:v>45868</c:v>
                </c:pt>
                <c:pt idx="1623">
                  <c:v>45869</c:v>
                </c:pt>
                <c:pt idx="1624">
                  <c:v>45870</c:v>
                </c:pt>
                <c:pt idx="1625">
                  <c:v>45873</c:v>
                </c:pt>
                <c:pt idx="1626">
                  <c:v>45874</c:v>
                </c:pt>
                <c:pt idx="1627">
                  <c:v>45875</c:v>
                </c:pt>
                <c:pt idx="1628">
                  <c:v>45876</c:v>
                </c:pt>
                <c:pt idx="1629">
                  <c:v>45877</c:v>
                </c:pt>
                <c:pt idx="1630">
                  <c:v>45880</c:v>
                </c:pt>
                <c:pt idx="1631">
                  <c:v>45881</c:v>
                </c:pt>
                <c:pt idx="1632">
                  <c:v>45882</c:v>
                </c:pt>
                <c:pt idx="1633">
                  <c:v>45883</c:v>
                </c:pt>
                <c:pt idx="1634">
                  <c:v>45884</c:v>
                </c:pt>
                <c:pt idx="1635">
                  <c:v>45887</c:v>
                </c:pt>
                <c:pt idx="1636">
                  <c:v>45888</c:v>
                </c:pt>
                <c:pt idx="1637">
                  <c:v>45889</c:v>
                </c:pt>
                <c:pt idx="1638">
                  <c:v>45890</c:v>
                </c:pt>
                <c:pt idx="1639">
                  <c:v>45891</c:v>
                </c:pt>
                <c:pt idx="1640">
                  <c:v>45894</c:v>
                </c:pt>
                <c:pt idx="1641">
                  <c:v>45895</c:v>
                </c:pt>
                <c:pt idx="1642">
                  <c:v>45896</c:v>
                </c:pt>
                <c:pt idx="1643">
                  <c:v>45897</c:v>
                </c:pt>
                <c:pt idx="1644">
                  <c:v>45898</c:v>
                </c:pt>
                <c:pt idx="1645">
                  <c:v>45903</c:v>
                </c:pt>
                <c:pt idx="1646">
                  <c:v>45904</c:v>
                </c:pt>
                <c:pt idx="1647">
                  <c:v>45905</c:v>
                </c:pt>
                <c:pt idx="1648">
                  <c:v>45908</c:v>
                </c:pt>
                <c:pt idx="1649">
                  <c:v>45909</c:v>
                </c:pt>
                <c:pt idx="1650">
                  <c:v>45910</c:v>
                </c:pt>
                <c:pt idx="1651">
                  <c:v>45911</c:v>
                </c:pt>
                <c:pt idx="1652">
                  <c:v>45912</c:v>
                </c:pt>
                <c:pt idx="1653">
                  <c:v>45915</c:v>
                </c:pt>
                <c:pt idx="1654">
                  <c:v>45916</c:v>
                </c:pt>
                <c:pt idx="1655">
                  <c:v>45917</c:v>
                </c:pt>
                <c:pt idx="1656">
                  <c:v>45918</c:v>
                </c:pt>
                <c:pt idx="1657">
                  <c:v>45919</c:v>
                </c:pt>
                <c:pt idx="1658">
                  <c:v>45922</c:v>
                </c:pt>
                <c:pt idx="1659">
                  <c:v>45923</c:v>
                </c:pt>
                <c:pt idx="1660">
                  <c:v>45924</c:v>
                </c:pt>
                <c:pt idx="1661">
                  <c:v>45925</c:v>
                </c:pt>
                <c:pt idx="1662">
                  <c:v>45926</c:v>
                </c:pt>
                <c:pt idx="1663">
                  <c:v>45929</c:v>
                </c:pt>
                <c:pt idx="1664">
                  <c:v>45930</c:v>
                </c:pt>
                <c:pt idx="1665">
                  <c:v>45931</c:v>
                </c:pt>
                <c:pt idx="1666">
                  <c:v>45932</c:v>
                </c:pt>
                <c:pt idx="1667">
                  <c:v>45933</c:v>
                </c:pt>
                <c:pt idx="1668">
                  <c:v>45936</c:v>
                </c:pt>
                <c:pt idx="1669">
                  <c:v>45937</c:v>
                </c:pt>
                <c:pt idx="1670">
                  <c:v>45938</c:v>
                </c:pt>
                <c:pt idx="1671">
                  <c:v>45939</c:v>
                </c:pt>
                <c:pt idx="1672">
                  <c:v>45940</c:v>
                </c:pt>
                <c:pt idx="1673">
                  <c:v>45943</c:v>
                </c:pt>
                <c:pt idx="1674">
                  <c:v>45944</c:v>
                </c:pt>
                <c:pt idx="1675">
                  <c:v>45945</c:v>
                </c:pt>
                <c:pt idx="1676">
                  <c:v>45946</c:v>
                </c:pt>
                <c:pt idx="1677">
                  <c:v>45947</c:v>
                </c:pt>
                <c:pt idx="1678">
                  <c:v>45950</c:v>
                </c:pt>
                <c:pt idx="1679">
                  <c:v>45951</c:v>
                </c:pt>
                <c:pt idx="1680">
                  <c:v>45952</c:v>
                </c:pt>
                <c:pt idx="1681">
                  <c:v>45953</c:v>
                </c:pt>
                <c:pt idx="1682">
                  <c:v>45954</c:v>
                </c:pt>
                <c:pt idx="1683">
                  <c:v>45957</c:v>
                </c:pt>
                <c:pt idx="1684">
                  <c:v>45958</c:v>
                </c:pt>
                <c:pt idx="1685">
                  <c:v>45959</c:v>
                </c:pt>
                <c:pt idx="1686">
                  <c:v>45960</c:v>
                </c:pt>
                <c:pt idx="1687">
                  <c:v>45961</c:v>
                </c:pt>
                <c:pt idx="1688">
                  <c:v>45964</c:v>
                </c:pt>
                <c:pt idx="1689">
                  <c:v>45965</c:v>
                </c:pt>
                <c:pt idx="1690">
                  <c:v>45966</c:v>
                </c:pt>
                <c:pt idx="1691">
                  <c:v>45967</c:v>
                </c:pt>
                <c:pt idx="1692">
                  <c:v>45968</c:v>
                </c:pt>
                <c:pt idx="1693">
                  <c:v>45971</c:v>
                </c:pt>
                <c:pt idx="1694">
                  <c:v>45972</c:v>
                </c:pt>
                <c:pt idx="1695">
                  <c:v>45973</c:v>
                </c:pt>
                <c:pt idx="1696">
                  <c:v>45974</c:v>
                </c:pt>
                <c:pt idx="1697">
                  <c:v>45975</c:v>
                </c:pt>
                <c:pt idx="1698">
                  <c:v>45978</c:v>
                </c:pt>
                <c:pt idx="1699">
                  <c:v>45979</c:v>
                </c:pt>
                <c:pt idx="1700">
                  <c:v>45980</c:v>
                </c:pt>
                <c:pt idx="1701">
                  <c:v>45981</c:v>
                </c:pt>
                <c:pt idx="1702">
                  <c:v>45982</c:v>
                </c:pt>
                <c:pt idx="1703">
                  <c:v>45985</c:v>
                </c:pt>
                <c:pt idx="1704">
                  <c:v>45986</c:v>
                </c:pt>
                <c:pt idx="1705">
                  <c:v>45987</c:v>
                </c:pt>
                <c:pt idx="1706">
                  <c:v>45988</c:v>
                </c:pt>
                <c:pt idx="1707">
                  <c:v>45989</c:v>
                </c:pt>
                <c:pt idx="1708">
                  <c:v>45992</c:v>
                </c:pt>
                <c:pt idx="1709">
                  <c:v>45993</c:v>
                </c:pt>
                <c:pt idx="1710">
                  <c:v>45994</c:v>
                </c:pt>
                <c:pt idx="1711">
                  <c:v>45995</c:v>
                </c:pt>
                <c:pt idx="1712">
                  <c:v>45996</c:v>
                </c:pt>
                <c:pt idx="1713">
                  <c:v>45999</c:v>
                </c:pt>
                <c:pt idx="1714">
                  <c:v>46000</c:v>
                </c:pt>
                <c:pt idx="1715">
                  <c:v>46001</c:v>
                </c:pt>
                <c:pt idx="1716">
                  <c:v>46002</c:v>
                </c:pt>
                <c:pt idx="1717">
                  <c:v>46003</c:v>
                </c:pt>
                <c:pt idx="1718">
                  <c:v>46006</c:v>
                </c:pt>
                <c:pt idx="1719">
                  <c:v>46007</c:v>
                </c:pt>
                <c:pt idx="1720">
                  <c:v>46008</c:v>
                </c:pt>
                <c:pt idx="1721">
                  <c:v>46009</c:v>
                </c:pt>
                <c:pt idx="1722">
                  <c:v>46010</c:v>
                </c:pt>
                <c:pt idx="1723">
                  <c:v>46013</c:v>
                </c:pt>
                <c:pt idx="1724">
                  <c:v>46014</c:v>
                </c:pt>
                <c:pt idx="1725">
                  <c:v>46015</c:v>
                </c:pt>
                <c:pt idx="1726">
                  <c:v>46016</c:v>
                </c:pt>
                <c:pt idx="1727">
                  <c:v>46017</c:v>
                </c:pt>
                <c:pt idx="1728">
                  <c:v>46020</c:v>
                </c:pt>
                <c:pt idx="1729">
                  <c:v>46021</c:v>
                </c:pt>
                <c:pt idx="1730">
                  <c:v>46022</c:v>
                </c:pt>
                <c:pt idx="1731">
                  <c:v>46027</c:v>
                </c:pt>
                <c:pt idx="1732">
                  <c:v>46028</c:v>
                </c:pt>
                <c:pt idx="1733">
                  <c:v>46029</c:v>
                </c:pt>
                <c:pt idx="1734">
                  <c:v>46030</c:v>
                </c:pt>
                <c:pt idx="1735">
                  <c:v>46031</c:v>
                </c:pt>
                <c:pt idx="1736">
                  <c:v>46034</c:v>
                </c:pt>
                <c:pt idx="1737">
                  <c:v>46035</c:v>
                </c:pt>
                <c:pt idx="1738">
                  <c:v>46036</c:v>
                </c:pt>
                <c:pt idx="1739">
                  <c:v>46037</c:v>
                </c:pt>
                <c:pt idx="1740">
                  <c:v>46038</c:v>
                </c:pt>
                <c:pt idx="1741">
                  <c:v>46041</c:v>
                </c:pt>
                <c:pt idx="1742">
                  <c:v>46042</c:v>
                </c:pt>
                <c:pt idx="1743">
                  <c:v>46043</c:v>
                </c:pt>
                <c:pt idx="1744">
                  <c:v>46044</c:v>
                </c:pt>
                <c:pt idx="1745">
                  <c:v>46045</c:v>
                </c:pt>
                <c:pt idx="1746">
                  <c:v>46048</c:v>
                </c:pt>
                <c:pt idx="1747">
                  <c:v>46049</c:v>
                </c:pt>
                <c:pt idx="1748">
                  <c:v>46050</c:v>
                </c:pt>
                <c:pt idx="1749">
                  <c:v>46051</c:v>
                </c:pt>
                <c:pt idx="1750">
                  <c:v>46052</c:v>
                </c:pt>
                <c:pt idx="1751">
                  <c:v>46055</c:v>
                </c:pt>
                <c:pt idx="1752">
                  <c:v>46056</c:v>
                </c:pt>
                <c:pt idx="1753">
                  <c:v>46057</c:v>
                </c:pt>
                <c:pt idx="1754">
                  <c:v>46058</c:v>
                </c:pt>
                <c:pt idx="1755">
                  <c:v>46059</c:v>
                </c:pt>
                <c:pt idx="1756">
                  <c:v>46062</c:v>
                </c:pt>
                <c:pt idx="1757">
                  <c:v>46063</c:v>
                </c:pt>
                <c:pt idx="1758">
                  <c:v>46064</c:v>
                </c:pt>
                <c:pt idx="1759">
                  <c:v>46065</c:v>
                </c:pt>
                <c:pt idx="1760">
                  <c:v>46066</c:v>
                </c:pt>
                <c:pt idx="1761">
                  <c:v>46069</c:v>
                </c:pt>
                <c:pt idx="1762">
                  <c:v>46070</c:v>
                </c:pt>
                <c:pt idx="1763">
                  <c:v>46071</c:v>
                </c:pt>
                <c:pt idx="1764">
                  <c:v>46072</c:v>
                </c:pt>
                <c:pt idx="1765">
                  <c:v>46073</c:v>
                </c:pt>
                <c:pt idx="1766">
                  <c:v>46076</c:v>
                </c:pt>
                <c:pt idx="1767">
                  <c:v>46077</c:v>
                </c:pt>
                <c:pt idx="1768">
                  <c:v>46078</c:v>
                </c:pt>
                <c:pt idx="1769">
                  <c:v>46079</c:v>
                </c:pt>
                <c:pt idx="1770">
                  <c:v>46080</c:v>
                </c:pt>
                <c:pt idx="1771">
                  <c:v>46083</c:v>
                </c:pt>
                <c:pt idx="1772">
                  <c:v>46084</c:v>
                </c:pt>
                <c:pt idx="1773">
                  <c:v>46085</c:v>
                </c:pt>
                <c:pt idx="1774">
                  <c:v>46086</c:v>
                </c:pt>
                <c:pt idx="1775">
                  <c:v>46087</c:v>
                </c:pt>
                <c:pt idx="1776">
                  <c:v>46090</c:v>
                </c:pt>
                <c:pt idx="1777">
                  <c:v>46091</c:v>
                </c:pt>
                <c:pt idx="1778">
                  <c:v>46092</c:v>
                </c:pt>
                <c:pt idx="1779">
                  <c:v>46093</c:v>
                </c:pt>
                <c:pt idx="1780">
                  <c:v>46094</c:v>
                </c:pt>
                <c:pt idx="1781">
                  <c:v>46097</c:v>
                </c:pt>
                <c:pt idx="1782">
                  <c:v>46098</c:v>
                </c:pt>
                <c:pt idx="1783">
                  <c:v>46099</c:v>
                </c:pt>
                <c:pt idx="1784">
                  <c:v>46100</c:v>
                </c:pt>
                <c:pt idx="1785">
                  <c:v>46101</c:v>
                </c:pt>
                <c:pt idx="1786">
                  <c:v>46104</c:v>
                </c:pt>
                <c:pt idx="1787">
                  <c:v>46105</c:v>
                </c:pt>
                <c:pt idx="1788">
                  <c:v>46106</c:v>
                </c:pt>
                <c:pt idx="1789">
                  <c:v>46107</c:v>
                </c:pt>
                <c:pt idx="1790">
                  <c:v>46108</c:v>
                </c:pt>
                <c:pt idx="1791">
                  <c:v>46111</c:v>
                </c:pt>
                <c:pt idx="1792">
                  <c:v>46112</c:v>
                </c:pt>
                <c:pt idx="1793">
                  <c:v>46113</c:v>
                </c:pt>
                <c:pt idx="1794">
                  <c:v>46114</c:v>
                </c:pt>
                <c:pt idx="1795">
                  <c:v>46115</c:v>
                </c:pt>
              </c:numCache>
            </c:numRef>
          </c:cat>
          <c:val>
            <c:numRef>
              <c:f>IRbaseline!$F$4:$F$9999</c:f>
              <c:numCache>
                <c:formatCode>0.00%</c:formatCode>
                <c:ptCount val="9996"/>
                <c:pt idx="0">
                  <c:v>5.3600000000000002E-2</c:v>
                </c:pt>
                <c:pt idx="1">
                  <c:v>5.57E-2</c:v>
                </c:pt>
                <c:pt idx="2">
                  <c:v>5.5399999999999998E-2</c:v>
                </c:pt>
                <c:pt idx="3">
                  <c:v>4.4999999999999998E-2</c:v>
                </c:pt>
                <c:pt idx="4">
                  <c:v>5.5800000000000002E-2</c:v>
                </c:pt>
                <c:pt idx="5">
                  <c:v>5.0200000000000002E-2</c:v>
                </c:pt>
                <c:pt idx="6">
                  <c:v>5.7000000000000002E-2</c:v>
                </c:pt>
                <c:pt idx="7">
                  <c:v>5.3600000000000002E-2</c:v>
                </c:pt>
                <c:pt idx="8">
                  <c:v>5.2299999999999999E-2</c:v>
                </c:pt>
                <c:pt idx="9">
                  <c:v>4.7899999999999998E-2</c:v>
                </c:pt>
                <c:pt idx="10">
                  <c:v>4.9599999999999998E-2</c:v>
                </c:pt>
                <c:pt idx="11">
                  <c:v>5.1900000000000002E-2</c:v>
                </c:pt>
                <c:pt idx="12">
                  <c:v>5.1299999999999998E-2</c:v>
                </c:pt>
                <c:pt idx="13">
                  <c:v>5.16E-2</c:v>
                </c:pt>
                <c:pt idx="14">
                  <c:v>5.3699999999999998E-2</c:v>
                </c:pt>
                <c:pt idx="15">
                  <c:v>5.3900000000000003E-2</c:v>
                </c:pt>
                <c:pt idx="16">
                  <c:v>5.1200000000000002E-2</c:v>
                </c:pt>
                <c:pt idx="17">
                  <c:v>5.16E-2</c:v>
                </c:pt>
                <c:pt idx="18">
                  <c:v>5.2600000000000001E-2</c:v>
                </c:pt>
                <c:pt idx="19">
                  <c:v>5.4699999999999999E-2</c:v>
                </c:pt>
                <c:pt idx="20">
                  <c:v>5.4300000000000001E-2</c:v>
                </c:pt>
                <c:pt idx="21">
                  <c:v>4.9599999999999998E-2</c:v>
                </c:pt>
                <c:pt idx="22">
                  <c:v>4.9599999999999998E-2</c:v>
                </c:pt>
                <c:pt idx="23">
                  <c:v>5.0500000000000003E-2</c:v>
                </c:pt>
                <c:pt idx="24">
                  <c:v>4.7600000000000003E-2</c:v>
                </c:pt>
                <c:pt idx="25">
                  <c:v>5.3400000000000003E-2</c:v>
                </c:pt>
                <c:pt idx="26">
                  <c:v>4.9000000000000002E-2</c:v>
                </c:pt>
                <c:pt idx="27">
                  <c:v>4.65E-2</c:v>
                </c:pt>
                <c:pt idx="28">
                  <c:v>4.8800000000000003E-2</c:v>
                </c:pt>
                <c:pt idx="29">
                  <c:v>4.9700000000000001E-2</c:v>
                </c:pt>
                <c:pt idx="30">
                  <c:v>4.8099999999999997E-2</c:v>
                </c:pt>
                <c:pt idx="31">
                  <c:v>4.4299999999999999E-2</c:v>
                </c:pt>
                <c:pt idx="32">
                  <c:v>4.4600000000000001E-2</c:v>
                </c:pt>
                <c:pt idx="33">
                  <c:v>4.3200000000000002E-2</c:v>
                </c:pt>
                <c:pt idx="34">
                  <c:v>4.5400000000000003E-2</c:v>
                </c:pt>
                <c:pt idx="35">
                  <c:v>4.8899999999999999E-2</c:v>
                </c:pt>
                <c:pt idx="36">
                  <c:v>4.48E-2</c:v>
                </c:pt>
                <c:pt idx="37">
                  <c:v>4.5199999999999997E-2</c:v>
                </c:pt>
                <c:pt idx="38">
                  <c:v>4.58E-2</c:v>
                </c:pt>
                <c:pt idx="39">
                  <c:v>4.5699999999999998E-2</c:v>
                </c:pt>
                <c:pt idx="40">
                  <c:v>4.3700000000000003E-2</c:v>
                </c:pt>
                <c:pt idx="41">
                  <c:v>4.3299999999999998E-2</c:v>
                </c:pt>
                <c:pt idx="42">
                  <c:v>4.4499999999999998E-2</c:v>
                </c:pt>
                <c:pt idx="43">
                  <c:v>4.36E-2</c:v>
                </c:pt>
                <c:pt idx="44">
                  <c:v>4.2000000000000003E-2</c:v>
                </c:pt>
                <c:pt idx="45">
                  <c:v>4.3700000000000003E-2</c:v>
                </c:pt>
                <c:pt idx="46">
                  <c:v>3.7699999999999997E-2</c:v>
                </c:pt>
                <c:pt idx="47">
                  <c:v>3.7100000000000001E-2</c:v>
                </c:pt>
                <c:pt idx="48">
                  <c:v>4.0899999999999999E-2</c:v>
                </c:pt>
                <c:pt idx="49">
                  <c:v>3.6900000000000002E-2</c:v>
                </c:pt>
                <c:pt idx="50">
                  <c:v>3.61E-2</c:v>
                </c:pt>
                <c:pt idx="51">
                  <c:v>3.9E-2</c:v>
                </c:pt>
                <c:pt idx="52">
                  <c:v>4.3999999999999997E-2</c:v>
                </c:pt>
                <c:pt idx="53">
                  <c:v>4.5600000000000002E-2</c:v>
                </c:pt>
                <c:pt idx="54">
                  <c:v>4.5400000000000003E-2</c:v>
                </c:pt>
                <c:pt idx="55">
                  <c:v>4.2900000000000001E-2</c:v>
                </c:pt>
                <c:pt idx="56">
                  <c:v>4.2099999999999999E-2</c:v>
                </c:pt>
                <c:pt idx="57">
                  <c:v>3.9399999999999998E-2</c:v>
                </c:pt>
                <c:pt idx="58">
                  <c:v>4.5600000000000002E-2</c:v>
                </c:pt>
                <c:pt idx="59">
                  <c:v>4.5900000000000003E-2</c:v>
                </c:pt>
                <c:pt idx="60">
                  <c:v>3.9699999999999999E-2</c:v>
                </c:pt>
                <c:pt idx="61">
                  <c:v>4.24E-2</c:v>
                </c:pt>
                <c:pt idx="62">
                  <c:v>4.2799999999999998E-2</c:v>
                </c:pt>
                <c:pt idx="63">
                  <c:v>4.5100000000000001E-2</c:v>
                </c:pt>
                <c:pt idx="64">
                  <c:v>4.3700000000000003E-2</c:v>
                </c:pt>
                <c:pt idx="65">
                  <c:v>4.4900000000000002E-2</c:v>
                </c:pt>
                <c:pt idx="66">
                  <c:v>4.3200000000000002E-2</c:v>
                </c:pt>
                <c:pt idx="67">
                  <c:v>4.24E-2</c:v>
                </c:pt>
                <c:pt idx="68">
                  <c:v>4.5199999999999997E-2</c:v>
                </c:pt>
                <c:pt idx="69">
                  <c:v>3.9199999999999999E-2</c:v>
                </c:pt>
                <c:pt idx="70">
                  <c:v>3.5299999999999998E-2</c:v>
                </c:pt>
                <c:pt idx="71">
                  <c:v>3.5900000000000001E-2</c:v>
                </c:pt>
                <c:pt idx="72">
                  <c:v>3.4599999999999999E-2</c:v>
                </c:pt>
                <c:pt idx="73">
                  <c:v>3.7900000000000003E-2</c:v>
                </c:pt>
                <c:pt idx="74">
                  <c:v>3.8600000000000002E-2</c:v>
                </c:pt>
                <c:pt idx="75">
                  <c:v>4.2299999999999997E-2</c:v>
                </c:pt>
                <c:pt idx="76">
                  <c:v>4.41E-2</c:v>
                </c:pt>
                <c:pt idx="77">
                  <c:v>4.2900000000000001E-2</c:v>
                </c:pt>
                <c:pt idx="78">
                  <c:v>3.9300000000000002E-2</c:v>
                </c:pt>
                <c:pt idx="79">
                  <c:v>4.0399999999999998E-2</c:v>
                </c:pt>
                <c:pt idx="80">
                  <c:v>4.2599999999999999E-2</c:v>
                </c:pt>
                <c:pt idx="81">
                  <c:v>4.4999999999999998E-2</c:v>
                </c:pt>
                <c:pt idx="82">
                  <c:v>3.5999999999999997E-2</c:v>
                </c:pt>
                <c:pt idx="83">
                  <c:v>3.5999999999999997E-2</c:v>
                </c:pt>
                <c:pt idx="84">
                  <c:v>3.9600000000000003E-2</c:v>
                </c:pt>
                <c:pt idx="85">
                  <c:v>3.9100000000000003E-2</c:v>
                </c:pt>
                <c:pt idx="86">
                  <c:v>3.85E-2</c:v>
                </c:pt>
                <c:pt idx="87">
                  <c:v>4.0099999999999997E-2</c:v>
                </c:pt>
                <c:pt idx="88">
                  <c:v>3.7499999999999999E-2</c:v>
                </c:pt>
                <c:pt idx="89">
                  <c:v>4.0800000000000003E-2</c:v>
                </c:pt>
                <c:pt idx="90">
                  <c:v>3.6400000000000002E-2</c:v>
                </c:pt>
                <c:pt idx="91">
                  <c:v>3.6999999999999998E-2</c:v>
                </c:pt>
                <c:pt idx="92">
                  <c:v>3.6200000000000003E-2</c:v>
                </c:pt>
                <c:pt idx="93">
                  <c:v>3.8100000000000002E-2</c:v>
                </c:pt>
                <c:pt idx="94">
                  <c:v>4.2500000000000003E-2</c:v>
                </c:pt>
                <c:pt idx="95">
                  <c:v>3.8199999999999998E-2</c:v>
                </c:pt>
                <c:pt idx="96">
                  <c:v>3.9899999999999998E-2</c:v>
                </c:pt>
                <c:pt idx="97">
                  <c:v>3.7199999999999997E-2</c:v>
                </c:pt>
                <c:pt idx="98">
                  <c:v>3.5799999999999998E-2</c:v>
                </c:pt>
                <c:pt idx="99">
                  <c:v>3.5799999999999998E-2</c:v>
                </c:pt>
                <c:pt idx="100">
                  <c:v>3.7199999999999997E-2</c:v>
                </c:pt>
                <c:pt idx="101">
                  <c:v>3.7600000000000001E-2</c:v>
                </c:pt>
                <c:pt idx="102">
                  <c:v>3.6799999999999999E-2</c:v>
                </c:pt>
                <c:pt idx="103">
                  <c:v>3.5499999999999997E-2</c:v>
                </c:pt>
                <c:pt idx="104">
                  <c:v>3.5099999999999999E-2</c:v>
                </c:pt>
                <c:pt idx="105">
                  <c:v>3.5099999999999999E-2</c:v>
                </c:pt>
                <c:pt idx="106">
                  <c:v>3.7100000000000001E-2</c:v>
                </c:pt>
                <c:pt idx="107">
                  <c:v>3.7499999999999999E-2</c:v>
                </c:pt>
                <c:pt idx="108">
                  <c:v>4.1500000000000002E-2</c:v>
                </c:pt>
                <c:pt idx="109">
                  <c:v>3.9399999999999998E-2</c:v>
                </c:pt>
                <c:pt idx="110">
                  <c:v>3.8199999999999998E-2</c:v>
                </c:pt>
                <c:pt idx="111">
                  <c:v>3.9600000000000003E-2</c:v>
                </c:pt>
                <c:pt idx="112">
                  <c:v>3.9899999999999998E-2</c:v>
                </c:pt>
                <c:pt idx="113">
                  <c:v>4.07E-2</c:v>
                </c:pt>
                <c:pt idx="114">
                  <c:v>4.7E-2</c:v>
                </c:pt>
                <c:pt idx="115">
                  <c:v>4.1599999999999998E-2</c:v>
                </c:pt>
                <c:pt idx="116">
                  <c:v>4.2200000000000001E-2</c:v>
                </c:pt>
                <c:pt idx="117">
                  <c:v>3.7100000000000001E-2</c:v>
                </c:pt>
                <c:pt idx="118">
                  <c:v>3.4700000000000002E-2</c:v>
                </c:pt>
                <c:pt idx="119">
                  <c:v>3.3799999999999997E-2</c:v>
                </c:pt>
                <c:pt idx="120">
                  <c:v>3.8800000000000001E-2</c:v>
                </c:pt>
                <c:pt idx="121">
                  <c:v>4.1200000000000001E-2</c:v>
                </c:pt>
                <c:pt idx="122">
                  <c:v>3.85E-2</c:v>
                </c:pt>
                <c:pt idx="123">
                  <c:v>3.7699999999999997E-2</c:v>
                </c:pt>
                <c:pt idx="124">
                  <c:v>3.6499999999999998E-2</c:v>
                </c:pt>
                <c:pt idx="125">
                  <c:v>4.19E-2</c:v>
                </c:pt>
                <c:pt idx="126">
                  <c:v>3.5400000000000001E-2</c:v>
                </c:pt>
                <c:pt idx="127">
                  <c:v>3.6400000000000002E-2</c:v>
                </c:pt>
                <c:pt idx="128">
                  <c:v>3.56E-2</c:v>
                </c:pt>
                <c:pt idx="129">
                  <c:v>3.7499999999999999E-2</c:v>
                </c:pt>
                <c:pt idx="130">
                  <c:v>3.8899999999999997E-2</c:v>
                </c:pt>
                <c:pt idx="131">
                  <c:v>4.2000000000000003E-2</c:v>
                </c:pt>
                <c:pt idx="132">
                  <c:v>4.1300000000000003E-2</c:v>
                </c:pt>
                <c:pt idx="133">
                  <c:v>3.4500000000000003E-2</c:v>
                </c:pt>
                <c:pt idx="134">
                  <c:v>3.7199999999999997E-2</c:v>
                </c:pt>
                <c:pt idx="135">
                  <c:v>3.7999999999999999E-2</c:v>
                </c:pt>
                <c:pt idx="136">
                  <c:v>3.5299999999999998E-2</c:v>
                </c:pt>
                <c:pt idx="137">
                  <c:v>3.6999999999999998E-2</c:v>
                </c:pt>
                <c:pt idx="138">
                  <c:v>3.2199999999999999E-2</c:v>
                </c:pt>
                <c:pt idx="139">
                  <c:v>3.6999999999999998E-2</c:v>
                </c:pt>
                <c:pt idx="140">
                  <c:v>3.39E-2</c:v>
                </c:pt>
                <c:pt idx="141">
                  <c:v>3.6400000000000002E-2</c:v>
                </c:pt>
                <c:pt idx="142">
                  <c:v>3.4200000000000001E-2</c:v>
                </c:pt>
                <c:pt idx="143">
                  <c:v>4.4400000000000002E-2</c:v>
                </c:pt>
                <c:pt idx="144">
                  <c:v>3.7600000000000001E-2</c:v>
                </c:pt>
                <c:pt idx="145">
                  <c:v>3.3700000000000001E-2</c:v>
                </c:pt>
                <c:pt idx="146">
                  <c:v>3.2500000000000001E-2</c:v>
                </c:pt>
                <c:pt idx="147">
                  <c:v>3.1899999999999998E-2</c:v>
                </c:pt>
                <c:pt idx="148">
                  <c:v>3.2199999999999999E-2</c:v>
                </c:pt>
                <c:pt idx="149">
                  <c:v>3.0599999999999999E-2</c:v>
                </c:pt>
                <c:pt idx="150">
                  <c:v>3.4000000000000002E-2</c:v>
                </c:pt>
                <c:pt idx="151">
                  <c:v>3.2800000000000003E-2</c:v>
                </c:pt>
                <c:pt idx="152">
                  <c:v>3.4599999999999999E-2</c:v>
                </c:pt>
                <c:pt idx="153">
                  <c:v>4.3999999999999997E-2</c:v>
                </c:pt>
                <c:pt idx="154">
                  <c:v>4.7600000000000003E-2</c:v>
                </c:pt>
                <c:pt idx="155">
                  <c:v>5.4300000000000001E-2</c:v>
                </c:pt>
                <c:pt idx="156">
                  <c:v>4.48E-2</c:v>
                </c:pt>
                <c:pt idx="157">
                  <c:v>4.5699999999999998E-2</c:v>
                </c:pt>
                <c:pt idx="158">
                  <c:v>4.5499999999999999E-2</c:v>
                </c:pt>
                <c:pt idx="159">
                  <c:v>4.82E-2</c:v>
                </c:pt>
                <c:pt idx="160">
                  <c:v>4.2999999999999997E-2</c:v>
                </c:pt>
                <c:pt idx="161">
                  <c:v>4.48E-2</c:v>
                </c:pt>
                <c:pt idx="162">
                  <c:v>4.3999999999999997E-2</c:v>
                </c:pt>
                <c:pt idx="163">
                  <c:v>3.95E-2</c:v>
                </c:pt>
                <c:pt idx="164">
                  <c:v>3.7499999999999999E-2</c:v>
                </c:pt>
                <c:pt idx="165">
                  <c:v>3.7600000000000001E-2</c:v>
                </c:pt>
                <c:pt idx="166">
                  <c:v>3.7199999999999997E-2</c:v>
                </c:pt>
                <c:pt idx="167">
                  <c:v>3.04E-2</c:v>
                </c:pt>
                <c:pt idx="168">
                  <c:v>3.3700000000000001E-2</c:v>
                </c:pt>
                <c:pt idx="169">
                  <c:v>3.1300000000000001E-2</c:v>
                </c:pt>
                <c:pt idx="170">
                  <c:v>3.2199999999999999E-2</c:v>
                </c:pt>
                <c:pt idx="171">
                  <c:v>3.0099999999999998E-2</c:v>
                </c:pt>
                <c:pt idx="172">
                  <c:v>0.03</c:v>
                </c:pt>
                <c:pt idx="173">
                  <c:v>3.3500000000000002E-2</c:v>
                </c:pt>
                <c:pt idx="174">
                  <c:v>3.1199999999999999E-2</c:v>
                </c:pt>
                <c:pt idx="175">
                  <c:v>4.0399999999999998E-2</c:v>
                </c:pt>
                <c:pt idx="176">
                  <c:v>3.0800000000000001E-2</c:v>
                </c:pt>
                <c:pt idx="177">
                  <c:v>3.1899999999999998E-2</c:v>
                </c:pt>
                <c:pt idx="178">
                  <c:v>3.0300000000000001E-2</c:v>
                </c:pt>
                <c:pt idx="179">
                  <c:v>2.9600000000000001E-2</c:v>
                </c:pt>
                <c:pt idx="180">
                  <c:v>3.9300000000000002E-2</c:v>
                </c:pt>
                <c:pt idx="181">
                  <c:v>3.2099999999999997E-2</c:v>
                </c:pt>
                <c:pt idx="182">
                  <c:v>2.9700000000000001E-2</c:v>
                </c:pt>
                <c:pt idx="183">
                  <c:v>2.87E-2</c:v>
                </c:pt>
                <c:pt idx="184">
                  <c:v>3.09E-2</c:v>
                </c:pt>
                <c:pt idx="185">
                  <c:v>2.9899999999999999E-2</c:v>
                </c:pt>
                <c:pt idx="186">
                  <c:v>2.7099999999999999E-2</c:v>
                </c:pt>
                <c:pt idx="187">
                  <c:v>2.4899999999999999E-2</c:v>
                </c:pt>
                <c:pt idx="188">
                  <c:v>2.5399999999999999E-2</c:v>
                </c:pt>
                <c:pt idx="189">
                  <c:v>2.58E-2</c:v>
                </c:pt>
                <c:pt idx="190">
                  <c:v>2.5700000000000001E-2</c:v>
                </c:pt>
                <c:pt idx="191">
                  <c:v>2.5100000000000001E-2</c:v>
                </c:pt>
                <c:pt idx="192">
                  <c:v>2.5600000000000001E-2</c:v>
                </c:pt>
                <c:pt idx="193">
                  <c:v>2.4E-2</c:v>
                </c:pt>
                <c:pt idx="194">
                  <c:v>2.4799999999999999E-2</c:v>
                </c:pt>
                <c:pt idx="195">
                  <c:v>3.5400000000000001E-2</c:v>
                </c:pt>
                <c:pt idx="196">
                  <c:v>2.87E-2</c:v>
                </c:pt>
                <c:pt idx="197">
                  <c:v>2.29E-2</c:v>
                </c:pt>
                <c:pt idx="198">
                  <c:v>2.9700000000000001E-2</c:v>
                </c:pt>
                <c:pt idx="199">
                  <c:v>2.3599999999999999E-2</c:v>
                </c:pt>
                <c:pt idx="200">
                  <c:v>2.7900000000000001E-2</c:v>
                </c:pt>
                <c:pt idx="201">
                  <c:v>2.6499999999999999E-2</c:v>
                </c:pt>
                <c:pt idx="202">
                  <c:v>0.03</c:v>
                </c:pt>
                <c:pt idx="203">
                  <c:v>2.7199999999999998E-2</c:v>
                </c:pt>
                <c:pt idx="204">
                  <c:v>2.8000000000000001E-2</c:v>
                </c:pt>
                <c:pt idx="205">
                  <c:v>2.76E-2</c:v>
                </c:pt>
                <c:pt idx="206">
                  <c:v>2.69E-2</c:v>
                </c:pt>
                <c:pt idx="207">
                  <c:v>2.3800000000000002E-2</c:v>
                </c:pt>
                <c:pt idx="208">
                  <c:v>2.47E-2</c:v>
                </c:pt>
                <c:pt idx="209">
                  <c:v>2.47E-2</c:v>
                </c:pt>
                <c:pt idx="210">
                  <c:v>2.6700000000000002E-2</c:v>
                </c:pt>
                <c:pt idx="211">
                  <c:v>2.7699999999999999E-2</c:v>
                </c:pt>
                <c:pt idx="212">
                  <c:v>2.93E-2</c:v>
                </c:pt>
                <c:pt idx="213">
                  <c:v>3.2500000000000001E-2</c:v>
                </c:pt>
                <c:pt idx="214">
                  <c:v>3.9100000000000003E-2</c:v>
                </c:pt>
                <c:pt idx="215">
                  <c:v>4.0800000000000003E-2</c:v>
                </c:pt>
                <c:pt idx="216">
                  <c:v>4.0899999999999999E-2</c:v>
                </c:pt>
                <c:pt idx="217">
                  <c:v>4.2799999999999998E-2</c:v>
                </c:pt>
                <c:pt idx="218">
                  <c:v>4.0399999999999998E-2</c:v>
                </c:pt>
                <c:pt idx="219">
                  <c:v>4.2900000000000001E-2</c:v>
                </c:pt>
                <c:pt idx="220">
                  <c:v>4.5100000000000001E-2</c:v>
                </c:pt>
                <c:pt idx="221">
                  <c:v>4.4499999999999998E-2</c:v>
                </c:pt>
                <c:pt idx="222">
                  <c:v>4.41E-2</c:v>
                </c:pt>
                <c:pt idx="223">
                  <c:v>4.3900000000000002E-2</c:v>
                </c:pt>
                <c:pt idx="224">
                  <c:v>4.53E-2</c:v>
                </c:pt>
                <c:pt idx="225">
                  <c:v>4.6399999999999997E-2</c:v>
                </c:pt>
                <c:pt idx="226">
                  <c:v>4.3400000000000001E-2</c:v>
                </c:pt>
                <c:pt idx="227">
                  <c:v>4.3200000000000002E-2</c:v>
                </c:pt>
                <c:pt idx="228">
                  <c:v>4.2200000000000001E-2</c:v>
                </c:pt>
                <c:pt idx="229">
                  <c:v>4.3200000000000002E-2</c:v>
                </c:pt>
                <c:pt idx="230">
                  <c:v>4.02E-2</c:v>
                </c:pt>
                <c:pt idx="231">
                  <c:v>3.85E-2</c:v>
                </c:pt>
                <c:pt idx="232">
                  <c:v>3.9600000000000003E-2</c:v>
                </c:pt>
                <c:pt idx="233">
                  <c:v>3.9600000000000003E-2</c:v>
                </c:pt>
                <c:pt idx="234">
                  <c:v>4.4999999999999998E-2</c:v>
                </c:pt>
                <c:pt idx="235">
                  <c:v>3.7199999999999997E-2</c:v>
                </c:pt>
                <c:pt idx="236">
                  <c:v>0.03</c:v>
                </c:pt>
                <c:pt idx="237">
                  <c:v>0.03</c:v>
                </c:pt>
                <c:pt idx="238">
                  <c:v>3.5299999999999998E-2</c:v>
                </c:pt>
                <c:pt idx="239">
                  <c:v>3.6900000000000002E-2</c:v>
                </c:pt>
                <c:pt idx="240">
                  <c:v>3.9E-2</c:v>
                </c:pt>
                <c:pt idx="241">
                  <c:v>4.0300000000000002E-2</c:v>
                </c:pt>
                <c:pt idx="242">
                  <c:v>3.9600000000000003E-2</c:v>
                </c:pt>
                <c:pt idx="243">
                  <c:v>3.9600000000000003E-2</c:v>
                </c:pt>
                <c:pt idx="244">
                  <c:v>4.1200000000000001E-2</c:v>
                </c:pt>
                <c:pt idx="245">
                  <c:v>3.3700000000000001E-2</c:v>
                </c:pt>
                <c:pt idx="246">
                  <c:v>4.0800000000000003E-2</c:v>
                </c:pt>
                <c:pt idx="247">
                  <c:v>4.02E-2</c:v>
                </c:pt>
                <c:pt idx="248">
                  <c:v>4.1099999999999998E-2</c:v>
                </c:pt>
                <c:pt idx="249">
                  <c:v>3.4200000000000001E-2</c:v>
                </c:pt>
                <c:pt idx="250">
                  <c:v>3.27E-2</c:v>
                </c:pt>
                <c:pt idx="251">
                  <c:v>3.49E-2</c:v>
                </c:pt>
                <c:pt idx="252">
                  <c:v>3.6200000000000003E-2</c:v>
                </c:pt>
                <c:pt idx="253">
                  <c:v>3.6299999999999999E-2</c:v>
                </c:pt>
                <c:pt idx="254">
                  <c:v>3.61E-2</c:v>
                </c:pt>
                <c:pt idx="255">
                  <c:v>3.5299999999999998E-2</c:v>
                </c:pt>
                <c:pt idx="256">
                  <c:v>3.5900000000000001E-2</c:v>
                </c:pt>
                <c:pt idx="257">
                  <c:v>3.4799999999999998E-2</c:v>
                </c:pt>
                <c:pt idx="258">
                  <c:v>3.6999999999999998E-2</c:v>
                </c:pt>
                <c:pt idx="259">
                  <c:v>3.3300000000000003E-2</c:v>
                </c:pt>
                <c:pt idx="260">
                  <c:v>3.5799999999999998E-2</c:v>
                </c:pt>
                <c:pt idx="261">
                  <c:v>3.3099999999999997E-2</c:v>
                </c:pt>
                <c:pt idx="262">
                  <c:v>3.5299999999999998E-2</c:v>
                </c:pt>
                <c:pt idx="263">
                  <c:v>3.5799999999999998E-2</c:v>
                </c:pt>
                <c:pt idx="264">
                  <c:v>3.5999999999999997E-2</c:v>
                </c:pt>
                <c:pt idx="265">
                  <c:v>3.0300000000000001E-2</c:v>
                </c:pt>
                <c:pt idx="266">
                  <c:v>3.0200000000000001E-2</c:v>
                </c:pt>
                <c:pt idx="267">
                  <c:v>2.76E-2</c:v>
                </c:pt>
                <c:pt idx="268">
                  <c:v>2.8400000000000002E-2</c:v>
                </c:pt>
                <c:pt idx="269">
                  <c:v>2.69E-2</c:v>
                </c:pt>
                <c:pt idx="270">
                  <c:v>2.6700000000000002E-2</c:v>
                </c:pt>
                <c:pt idx="271">
                  <c:v>2.7E-2</c:v>
                </c:pt>
                <c:pt idx="272">
                  <c:v>2.6800000000000001E-2</c:v>
                </c:pt>
                <c:pt idx="273">
                  <c:v>2.6800000000000001E-2</c:v>
                </c:pt>
                <c:pt idx="274">
                  <c:v>3.0099999999999998E-2</c:v>
                </c:pt>
                <c:pt idx="275">
                  <c:v>3.04E-2</c:v>
                </c:pt>
                <c:pt idx="276">
                  <c:v>2.76E-2</c:v>
                </c:pt>
                <c:pt idx="277">
                  <c:v>2.9399999999999999E-2</c:v>
                </c:pt>
                <c:pt idx="278">
                  <c:v>2.6499999999999999E-2</c:v>
                </c:pt>
                <c:pt idx="279">
                  <c:v>2.9000000000000001E-2</c:v>
                </c:pt>
                <c:pt idx="280">
                  <c:v>2.5000000000000001E-2</c:v>
                </c:pt>
                <c:pt idx="281">
                  <c:v>2.7300000000000001E-2</c:v>
                </c:pt>
                <c:pt idx="282">
                  <c:v>2.8199999999999999E-2</c:v>
                </c:pt>
                <c:pt idx="283">
                  <c:v>2.58E-2</c:v>
                </c:pt>
                <c:pt idx="284">
                  <c:v>3.1099999999999999E-2</c:v>
                </c:pt>
                <c:pt idx="285">
                  <c:v>2.6700000000000002E-2</c:v>
                </c:pt>
                <c:pt idx="286">
                  <c:v>2.9399999999999999E-2</c:v>
                </c:pt>
                <c:pt idx="287">
                  <c:v>3.0099999999999998E-2</c:v>
                </c:pt>
                <c:pt idx="288">
                  <c:v>2.8199999999999999E-2</c:v>
                </c:pt>
                <c:pt idx="289">
                  <c:v>2.76E-2</c:v>
                </c:pt>
                <c:pt idx="290">
                  <c:v>2.63E-2</c:v>
                </c:pt>
                <c:pt idx="291">
                  <c:v>2.7199999999999998E-2</c:v>
                </c:pt>
                <c:pt idx="292">
                  <c:v>2.63E-2</c:v>
                </c:pt>
                <c:pt idx="293">
                  <c:v>2.87E-2</c:v>
                </c:pt>
                <c:pt idx="294">
                  <c:v>2.6599999999999999E-2</c:v>
                </c:pt>
                <c:pt idx="295">
                  <c:v>2.93E-2</c:v>
                </c:pt>
                <c:pt idx="296">
                  <c:v>2.9100000000000001E-2</c:v>
                </c:pt>
                <c:pt idx="297">
                  <c:v>2.86E-2</c:v>
                </c:pt>
                <c:pt idx="298">
                  <c:v>2.9600000000000001E-2</c:v>
                </c:pt>
                <c:pt idx="299">
                  <c:v>3.5700000000000003E-2</c:v>
                </c:pt>
                <c:pt idx="300">
                  <c:v>3.9300000000000002E-2</c:v>
                </c:pt>
                <c:pt idx="301">
                  <c:v>3.5700000000000003E-2</c:v>
                </c:pt>
                <c:pt idx="302">
                  <c:v>3.6900000000000002E-2</c:v>
                </c:pt>
                <c:pt idx="303">
                  <c:v>3.4599999999999999E-2</c:v>
                </c:pt>
                <c:pt idx="304">
                  <c:v>4.3999999999999997E-2</c:v>
                </c:pt>
                <c:pt idx="305">
                  <c:v>3.4099999999999998E-2</c:v>
                </c:pt>
                <c:pt idx="306">
                  <c:v>3.0300000000000001E-2</c:v>
                </c:pt>
                <c:pt idx="307">
                  <c:v>0.03</c:v>
                </c:pt>
                <c:pt idx="308">
                  <c:v>2.5000000000000001E-2</c:v>
                </c:pt>
                <c:pt idx="309">
                  <c:v>2.5600000000000001E-2</c:v>
                </c:pt>
                <c:pt idx="310">
                  <c:v>3.15E-2</c:v>
                </c:pt>
                <c:pt idx="311">
                  <c:v>2.64E-2</c:v>
                </c:pt>
                <c:pt idx="312">
                  <c:v>2.9700000000000001E-2</c:v>
                </c:pt>
                <c:pt idx="313">
                  <c:v>3.7400000000000003E-2</c:v>
                </c:pt>
                <c:pt idx="314">
                  <c:v>3.0200000000000001E-2</c:v>
                </c:pt>
                <c:pt idx="315">
                  <c:v>2.86E-2</c:v>
                </c:pt>
                <c:pt idx="316">
                  <c:v>2.76E-2</c:v>
                </c:pt>
                <c:pt idx="317">
                  <c:v>2.7E-2</c:v>
                </c:pt>
                <c:pt idx="318">
                  <c:v>2.6499999999999999E-2</c:v>
                </c:pt>
                <c:pt idx="319">
                  <c:v>2.4899999999999999E-2</c:v>
                </c:pt>
                <c:pt idx="320">
                  <c:v>2.86E-2</c:v>
                </c:pt>
                <c:pt idx="321">
                  <c:v>3.04E-2</c:v>
                </c:pt>
                <c:pt idx="322">
                  <c:v>2.6800000000000001E-2</c:v>
                </c:pt>
                <c:pt idx="323">
                  <c:v>2.5399999999999999E-2</c:v>
                </c:pt>
                <c:pt idx="324">
                  <c:v>2.5000000000000001E-2</c:v>
                </c:pt>
                <c:pt idx="325">
                  <c:v>2.63E-2</c:v>
                </c:pt>
                <c:pt idx="326">
                  <c:v>2.1399999999999999E-2</c:v>
                </c:pt>
                <c:pt idx="327">
                  <c:v>2.01E-2</c:v>
                </c:pt>
                <c:pt idx="328">
                  <c:v>1.9E-2</c:v>
                </c:pt>
                <c:pt idx="329">
                  <c:v>2.1600000000000001E-2</c:v>
                </c:pt>
                <c:pt idx="330">
                  <c:v>2.2100000000000002E-2</c:v>
                </c:pt>
                <c:pt idx="331">
                  <c:v>2.0199999999999999E-2</c:v>
                </c:pt>
                <c:pt idx="332">
                  <c:v>1.6899999999999998E-2</c:v>
                </c:pt>
                <c:pt idx="333">
                  <c:v>1.5800000000000002E-2</c:v>
                </c:pt>
                <c:pt idx="334">
                  <c:v>2.86E-2</c:v>
                </c:pt>
                <c:pt idx="335">
                  <c:v>2.0799999999999999E-2</c:v>
                </c:pt>
                <c:pt idx="336">
                  <c:v>1.46E-2</c:v>
                </c:pt>
                <c:pt idx="337">
                  <c:v>1.2800000000000001E-2</c:v>
                </c:pt>
                <c:pt idx="338">
                  <c:v>1.6199999999999999E-2</c:v>
                </c:pt>
                <c:pt idx="339">
                  <c:v>1.41E-2</c:v>
                </c:pt>
                <c:pt idx="340">
                  <c:v>1.37E-2</c:v>
                </c:pt>
                <c:pt idx="341">
                  <c:v>1.1900000000000001E-2</c:v>
                </c:pt>
                <c:pt idx="342">
                  <c:v>1.26E-2</c:v>
                </c:pt>
                <c:pt idx="343">
                  <c:v>1.7600000000000001E-2</c:v>
                </c:pt>
                <c:pt idx="344">
                  <c:v>1.9E-2</c:v>
                </c:pt>
                <c:pt idx="345">
                  <c:v>1.35E-2</c:v>
                </c:pt>
                <c:pt idx="346">
                  <c:v>1.35E-2</c:v>
                </c:pt>
                <c:pt idx="347">
                  <c:v>1.01E-2</c:v>
                </c:pt>
                <c:pt idx="348">
                  <c:v>7.6E-3</c:v>
                </c:pt>
                <c:pt idx="349">
                  <c:v>1.12E-2</c:v>
                </c:pt>
                <c:pt idx="350">
                  <c:v>7.4000000000000003E-3</c:v>
                </c:pt>
                <c:pt idx="351">
                  <c:v>6.0000000000000001E-3</c:v>
                </c:pt>
                <c:pt idx="352">
                  <c:v>8.9999999999999993E-3</c:v>
                </c:pt>
                <c:pt idx="353">
                  <c:v>7.4000000000000003E-3</c:v>
                </c:pt>
                <c:pt idx="354">
                  <c:v>7.1000000000000004E-3</c:v>
                </c:pt>
                <c:pt idx="355">
                  <c:v>7.7000000000000002E-3</c:v>
                </c:pt>
                <c:pt idx="356">
                  <c:v>7.6E-3</c:v>
                </c:pt>
                <c:pt idx="357">
                  <c:v>8.2000000000000007E-3</c:v>
                </c:pt>
                <c:pt idx="358">
                  <c:v>1.44E-2</c:v>
                </c:pt>
                <c:pt idx="359">
                  <c:v>1.03E-2</c:v>
                </c:pt>
                <c:pt idx="360">
                  <c:v>6.6E-3</c:v>
                </c:pt>
                <c:pt idx="361">
                  <c:v>1.0999999999999999E-2</c:v>
                </c:pt>
                <c:pt idx="362">
                  <c:v>4.4999999999999997E-3</c:v>
                </c:pt>
                <c:pt idx="363">
                  <c:v>8.3000000000000001E-3</c:v>
                </c:pt>
                <c:pt idx="364">
                  <c:v>7.4000000000000003E-3</c:v>
                </c:pt>
                <c:pt idx="365">
                  <c:v>5.5999999999999999E-3</c:v>
                </c:pt>
                <c:pt idx="366">
                  <c:v>6.7000000000000002E-3</c:v>
                </c:pt>
                <c:pt idx="367">
                  <c:v>6.1000000000000004E-3</c:v>
                </c:pt>
                <c:pt idx="368">
                  <c:v>7.3000000000000001E-3</c:v>
                </c:pt>
                <c:pt idx="369">
                  <c:v>8.2000000000000007E-3</c:v>
                </c:pt>
                <c:pt idx="370">
                  <c:v>5.1000000000000004E-3</c:v>
                </c:pt>
                <c:pt idx="371">
                  <c:v>5.8999999999999999E-3</c:v>
                </c:pt>
                <c:pt idx="372">
                  <c:v>5.1999999999999998E-3</c:v>
                </c:pt>
                <c:pt idx="373">
                  <c:v>7.0000000000000001E-3</c:v>
                </c:pt>
                <c:pt idx="374">
                  <c:v>6.1000000000000004E-3</c:v>
                </c:pt>
                <c:pt idx="375">
                  <c:v>5.7999999999999996E-3</c:v>
                </c:pt>
                <c:pt idx="376">
                  <c:v>5.5999999999999999E-3</c:v>
                </c:pt>
                <c:pt idx="377">
                  <c:v>4.4999999999999997E-3</c:v>
                </c:pt>
                <c:pt idx="378">
                  <c:v>5.4000000000000003E-3</c:v>
                </c:pt>
                <c:pt idx="379">
                  <c:v>1.03E-2</c:v>
                </c:pt>
                <c:pt idx="380">
                  <c:v>1.11E-2</c:v>
                </c:pt>
                <c:pt idx="381">
                  <c:v>7.6E-3</c:v>
                </c:pt>
                <c:pt idx="382">
                  <c:v>6.3E-3</c:v>
                </c:pt>
                <c:pt idx="383">
                  <c:v>6.1000000000000004E-3</c:v>
                </c:pt>
                <c:pt idx="384">
                  <c:v>6.4000000000000003E-3</c:v>
                </c:pt>
                <c:pt idx="385">
                  <c:v>6.6E-3</c:v>
                </c:pt>
                <c:pt idx="386">
                  <c:v>5.4000000000000003E-3</c:v>
                </c:pt>
                <c:pt idx="387">
                  <c:v>5.3E-3</c:v>
                </c:pt>
                <c:pt idx="388">
                  <c:v>6.1000000000000004E-3</c:v>
                </c:pt>
                <c:pt idx="389">
                  <c:v>5.7999999999999996E-3</c:v>
                </c:pt>
                <c:pt idx="390">
                  <c:v>5.7999999999999996E-3</c:v>
                </c:pt>
                <c:pt idx="391">
                  <c:v>5.5999999999999999E-3</c:v>
                </c:pt>
                <c:pt idx="392">
                  <c:v>5.7000000000000002E-3</c:v>
                </c:pt>
                <c:pt idx="393">
                  <c:v>7.1999999999999998E-3</c:v>
                </c:pt>
                <c:pt idx="394">
                  <c:v>5.0000000000000001E-3</c:v>
                </c:pt>
                <c:pt idx="395">
                  <c:v>5.1999999999999998E-3</c:v>
                </c:pt>
                <c:pt idx="396">
                  <c:v>1.09E-2</c:v>
                </c:pt>
                <c:pt idx="397">
                  <c:v>5.0000000000000001E-3</c:v>
                </c:pt>
                <c:pt idx="398">
                  <c:v>4.4999999999999997E-3</c:v>
                </c:pt>
                <c:pt idx="399">
                  <c:v>4.4999999999999997E-3</c:v>
                </c:pt>
                <c:pt idx="400">
                  <c:v>5.5999999999999999E-3</c:v>
                </c:pt>
                <c:pt idx="401">
                  <c:v>4.0000000000000001E-3</c:v>
                </c:pt>
                <c:pt idx="402">
                  <c:v>6.8999999999999999E-3</c:v>
                </c:pt>
                <c:pt idx="403">
                  <c:v>8.2000000000000007E-3</c:v>
                </c:pt>
                <c:pt idx="404">
                  <c:v>2.3199999999999998E-2</c:v>
                </c:pt>
                <c:pt idx="405">
                  <c:v>4.0000000000000001E-3</c:v>
                </c:pt>
                <c:pt idx="406">
                  <c:v>4.7000000000000002E-3</c:v>
                </c:pt>
                <c:pt idx="407">
                  <c:v>4.4999999999999997E-3</c:v>
                </c:pt>
                <c:pt idx="408">
                  <c:v>7.3000000000000001E-3</c:v>
                </c:pt>
                <c:pt idx="409">
                  <c:v>4.5999999999999999E-3</c:v>
                </c:pt>
                <c:pt idx="410">
                  <c:v>3.8999999999999998E-3</c:v>
                </c:pt>
                <c:pt idx="411">
                  <c:v>7.4999999999999997E-3</c:v>
                </c:pt>
                <c:pt idx="412">
                  <c:v>7.6E-3</c:v>
                </c:pt>
                <c:pt idx="413">
                  <c:v>4.1999999999999997E-3</c:v>
                </c:pt>
                <c:pt idx="414">
                  <c:v>4.8999999999999998E-3</c:v>
                </c:pt>
                <c:pt idx="415">
                  <c:v>4.1999999999999997E-3</c:v>
                </c:pt>
                <c:pt idx="416">
                  <c:v>4.1000000000000003E-3</c:v>
                </c:pt>
                <c:pt idx="417">
                  <c:v>5.5999999999999999E-3</c:v>
                </c:pt>
                <c:pt idx="418">
                  <c:v>5.5999999999999999E-3</c:v>
                </c:pt>
                <c:pt idx="419">
                  <c:v>4.5999999999999999E-3</c:v>
                </c:pt>
                <c:pt idx="420">
                  <c:v>3.5999999999999999E-3</c:v>
                </c:pt>
                <c:pt idx="421">
                  <c:v>4.3E-3</c:v>
                </c:pt>
                <c:pt idx="422">
                  <c:v>5.4999999999999997E-3</c:v>
                </c:pt>
                <c:pt idx="423">
                  <c:v>3.8999999999999998E-3</c:v>
                </c:pt>
                <c:pt idx="424">
                  <c:v>4.0000000000000001E-3</c:v>
                </c:pt>
                <c:pt idx="425">
                  <c:v>2.0799999999999999E-2</c:v>
                </c:pt>
                <c:pt idx="426">
                  <c:v>5.0000000000000001E-3</c:v>
                </c:pt>
                <c:pt idx="427">
                  <c:v>4.4000000000000003E-3</c:v>
                </c:pt>
                <c:pt idx="428">
                  <c:v>4.4000000000000003E-3</c:v>
                </c:pt>
                <c:pt idx="429">
                  <c:v>5.4000000000000003E-3</c:v>
                </c:pt>
                <c:pt idx="430">
                  <c:v>3.8E-3</c:v>
                </c:pt>
                <c:pt idx="431">
                  <c:v>4.4000000000000003E-3</c:v>
                </c:pt>
                <c:pt idx="432">
                  <c:v>4.7000000000000002E-3</c:v>
                </c:pt>
                <c:pt idx="433">
                  <c:v>7.6E-3</c:v>
                </c:pt>
                <c:pt idx="434">
                  <c:v>6.1999999999999998E-3</c:v>
                </c:pt>
                <c:pt idx="435">
                  <c:v>5.8999999999999999E-3</c:v>
                </c:pt>
                <c:pt idx="436">
                  <c:v>5.4000000000000003E-3</c:v>
                </c:pt>
                <c:pt idx="437">
                  <c:v>3.7000000000000002E-3</c:v>
                </c:pt>
                <c:pt idx="438">
                  <c:v>3.8E-3</c:v>
                </c:pt>
                <c:pt idx="439">
                  <c:v>5.4000000000000003E-3</c:v>
                </c:pt>
                <c:pt idx="440">
                  <c:v>3.8999999999999998E-3</c:v>
                </c:pt>
                <c:pt idx="441">
                  <c:v>7.9000000000000008E-3</c:v>
                </c:pt>
                <c:pt idx="442">
                  <c:v>4.1000000000000003E-3</c:v>
                </c:pt>
                <c:pt idx="443">
                  <c:v>1.6500000000000001E-2</c:v>
                </c:pt>
                <c:pt idx="444">
                  <c:v>5.1000000000000004E-3</c:v>
                </c:pt>
                <c:pt idx="445">
                  <c:v>5.0000000000000001E-3</c:v>
                </c:pt>
                <c:pt idx="446">
                  <c:v>3.5000000000000001E-3</c:v>
                </c:pt>
                <c:pt idx="447">
                  <c:v>1.09E-2</c:v>
                </c:pt>
                <c:pt idx="448">
                  <c:v>3.3E-3</c:v>
                </c:pt>
                <c:pt idx="449">
                  <c:v>4.0000000000000001E-3</c:v>
                </c:pt>
                <c:pt idx="450">
                  <c:v>4.1999999999999997E-3</c:v>
                </c:pt>
                <c:pt idx="451">
                  <c:v>3.8E-3</c:v>
                </c:pt>
                <c:pt idx="452">
                  <c:v>2.8E-3</c:v>
                </c:pt>
                <c:pt idx="453">
                  <c:v>3.8E-3</c:v>
                </c:pt>
                <c:pt idx="454">
                  <c:v>4.4999999999999997E-3</c:v>
                </c:pt>
                <c:pt idx="455">
                  <c:v>6.8999999999999999E-3</c:v>
                </c:pt>
                <c:pt idx="456">
                  <c:v>5.7000000000000002E-3</c:v>
                </c:pt>
                <c:pt idx="457">
                  <c:v>6.1999999999999998E-3</c:v>
                </c:pt>
                <c:pt idx="458">
                  <c:v>4.8999999999999998E-3</c:v>
                </c:pt>
                <c:pt idx="459">
                  <c:v>3.8999999999999998E-3</c:v>
                </c:pt>
                <c:pt idx="460">
                  <c:v>5.7999999999999996E-3</c:v>
                </c:pt>
                <c:pt idx="461">
                  <c:v>9.9000000000000008E-3</c:v>
                </c:pt>
                <c:pt idx="462">
                  <c:v>8.3000000000000001E-3</c:v>
                </c:pt>
                <c:pt idx="463">
                  <c:v>4.1999999999999997E-3</c:v>
                </c:pt>
                <c:pt idx="464">
                  <c:v>7.7999999999999996E-3</c:v>
                </c:pt>
                <c:pt idx="465">
                  <c:v>1.26E-2</c:v>
                </c:pt>
                <c:pt idx="466">
                  <c:v>3.8E-3</c:v>
                </c:pt>
                <c:pt idx="467">
                  <c:v>4.1000000000000003E-3</c:v>
                </c:pt>
                <c:pt idx="468">
                  <c:v>1.2699999999999999E-2</c:v>
                </c:pt>
                <c:pt idx="469">
                  <c:v>6.1999999999999998E-3</c:v>
                </c:pt>
                <c:pt idx="470">
                  <c:v>6.1000000000000004E-3</c:v>
                </c:pt>
                <c:pt idx="471">
                  <c:v>2.8E-3</c:v>
                </c:pt>
                <c:pt idx="472">
                  <c:v>2.3E-3</c:v>
                </c:pt>
                <c:pt idx="473">
                  <c:v>4.0000000000000001E-3</c:v>
                </c:pt>
                <c:pt idx="474">
                  <c:v>3.3999999999999998E-3</c:v>
                </c:pt>
                <c:pt idx="475">
                  <c:v>3.5000000000000001E-3</c:v>
                </c:pt>
                <c:pt idx="476">
                  <c:v>3.3999999999999998E-3</c:v>
                </c:pt>
                <c:pt idx="477">
                  <c:v>2.5000000000000001E-3</c:v>
                </c:pt>
                <c:pt idx="478">
                  <c:v>2.8E-3</c:v>
                </c:pt>
                <c:pt idx="479">
                  <c:v>3.5000000000000001E-3</c:v>
                </c:pt>
                <c:pt idx="480">
                  <c:v>4.4999999999999997E-3</c:v>
                </c:pt>
                <c:pt idx="481">
                  <c:v>3.2000000000000002E-3</c:v>
                </c:pt>
                <c:pt idx="482">
                  <c:v>3.0999999999999999E-3</c:v>
                </c:pt>
                <c:pt idx="483">
                  <c:v>3.7000000000000002E-3</c:v>
                </c:pt>
                <c:pt idx="484">
                  <c:v>3.7000000000000002E-3</c:v>
                </c:pt>
                <c:pt idx="485">
                  <c:v>3.3999999999999998E-3</c:v>
                </c:pt>
                <c:pt idx="486">
                  <c:v>4.7999999999999996E-3</c:v>
                </c:pt>
                <c:pt idx="487">
                  <c:v>5.3E-3</c:v>
                </c:pt>
                <c:pt idx="488">
                  <c:v>4.0000000000000001E-3</c:v>
                </c:pt>
                <c:pt idx="489">
                  <c:v>7.1000000000000004E-3</c:v>
                </c:pt>
                <c:pt idx="490">
                  <c:v>1.15E-2</c:v>
                </c:pt>
                <c:pt idx="491">
                  <c:v>4.1999999999999997E-3</c:v>
                </c:pt>
                <c:pt idx="492">
                  <c:v>3.0000000000000001E-3</c:v>
                </c:pt>
                <c:pt idx="493">
                  <c:v>2.7000000000000001E-3</c:v>
                </c:pt>
                <c:pt idx="494">
                  <c:v>3.7000000000000002E-3</c:v>
                </c:pt>
                <c:pt idx="495">
                  <c:v>3.5000000000000001E-3</c:v>
                </c:pt>
                <c:pt idx="496">
                  <c:v>3.0999999999999999E-3</c:v>
                </c:pt>
                <c:pt idx="497">
                  <c:v>2.5999999999999999E-3</c:v>
                </c:pt>
                <c:pt idx="498">
                  <c:v>2.5999999999999999E-3</c:v>
                </c:pt>
                <c:pt idx="499">
                  <c:v>2.5999999999999999E-3</c:v>
                </c:pt>
                <c:pt idx="500">
                  <c:v>5.0000000000000001E-3</c:v>
                </c:pt>
                <c:pt idx="501">
                  <c:v>4.7999999999999996E-3</c:v>
                </c:pt>
                <c:pt idx="502">
                  <c:v>4.1999999999999997E-3</c:v>
                </c:pt>
                <c:pt idx="503">
                  <c:v>4.3E-3</c:v>
                </c:pt>
                <c:pt idx="504">
                  <c:v>4.3E-3</c:v>
                </c:pt>
                <c:pt idx="505">
                  <c:v>4.8999999999999998E-3</c:v>
                </c:pt>
                <c:pt idx="506">
                  <c:v>4.7999999999999996E-3</c:v>
                </c:pt>
                <c:pt idx="507">
                  <c:v>5.7999999999999996E-3</c:v>
                </c:pt>
                <c:pt idx="508">
                  <c:v>9.1999999999999998E-3</c:v>
                </c:pt>
                <c:pt idx="509">
                  <c:v>7.4999999999999997E-3</c:v>
                </c:pt>
                <c:pt idx="510">
                  <c:v>9.1000000000000004E-3</c:v>
                </c:pt>
                <c:pt idx="511">
                  <c:v>9.5999999999999992E-3</c:v>
                </c:pt>
                <c:pt idx="512">
                  <c:v>1.34E-2</c:v>
                </c:pt>
                <c:pt idx="513">
                  <c:v>2.0899999999999998E-2</c:v>
                </c:pt>
                <c:pt idx="514">
                  <c:v>2.3900000000000001E-2</c:v>
                </c:pt>
                <c:pt idx="515">
                  <c:v>1.9800000000000002E-2</c:v>
                </c:pt>
                <c:pt idx="516">
                  <c:v>2.18E-2</c:v>
                </c:pt>
                <c:pt idx="517">
                  <c:v>2.3900000000000001E-2</c:v>
                </c:pt>
                <c:pt idx="518">
                  <c:v>2.75E-2</c:v>
                </c:pt>
                <c:pt idx="519">
                  <c:v>3.8199999999999998E-2</c:v>
                </c:pt>
                <c:pt idx="520">
                  <c:v>1.32E-2</c:v>
                </c:pt>
                <c:pt idx="521">
                  <c:v>1.47E-2</c:v>
                </c:pt>
                <c:pt idx="522">
                  <c:v>1.32E-2</c:v>
                </c:pt>
                <c:pt idx="523">
                  <c:v>1.1900000000000001E-2</c:v>
                </c:pt>
                <c:pt idx="524">
                  <c:v>7.9000000000000008E-3</c:v>
                </c:pt>
                <c:pt idx="525">
                  <c:v>8.6E-3</c:v>
                </c:pt>
                <c:pt idx="526">
                  <c:v>1.41E-2</c:v>
                </c:pt>
                <c:pt idx="527">
                  <c:v>7.4999999999999997E-3</c:v>
                </c:pt>
                <c:pt idx="528">
                  <c:v>9.7000000000000003E-3</c:v>
                </c:pt>
                <c:pt idx="529">
                  <c:v>1.24E-2</c:v>
                </c:pt>
                <c:pt idx="530">
                  <c:v>7.6E-3</c:v>
                </c:pt>
                <c:pt idx="531">
                  <c:v>6.3E-3</c:v>
                </c:pt>
                <c:pt idx="532">
                  <c:v>5.7999999999999996E-3</c:v>
                </c:pt>
                <c:pt idx="533">
                  <c:v>6.4000000000000003E-3</c:v>
                </c:pt>
                <c:pt idx="534">
                  <c:v>1.6E-2</c:v>
                </c:pt>
                <c:pt idx="535">
                  <c:v>5.7000000000000002E-3</c:v>
                </c:pt>
                <c:pt idx="536">
                  <c:v>7.6E-3</c:v>
                </c:pt>
                <c:pt idx="537">
                  <c:v>6.1999999999999998E-3</c:v>
                </c:pt>
                <c:pt idx="538">
                  <c:v>5.8999999999999999E-3</c:v>
                </c:pt>
                <c:pt idx="539">
                  <c:v>5.0000000000000001E-3</c:v>
                </c:pt>
                <c:pt idx="540">
                  <c:v>5.5999999999999999E-3</c:v>
                </c:pt>
                <c:pt idx="541">
                  <c:v>7.0000000000000001E-3</c:v>
                </c:pt>
                <c:pt idx="542">
                  <c:v>4.7999999999999996E-3</c:v>
                </c:pt>
                <c:pt idx="543">
                  <c:v>1.2800000000000001E-2</c:v>
                </c:pt>
                <c:pt idx="544">
                  <c:v>5.8999999999999999E-3</c:v>
                </c:pt>
                <c:pt idx="545">
                  <c:v>9.5999999999999992E-3</c:v>
                </c:pt>
                <c:pt idx="546">
                  <c:v>1.06E-2</c:v>
                </c:pt>
                <c:pt idx="547">
                  <c:v>5.1999999999999998E-3</c:v>
                </c:pt>
                <c:pt idx="548">
                  <c:v>5.1999999999999998E-3</c:v>
                </c:pt>
                <c:pt idx="549">
                  <c:v>6.1000000000000004E-3</c:v>
                </c:pt>
                <c:pt idx="550">
                  <c:v>7.4000000000000003E-3</c:v>
                </c:pt>
                <c:pt idx="551">
                  <c:v>6.7000000000000002E-3</c:v>
                </c:pt>
                <c:pt idx="552">
                  <c:v>5.4999999999999997E-3</c:v>
                </c:pt>
                <c:pt idx="553">
                  <c:v>5.1000000000000004E-3</c:v>
                </c:pt>
                <c:pt idx="554">
                  <c:v>6.0000000000000001E-3</c:v>
                </c:pt>
                <c:pt idx="555">
                  <c:v>5.8999999999999999E-3</c:v>
                </c:pt>
                <c:pt idx="556">
                  <c:v>6.3E-3</c:v>
                </c:pt>
                <c:pt idx="557">
                  <c:v>6.7999999999999996E-3</c:v>
                </c:pt>
                <c:pt idx="558">
                  <c:v>6.8999999999999999E-3</c:v>
                </c:pt>
                <c:pt idx="559">
                  <c:v>7.1999999999999998E-3</c:v>
                </c:pt>
                <c:pt idx="560">
                  <c:v>8.8000000000000005E-3</c:v>
                </c:pt>
                <c:pt idx="561">
                  <c:v>6.4999999999999997E-3</c:v>
                </c:pt>
                <c:pt idx="562">
                  <c:v>9.1999999999999998E-3</c:v>
                </c:pt>
                <c:pt idx="563">
                  <c:v>7.1999999999999998E-3</c:v>
                </c:pt>
                <c:pt idx="564">
                  <c:v>9.2999999999999992E-3</c:v>
                </c:pt>
                <c:pt idx="565">
                  <c:v>1.03E-2</c:v>
                </c:pt>
                <c:pt idx="566">
                  <c:v>1.38E-2</c:v>
                </c:pt>
                <c:pt idx="567">
                  <c:v>1.3299999999999999E-2</c:v>
                </c:pt>
                <c:pt idx="568">
                  <c:v>1.4999999999999999E-2</c:v>
                </c:pt>
                <c:pt idx="569">
                  <c:v>1.2E-2</c:v>
                </c:pt>
                <c:pt idx="570">
                  <c:v>1.1599999999999999E-2</c:v>
                </c:pt>
                <c:pt idx="571">
                  <c:v>1.2500000000000001E-2</c:v>
                </c:pt>
                <c:pt idx="572">
                  <c:v>1.38E-2</c:v>
                </c:pt>
                <c:pt idx="573">
                  <c:v>1.3599999999999999E-2</c:v>
                </c:pt>
                <c:pt idx="574">
                  <c:v>1.47E-2</c:v>
                </c:pt>
                <c:pt idx="575">
                  <c:v>1.5299999999999999E-2</c:v>
                </c:pt>
                <c:pt idx="576">
                  <c:v>1.4200000000000001E-2</c:v>
                </c:pt>
                <c:pt idx="577">
                  <c:v>1.38E-2</c:v>
                </c:pt>
                <c:pt idx="578">
                  <c:v>1.4500000000000001E-2</c:v>
                </c:pt>
                <c:pt idx="579">
                  <c:v>1.61E-2</c:v>
                </c:pt>
                <c:pt idx="580">
                  <c:v>1.47E-2</c:v>
                </c:pt>
                <c:pt idx="581">
                  <c:v>1.49E-2</c:v>
                </c:pt>
                <c:pt idx="582">
                  <c:v>1.7500000000000002E-2</c:v>
                </c:pt>
                <c:pt idx="583">
                  <c:v>1.5299999999999999E-2</c:v>
                </c:pt>
                <c:pt idx="584">
                  <c:v>1.7100000000000001E-2</c:v>
                </c:pt>
                <c:pt idx="585">
                  <c:v>1.7500000000000002E-2</c:v>
                </c:pt>
                <c:pt idx="586">
                  <c:v>1.7999999999999999E-2</c:v>
                </c:pt>
                <c:pt idx="587">
                  <c:v>1.67E-2</c:v>
                </c:pt>
                <c:pt idx="588">
                  <c:v>1.7899999999999999E-2</c:v>
                </c:pt>
                <c:pt idx="589">
                  <c:v>1.7500000000000002E-2</c:v>
                </c:pt>
                <c:pt idx="590">
                  <c:v>1.77E-2</c:v>
                </c:pt>
                <c:pt idx="591">
                  <c:v>1.77E-2</c:v>
                </c:pt>
                <c:pt idx="592">
                  <c:v>1.6899999999999998E-2</c:v>
                </c:pt>
                <c:pt idx="593">
                  <c:v>1.9900000000000001E-2</c:v>
                </c:pt>
                <c:pt idx="594">
                  <c:v>1.7600000000000001E-2</c:v>
                </c:pt>
                <c:pt idx="595">
                  <c:v>1.67E-2</c:v>
                </c:pt>
                <c:pt idx="596">
                  <c:v>2.0799999999999999E-2</c:v>
                </c:pt>
                <c:pt idx="597">
                  <c:v>1.5299999999999999E-2</c:v>
                </c:pt>
                <c:pt idx="598">
                  <c:v>1.47E-2</c:v>
                </c:pt>
                <c:pt idx="599">
                  <c:v>1.4E-2</c:v>
                </c:pt>
                <c:pt idx="600">
                  <c:v>1.55E-2</c:v>
                </c:pt>
                <c:pt idx="601">
                  <c:v>1.5800000000000002E-2</c:v>
                </c:pt>
                <c:pt idx="602">
                  <c:v>1.5699999999999999E-2</c:v>
                </c:pt>
                <c:pt idx="603">
                  <c:v>1.6899999999999998E-2</c:v>
                </c:pt>
                <c:pt idx="604">
                  <c:v>1.4500000000000001E-2</c:v>
                </c:pt>
                <c:pt idx="605">
                  <c:v>1.7899999999999999E-2</c:v>
                </c:pt>
                <c:pt idx="606">
                  <c:v>2.0199999999999999E-2</c:v>
                </c:pt>
                <c:pt idx="607">
                  <c:v>1.77E-2</c:v>
                </c:pt>
                <c:pt idx="608">
                  <c:v>1.8200000000000001E-2</c:v>
                </c:pt>
                <c:pt idx="609">
                  <c:v>1.6199999999999999E-2</c:v>
                </c:pt>
                <c:pt idx="610">
                  <c:v>1.6899999999999998E-2</c:v>
                </c:pt>
                <c:pt idx="611">
                  <c:v>2.0199999999999999E-2</c:v>
                </c:pt>
                <c:pt idx="612">
                  <c:v>1.9300000000000001E-2</c:v>
                </c:pt>
                <c:pt idx="613">
                  <c:v>1.66E-2</c:v>
                </c:pt>
                <c:pt idx="614">
                  <c:v>1.52E-2</c:v>
                </c:pt>
                <c:pt idx="615">
                  <c:v>1.3599999999999999E-2</c:v>
                </c:pt>
                <c:pt idx="616">
                  <c:v>1.43E-2</c:v>
                </c:pt>
                <c:pt idx="617">
                  <c:v>1.23E-2</c:v>
                </c:pt>
                <c:pt idx="618">
                  <c:v>1.2699999999999999E-2</c:v>
                </c:pt>
                <c:pt idx="619">
                  <c:v>1.2800000000000001E-2</c:v>
                </c:pt>
                <c:pt idx="620">
                  <c:v>1.54E-2</c:v>
                </c:pt>
                <c:pt idx="621">
                  <c:v>1.61E-2</c:v>
                </c:pt>
                <c:pt idx="622">
                  <c:v>1.5699999999999999E-2</c:v>
                </c:pt>
                <c:pt idx="623">
                  <c:v>1.4999999999999999E-2</c:v>
                </c:pt>
                <c:pt idx="624">
                  <c:v>1.4999999999999999E-2</c:v>
                </c:pt>
                <c:pt idx="625">
                  <c:v>1.37E-2</c:v>
                </c:pt>
                <c:pt idx="626">
                  <c:v>1.3599999999999999E-2</c:v>
                </c:pt>
                <c:pt idx="627">
                  <c:v>1.67E-2</c:v>
                </c:pt>
                <c:pt idx="628">
                  <c:v>1.6299999999999999E-2</c:v>
                </c:pt>
                <c:pt idx="629">
                  <c:v>1.9400000000000001E-2</c:v>
                </c:pt>
                <c:pt idx="630">
                  <c:v>1.5100000000000001E-2</c:v>
                </c:pt>
                <c:pt idx="631">
                  <c:v>1.6799999999999999E-2</c:v>
                </c:pt>
                <c:pt idx="632">
                  <c:v>1.5699999999999999E-2</c:v>
                </c:pt>
                <c:pt idx="633">
                  <c:v>1.5599999999999999E-2</c:v>
                </c:pt>
                <c:pt idx="634">
                  <c:v>1.5299999999999999E-2</c:v>
                </c:pt>
                <c:pt idx="635">
                  <c:v>1.35E-2</c:v>
                </c:pt>
                <c:pt idx="636">
                  <c:v>1.43E-2</c:v>
                </c:pt>
                <c:pt idx="637">
                  <c:v>1.61E-2</c:v>
                </c:pt>
                <c:pt idx="638">
                  <c:v>1.38E-2</c:v>
                </c:pt>
                <c:pt idx="639">
                  <c:v>1.38E-2</c:v>
                </c:pt>
                <c:pt idx="640">
                  <c:v>1.43E-2</c:v>
                </c:pt>
                <c:pt idx="641">
                  <c:v>1.3299999999999999E-2</c:v>
                </c:pt>
                <c:pt idx="642">
                  <c:v>1.14E-2</c:v>
                </c:pt>
                <c:pt idx="643">
                  <c:v>1.4E-2</c:v>
                </c:pt>
                <c:pt idx="644">
                  <c:v>1.4200000000000001E-2</c:v>
                </c:pt>
                <c:pt idx="645">
                  <c:v>1.2200000000000001E-2</c:v>
                </c:pt>
                <c:pt idx="646">
                  <c:v>1.23E-2</c:v>
                </c:pt>
                <c:pt idx="647">
                  <c:v>1.21E-2</c:v>
                </c:pt>
                <c:pt idx="648">
                  <c:v>1.6199999999999999E-2</c:v>
                </c:pt>
                <c:pt idx="649">
                  <c:v>1.3599999999999999E-2</c:v>
                </c:pt>
                <c:pt idx="650">
                  <c:v>1.23E-2</c:v>
                </c:pt>
                <c:pt idx="651">
                  <c:v>1.23E-2</c:v>
                </c:pt>
                <c:pt idx="652">
                  <c:v>1.2800000000000001E-2</c:v>
                </c:pt>
                <c:pt idx="653">
                  <c:v>1.6400000000000001E-2</c:v>
                </c:pt>
                <c:pt idx="654">
                  <c:v>1.66E-2</c:v>
                </c:pt>
                <c:pt idx="655">
                  <c:v>2.8899999999999999E-2</c:v>
                </c:pt>
                <c:pt idx="656">
                  <c:v>1.1900000000000001E-2</c:v>
                </c:pt>
                <c:pt idx="657">
                  <c:v>1.2699999999999999E-2</c:v>
                </c:pt>
                <c:pt idx="658">
                  <c:v>1.0800000000000001E-2</c:v>
                </c:pt>
                <c:pt idx="659">
                  <c:v>1.24E-2</c:v>
                </c:pt>
                <c:pt idx="660">
                  <c:v>1.3899999999999999E-2</c:v>
                </c:pt>
                <c:pt idx="661">
                  <c:v>1.4800000000000001E-2</c:v>
                </c:pt>
                <c:pt idx="662">
                  <c:v>1.09E-2</c:v>
                </c:pt>
                <c:pt idx="663">
                  <c:v>2.07E-2</c:v>
                </c:pt>
                <c:pt idx="664">
                  <c:v>1.2999999999999999E-2</c:v>
                </c:pt>
                <c:pt idx="665">
                  <c:v>1.3599999999999999E-2</c:v>
                </c:pt>
                <c:pt idx="666">
                  <c:v>1.6400000000000001E-2</c:v>
                </c:pt>
                <c:pt idx="667">
                  <c:v>1.43E-2</c:v>
                </c:pt>
                <c:pt idx="668">
                  <c:v>1.4200000000000001E-2</c:v>
                </c:pt>
                <c:pt idx="669">
                  <c:v>1.21E-2</c:v>
                </c:pt>
                <c:pt idx="670">
                  <c:v>1.17E-2</c:v>
                </c:pt>
                <c:pt idx="671">
                  <c:v>1.09E-2</c:v>
                </c:pt>
                <c:pt idx="672">
                  <c:v>1.2200000000000001E-2</c:v>
                </c:pt>
                <c:pt idx="673">
                  <c:v>1.2999999999999999E-2</c:v>
                </c:pt>
                <c:pt idx="674">
                  <c:v>4.7000000000000002E-3</c:v>
                </c:pt>
                <c:pt idx="675">
                  <c:v>1.5800000000000002E-2</c:v>
                </c:pt>
                <c:pt idx="676">
                  <c:v>1.43E-2</c:v>
                </c:pt>
                <c:pt idx="677">
                  <c:v>9.1999999999999998E-3</c:v>
                </c:pt>
                <c:pt idx="678">
                  <c:v>1.24E-2</c:v>
                </c:pt>
                <c:pt idx="679">
                  <c:v>1.21E-2</c:v>
                </c:pt>
                <c:pt idx="680">
                  <c:v>1.3299999999999999E-2</c:v>
                </c:pt>
                <c:pt idx="681">
                  <c:v>1.3100000000000001E-2</c:v>
                </c:pt>
                <c:pt idx="682">
                  <c:v>1.17E-2</c:v>
                </c:pt>
                <c:pt idx="683">
                  <c:v>1.4999999999999999E-2</c:v>
                </c:pt>
                <c:pt idx="684">
                  <c:v>1.32E-2</c:v>
                </c:pt>
                <c:pt idx="685">
                  <c:v>1.4E-2</c:v>
                </c:pt>
                <c:pt idx="686">
                  <c:v>1.34E-2</c:v>
                </c:pt>
                <c:pt idx="687">
                  <c:v>1.66E-2</c:v>
                </c:pt>
                <c:pt idx="688">
                  <c:v>1.15E-2</c:v>
                </c:pt>
                <c:pt idx="689">
                  <c:v>1.2500000000000001E-2</c:v>
                </c:pt>
                <c:pt idx="690">
                  <c:v>1.3299999999999999E-2</c:v>
                </c:pt>
                <c:pt idx="691">
                  <c:v>1.18E-2</c:v>
                </c:pt>
                <c:pt idx="692">
                  <c:v>1.24E-2</c:v>
                </c:pt>
                <c:pt idx="693">
                  <c:v>1.4E-2</c:v>
                </c:pt>
                <c:pt idx="694">
                  <c:v>1.23E-2</c:v>
                </c:pt>
                <c:pt idx="695">
                  <c:v>1.1299999999999999E-2</c:v>
                </c:pt>
                <c:pt idx="696">
                  <c:v>1.06E-2</c:v>
                </c:pt>
                <c:pt idx="697">
                  <c:v>1.0800000000000001E-2</c:v>
                </c:pt>
                <c:pt idx="698">
                  <c:v>1.04E-2</c:v>
                </c:pt>
                <c:pt idx="699">
                  <c:v>1.0500000000000001E-2</c:v>
                </c:pt>
                <c:pt idx="700">
                  <c:v>1.2699999999999999E-2</c:v>
                </c:pt>
                <c:pt idx="701">
                  <c:v>1.18E-2</c:v>
                </c:pt>
                <c:pt idx="702">
                  <c:v>1.2200000000000001E-2</c:v>
                </c:pt>
                <c:pt idx="703">
                  <c:v>1.7500000000000002E-2</c:v>
                </c:pt>
                <c:pt idx="704">
                  <c:v>1.1900000000000001E-2</c:v>
                </c:pt>
                <c:pt idx="705">
                  <c:v>1.26E-2</c:v>
                </c:pt>
                <c:pt idx="706">
                  <c:v>1.26E-2</c:v>
                </c:pt>
                <c:pt idx="707">
                  <c:v>1.2E-2</c:v>
                </c:pt>
                <c:pt idx="708">
                  <c:v>1.2999999999999999E-2</c:v>
                </c:pt>
                <c:pt idx="709">
                  <c:v>1.2E-2</c:v>
                </c:pt>
                <c:pt idx="710">
                  <c:v>1.35E-2</c:v>
                </c:pt>
                <c:pt idx="711">
                  <c:v>1.1900000000000001E-2</c:v>
                </c:pt>
                <c:pt idx="712">
                  <c:v>1.1900000000000001E-2</c:v>
                </c:pt>
                <c:pt idx="713">
                  <c:v>1.3299999999999999E-2</c:v>
                </c:pt>
                <c:pt idx="714">
                  <c:v>1.7000000000000001E-2</c:v>
                </c:pt>
                <c:pt idx="715">
                  <c:v>1.17E-2</c:v>
                </c:pt>
                <c:pt idx="716">
                  <c:v>1.5900000000000001E-2</c:v>
                </c:pt>
                <c:pt idx="717">
                  <c:v>1.9099999999999999E-2</c:v>
                </c:pt>
                <c:pt idx="718">
                  <c:v>1.1599999999999999E-2</c:v>
                </c:pt>
                <c:pt idx="719">
                  <c:v>1.3299999999999999E-2</c:v>
                </c:pt>
                <c:pt idx="720">
                  <c:v>1.1299999999999999E-2</c:v>
                </c:pt>
                <c:pt idx="721">
                  <c:v>1.2500000000000001E-2</c:v>
                </c:pt>
                <c:pt idx="722">
                  <c:v>1.23E-2</c:v>
                </c:pt>
                <c:pt idx="723">
                  <c:v>1.26E-2</c:v>
                </c:pt>
                <c:pt idx="724">
                  <c:v>1.23E-2</c:v>
                </c:pt>
                <c:pt idx="725">
                  <c:v>1.37E-2</c:v>
                </c:pt>
                <c:pt idx="726">
                  <c:v>1.2999999999999999E-2</c:v>
                </c:pt>
                <c:pt idx="727">
                  <c:v>1.38E-2</c:v>
                </c:pt>
                <c:pt idx="728">
                  <c:v>1.55E-2</c:v>
                </c:pt>
                <c:pt idx="729">
                  <c:v>1.4200000000000001E-2</c:v>
                </c:pt>
                <c:pt idx="730">
                  <c:v>1.6199999999999999E-2</c:v>
                </c:pt>
                <c:pt idx="731">
                  <c:v>1.8200000000000001E-2</c:v>
                </c:pt>
                <c:pt idx="732">
                  <c:v>2.0299999999999999E-2</c:v>
                </c:pt>
                <c:pt idx="733">
                  <c:v>2.9000000000000001E-2</c:v>
                </c:pt>
                <c:pt idx="734">
                  <c:v>2.18E-2</c:v>
                </c:pt>
                <c:pt idx="735">
                  <c:v>3.0099999999999998E-2</c:v>
                </c:pt>
                <c:pt idx="736">
                  <c:v>1.6299999999999999E-2</c:v>
                </c:pt>
                <c:pt idx="737">
                  <c:v>1.8599999999999998E-2</c:v>
                </c:pt>
                <c:pt idx="738">
                  <c:v>2.3099999999999999E-2</c:v>
                </c:pt>
                <c:pt idx="739">
                  <c:v>2.23E-2</c:v>
                </c:pt>
                <c:pt idx="740">
                  <c:v>3.7999999999999999E-2</c:v>
                </c:pt>
                <c:pt idx="741">
                  <c:v>2.0199999999999999E-2</c:v>
                </c:pt>
                <c:pt idx="742">
                  <c:v>2.5399999999999999E-2</c:v>
                </c:pt>
                <c:pt idx="743">
                  <c:v>2.0500000000000001E-2</c:v>
                </c:pt>
                <c:pt idx="744">
                  <c:v>2.3699999999999999E-2</c:v>
                </c:pt>
                <c:pt idx="745">
                  <c:v>1.9800000000000002E-2</c:v>
                </c:pt>
                <c:pt idx="746">
                  <c:v>2.1499999999999998E-2</c:v>
                </c:pt>
                <c:pt idx="747">
                  <c:v>2.24E-2</c:v>
                </c:pt>
                <c:pt idx="748">
                  <c:v>2.0400000000000001E-2</c:v>
                </c:pt>
                <c:pt idx="749">
                  <c:v>2.1399999999999999E-2</c:v>
                </c:pt>
                <c:pt idx="750">
                  <c:v>2.4E-2</c:v>
                </c:pt>
                <c:pt idx="751">
                  <c:v>2.1999999999999999E-2</c:v>
                </c:pt>
                <c:pt idx="752">
                  <c:v>2.4799999999999999E-2</c:v>
                </c:pt>
                <c:pt idx="753">
                  <c:v>2.41E-2</c:v>
                </c:pt>
                <c:pt idx="754">
                  <c:v>2.4299999999999999E-2</c:v>
                </c:pt>
                <c:pt idx="755">
                  <c:v>2.87E-2</c:v>
                </c:pt>
                <c:pt idx="756">
                  <c:v>2.92E-2</c:v>
                </c:pt>
                <c:pt idx="757">
                  <c:v>2.75E-2</c:v>
                </c:pt>
                <c:pt idx="758">
                  <c:v>3.04E-2</c:v>
                </c:pt>
                <c:pt idx="759">
                  <c:v>2.8400000000000002E-2</c:v>
                </c:pt>
                <c:pt idx="760">
                  <c:v>3.4099999999999998E-2</c:v>
                </c:pt>
                <c:pt idx="761">
                  <c:v>3.3099999999999997E-2</c:v>
                </c:pt>
                <c:pt idx="762">
                  <c:v>2.8799999999999999E-2</c:v>
                </c:pt>
                <c:pt idx="763">
                  <c:v>3.1E-2</c:v>
                </c:pt>
                <c:pt idx="764">
                  <c:v>2.87E-2</c:v>
                </c:pt>
                <c:pt idx="765">
                  <c:v>3.5799999999999998E-2</c:v>
                </c:pt>
                <c:pt idx="766">
                  <c:v>2.5399999999999999E-2</c:v>
                </c:pt>
                <c:pt idx="767">
                  <c:v>2.5399999999999999E-2</c:v>
                </c:pt>
                <c:pt idx="768">
                  <c:v>2.6499999999999999E-2</c:v>
                </c:pt>
                <c:pt idx="769">
                  <c:v>2.6499999999999999E-2</c:v>
                </c:pt>
                <c:pt idx="770">
                  <c:v>2.98E-2</c:v>
                </c:pt>
                <c:pt idx="771">
                  <c:v>2.9000000000000001E-2</c:v>
                </c:pt>
                <c:pt idx="772">
                  <c:v>2.7799999999999998E-2</c:v>
                </c:pt>
                <c:pt idx="773">
                  <c:v>2.8500000000000001E-2</c:v>
                </c:pt>
                <c:pt idx="774">
                  <c:v>2.6800000000000001E-2</c:v>
                </c:pt>
                <c:pt idx="775">
                  <c:v>2.6599999999999999E-2</c:v>
                </c:pt>
                <c:pt idx="776">
                  <c:v>2.52E-2</c:v>
                </c:pt>
                <c:pt idx="777">
                  <c:v>2.9399999999999999E-2</c:v>
                </c:pt>
                <c:pt idx="778">
                  <c:v>2.6100000000000002E-2</c:v>
                </c:pt>
                <c:pt idx="779">
                  <c:v>2.6499999999999999E-2</c:v>
                </c:pt>
                <c:pt idx="780">
                  <c:v>2.6800000000000001E-2</c:v>
                </c:pt>
                <c:pt idx="781">
                  <c:v>2.53E-2</c:v>
                </c:pt>
                <c:pt idx="782">
                  <c:v>2.5100000000000001E-2</c:v>
                </c:pt>
                <c:pt idx="783">
                  <c:v>2.4899999999999999E-2</c:v>
                </c:pt>
                <c:pt idx="784">
                  <c:v>2.64E-2</c:v>
                </c:pt>
                <c:pt idx="785">
                  <c:v>2.69E-2</c:v>
                </c:pt>
                <c:pt idx="786">
                  <c:v>4.2900000000000001E-2</c:v>
                </c:pt>
                <c:pt idx="787">
                  <c:v>2.5399999999999999E-2</c:v>
                </c:pt>
                <c:pt idx="788">
                  <c:v>2.3800000000000002E-2</c:v>
                </c:pt>
                <c:pt idx="789">
                  <c:v>2.69E-2</c:v>
                </c:pt>
                <c:pt idx="790">
                  <c:v>2.75E-2</c:v>
                </c:pt>
                <c:pt idx="791">
                  <c:v>2.64E-2</c:v>
                </c:pt>
                <c:pt idx="792">
                  <c:v>2.6800000000000001E-2</c:v>
                </c:pt>
                <c:pt idx="793">
                  <c:v>2.5499999999999998E-2</c:v>
                </c:pt>
                <c:pt idx="794">
                  <c:v>2.58E-2</c:v>
                </c:pt>
                <c:pt idx="795">
                  <c:v>2.4799999999999999E-2</c:v>
                </c:pt>
                <c:pt idx="796">
                  <c:v>2.4500000000000001E-2</c:v>
                </c:pt>
                <c:pt idx="797">
                  <c:v>2.4E-2</c:v>
                </c:pt>
                <c:pt idx="798">
                  <c:v>2.63E-2</c:v>
                </c:pt>
                <c:pt idx="799">
                  <c:v>2.64E-2</c:v>
                </c:pt>
                <c:pt idx="800">
                  <c:v>2.7699999999999999E-2</c:v>
                </c:pt>
                <c:pt idx="801">
                  <c:v>2.5899999999999999E-2</c:v>
                </c:pt>
                <c:pt idx="802">
                  <c:v>2.8000000000000001E-2</c:v>
                </c:pt>
                <c:pt idx="803">
                  <c:v>2.8899999999999999E-2</c:v>
                </c:pt>
                <c:pt idx="804">
                  <c:v>2.6200000000000001E-2</c:v>
                </c:pt>
                <c:pt idx="805">
                  <c:v>2.5399999999999999E-2</c:v>
                </c:pt>
                <c:pt idx="806">
                  <c:v>2.8000000000000001E-2</c:v>
                </c:pt>
                <c:pt idx="807">
                  <c:v>2.5100000000000001E-2</c:v>
                </c:pt>
                <c:pt idx="808">
                  <c:v>2.41E-2</c:v>
                </c:pt>
                <c:pt idx="809">
                  <c:v>2.4400000000000002E-2</c:v>
                </c:pt>
                <c:pt idx="810">
                  <c:v>2.4400000000000002E-2</c:v>
                </c:pt>
                <c:pt idx="811">
                  <c:v>2.3199999999999998E-2</c:v>
                </c:pt>
                <c:pt idx="812">
                  <c:v>2.75E-2</c:v>
                </c:pt>
                <c:pt idx="813">
                  <c:v>2.5700000000000001E-2</c:v>
                </c:pt>
                <c:pt idx="814">
                  <c:v>2.63E-2</c:v>
                </c:pt>
                <c:pt idx="815">
                  <c:v>2.4899999999999999E-2</c:v>
                </c:pt>
                <c:pt idx="816">
                  <c:v>2.4799999999999999E-2</c:v>
                </c:pt>
                <c:pt idx="817">
                  <c:v>2.7199999999999998E-2</c:v>
                </c:pt>
                <c:pt idx="818">
                  <c:v>2.5999999999999999E-2</c:v>
                </c:pt>
                <c:pt idx="819">
                  <c:v>2.5700000000000001E-2</c:v>
                </c:pt>
                <c:pt idx="820">
                  <c:v>2.4400000000000002E-2</c:v>
                </c:pt>
                <c:pt idx="821">
                  <c:v>2.6700000000000002E-2</c:v>
                </c:pt>
                <c:pt idx="822">
                  <c:v>2.6200000000000001E-2</c:v>
                </c:pt>
                <c:pt idx="823">
                  <c:v>2.5999999999999999E-2</c:v>
                </c:pt>
                <c:pt idx="824">
                  <c:v>2.8799999999999999E-2</c:v>
                </c:pt>
                <c:pt idx="825">
                  <c:v>2.7199999999999998E-2</c:v>
                </c:pt>
                <c:pt idx="826">
                  <c:v>2.5999999999999999E-2</c:v>
                </c:pt>
                <c:pt idx="827">
                  <c:v>2.6700000000000002E-2</c:v>
                </c:pt>
                <c:pt idx="828">
                  <c:v>2.35E-2</c:v>
                </c:pt>
                <c:pt idx="829">
                  <c:v>2.2700000000000001E-2</c:v>
                </c:pt>
                <c:pt idx="830">
                  <c:v>2.6800000000000001E-2</c:v>
                </c:pt>
                <c:pt idx="831">
                  <c:v>3.2500000000000001E-2</c:v>
                </c:pt>
                <c:pt idx="832">
                  <c:v>2.6200000000000001E-2</c:v>
                </c:pt>
                <c:pt idx="833">
                  <c:v>2.63E-2</c:v>
                </c:pt>
                <c:pt idx="834">
                  <c:v>2.5000000000000001E-2</c:v>
                </c:pt>
                <c:pt idx="835">
                  <c:v>2.5499999999999998E-2</c:v>
                </c:pt>
                <c:pt idx="836">
                  <c:v>3.0700000000000002E-2</c:v>
                </c:pt>
                <c:pt idx="837">
                  <c:v>3.3099999999999997E-2</c:v>
                </c:pt>
                <c:pt idx="838">
                  <c:v>2.3300000000000001E-2</c:v>
                </c:pt>
                <c:pt idx="839">
                  <c:v>2.2700000000000001E-2</c:v>
                </c:pt>
                <c:pt idx="840">
                  <c:v>2.8299999999999999E-2</c:v>
                </c:pt>
                <c:pt idx="841">
                  <c:v>2.58E-2</c:v>
                </c:pt>
                <c:pt idx="842">
                  <c:v>2.23E-2</c:v>
                </c:pt>
                <c:pt idx="843">
                  <c:v>1.77E-2</c:v>
                </c:pt>
                <c:pt idx="844">
                  <c:v>2.3300000000000001E-2</c:v>
                </c:pt>
                <c:pt idx="845">
                  <c:v>2.46E-2</c:v>
                </c:pt>
                <c:pt idx="846">
                  <c:v>2.5399999999999999E-2</c:v>
                </c:pt>
                <c:pt idx="847">
                  <c:v>2.6599999999999999E-2</c:v>
                </c:pt>
                <c:pt idx="848">
                  <c:v>2.4799999999999999E-2</c:v>
                </c:pt>
                <c:pt idx="849">
                  <c:v>2.5999999999999999E-2</c:v>
                </c:pt>
                <c:pt idx="850">
                  <c:v>2.75E-2</c:v>
                </c:pt>
                <c:pt idx="851">
                  <c:v>3.3599999999999998E-2</c:v>
                </c:pt>
                <c:pt idx="852">
                  <c:v>2.7099999999999999E-2</c:v>
                </c:pt>
                <c:pt idx="853">
                  <c:v>2.63E-2</c:v>
                </c:pt>
                <c:pt idx="854">
                  <c:v>2.41E-2</c:v>
                </c:pt>
                <c:pt idx="855">
                  <c:v>2.6100000000000002E-2</c:v>
                </c:pt>
                <c:pt idx="856">
                  <c:v>2.5600000000000001E-2</c:v>
                </c:pt>
                <c:pt idx="857">
                  <c:v>2.5999999999999999E-2</c:v>
                </c:pt>
                <c:pt idx="858">
                  <c:v>2.9499999999999998E-2</c:v>
                </c:pt>
                <c:pt idx="859">
                  <c:v>2.2100000000000002E-2</c:v>
                </c:pt>
                <c:pt idx="860">
                  <c:v>3.0599999999999999E-2</c:v>
                </c:pt>
                <c:pt idx="861">
                  <c:v>2.2499999999999999E-2</c:v>
                </c:pt>
                <c:pt idx="862">
                  <c:v>2.3099999999999999E-2</c:v>
                </c:pt>
                <c:pt idx="863">
                  <c:v>2.9000000000000001E-2</c:v>
                </c:pt>
                <c:pt idx="864">
                  <c:v>2.3900000000000001E-2</c:v>
                </c:pt>
                <c:pt idx="865">
                  <c:v>2.98E-2</c:v>
                </c:pt>
                <c:pt idx="866">
                  <c:v>2.58E-2</c:v>
                </c:pt>
                <c:pt idx="867">
                  <c:v>2.64E-2</c:v>
                </c:pt>
                <c:pt idx="868">
                  <c:v>2.75E-2</c:v>
                </c:pt>
                <c:pt idx="869">
                  <c:v>2.5700000000000001E-2</c:v>
                </c:pt>
                <c:pt idx="870">
                  <c:v>2.8400000000000002E-2</c:v>
                </c:pt>
                <c:pt idx="871">
                  <c:v>3.1399999999999997E-2</c:v>
                </c:pt>
                <c:pt idx="872">
                  <c:v>2.9000000000000001E-2</c:v>
                </c:pt>
                <c:pt idx="873">
                  <c:v>3.1199999999999999E-2</c:v>
                </c:pt>
                <c:pt idx="874">
                  <c:v>4.02E-2</c:v>
                </c:pt>
                <c:pt idx="875">
                  <c:v>3.7999999999999999E-2</c:v>
                </c:pt>
                <c:pt idx="876">
                  <c:v>4.24E-2</c:v>
                </c:pt>
                <c:pt idx="877">
                  <c:v>4.99E-2</c:v>
                </c:pt>
                <c:pt idx="878">
                  <c:v>4.8399999999999999E-2</c:v>
                </c:pt>
                <c:pt idx="879">
                  <c:v>4.4499999999999998E-2</c:v>
                </c:pt>
                <c:pt idx="880">
                  <c:v>4.5400000000000003E-2</c:v>
                </c:pt>
                <c:pt idx="881">
                  <c:v>4.9500000000000002E-2</c:v>
                </c:pt>
                <c:pt idx="882">
                  <c:v>4.7100000000000003E-2</c:v>
                </c:pt>
                <c:pt idx="883">
                  <c:v>4.2700000000000002E-2</c:v>
                </c:pt>
                <c:pt idx="884">
                  <c:v>5.0999999999999997E-2</c:v>
                </c:pt>
                <c:pt idx="885">
                  <c:v>4.7600000000000003E-2</c:v>
                </c:pt>
                <c:pt idx="886">
                  <c:v>4.8899999999999999E-2</c:v>
                </c:pt>
                <c:pt idx="887">
                  <c:v>4.3799999999999999E-2</c:v>
                </c:pt>
                <c:pt idx="888">
                  <c:v>4.5900000000000003E-2</c:v>
                </c:pt>
                <c:pt idx="889">
                  <c:v>3.8899999999999997E-2</c:v>
                </c:pt>
                <c:pt idx="890">
                  <c:v>4.07E-2</c:v>
                </c:pt>
                <c:pt idx="891">
                  <c:v>4.1200000000000001E-2</c:v>
                </c:pt>
                <c:pt idx="892">
                  <c:v>4.6399999999999997E-2</c:v>
                </c:pt>
                <c:pt idx="893">
                  <c:v>4.5499999999999999E-2</c:v>
                </c:pt>
                <c:pt idx="894">
                  <c:v>4.9099999999999998E-2</c:v>
                </c:pt>
                <c:pt idx="895">
                  <c:v>4.5900000000000003E-2</c:v>
                </c:pt>
                <c:pt idx="896">
                  <c:v>4.3299999999999998E-2</c:v>
                </c:pt>
                <c:pt idx="897">
                  <c:v>4.8500000000000001E-2</c:v>
                </c:pt>
                <c:pt idx="898">
                  <c:v>4.3700000000000003E-2</c:v>
                </c:pt>
                <c:pt idx="899">
                  <c:v>4.5999999999999999E-2</c:v>
                </c:pt>
                <c:pt idx="900">
                  <c:v>4.7E-2</c:v>
                </c:pt>
                <c:pt idx="901">
                  <c:v>4.6699999999999998E-2</c:v>
                </c:pt>
                <c:pt idx="902">
                  <c:v>5.0299999999999997E-2</c:v>
                </c:pt>
                <c:pt idx="903">
                  <c:v>5.0700000000000002E-2</c:v>
                </c:pt>
                <c:pt idx="904">
                  <c:v>5.5199999999999999E-2</c:v>
                </c:pt>
                <c:pt idx="905">
                  <c:v>6.3E-2</c:v>
                </c:pt>
                <c:pt idx="906">
                  <c:v>5.9900000000000002E-2</c:v>
                </c:pt>
                <c:pt idx="907">
                  <c:v>4.9399999999999999E-2</c:v>
                </c:pt>
                <c:pt idx="908">
                  <c:v>4.87E-2</c:v>
                </c:pt>
                <c:pt idx="909">
                  <c:v>4.82E-2</c:v>
                </c:pt>
                <c:pt idx="910">
                  <c:v>5.0900000000000001E-2</c:v>
                </c:pt>
                <c:pt idx="911">
                  <c:v>5.1700000000000003E-2</c:v>
                </c:pt>
                <c:pt idx="912">
                  <c:v>5.2900000000000003E-2</c:v>
                </c:pt>
                <c:pt idx="913">
                  <c:v>5.28E-2</c:v>
                </c:pt>
                <c:pt idx="914">
                  <c:v>5.1900000000000002E-2</c:v>
                </c:pt>
                <c:pt idx="915">
                  <c:v>5.5899999999999998E-2</c:v>
                </c:pt>
                <c:pt idx="916">
                  <c:v>5.2499999999999998E-2</c:v>
                </c:pt>
                <c:pt idx="917">
                  <c:v>5.8900000000000001E-2</c:v>
                </c:pt>
                <c:pt idx="918">
                  <c:v>5.6899999999999999E-2</c:v>
                </c:pt>
                <c:pt idx="919">
                  <c:v>5.8599999999999999E-2</c:v>
                </c:pt>
                <c:pt idx="920">
                  <c:v>5.8900000000000001E-2</c:v>
                </c:pt>
                <c:pt idx="921">
                  <c:v>5.9299999999999999E-2</c:v>
                </c:pt>
                <c:pt idx="922">
                  <c:v>6.2899999999999998E-2</c:v>
                </c:pt>
                <c:pt idx="923">
                  <c:v>6.7799999999999999E-2</c:v>
                </c:pt>
                <c:pt idx="924">
                  <c:v>6.7799999999999999E-2</c:v>
                </c:pt>
                <c:pt idx="925">
                  <c:v>7.6899999999999996E-2</c:v>
                </c:pt>
                <c:pt idx="926">
                  <c:v>7.9799999999999996E-2</c:v>
                </c:pt>
                <c:pt idx="927">
                  <c:v>7.9200000000000007E-2</c:v>
                </c:pt>
                <c:pt idx="928">
                  <c:v>7.9799999999999996E-2</c:v>
                </c:pt>
                <c:pt idx="929">
                  <c:v>0.06</c:v>
                </c:pt>
                <c:pt idx="930">
                  <c:v>0.06</c:v>
                </c:pt>
                <c:pt idx="931">
                  <c:v>8.5000000000000006E-2</c:v>
                </c:pt>
                <c:pt idx="932">
                  <c:v>6.1199999999999997E-2</c:v>
                </c:pt>
                <c:pt idx="933">
                  <c:v>6.7799999999999999E-2</c:v>
                </c:pt>
                <c:pt idx="934">
                  <c:v>6.54E-2</c:v>
                </c:pt>
                <c:pt idx="935">
                  <c:v>6.6699999999999995E-2</c:v>
                </c:pt>
                <c:pt idx="936">
                  <c:v>7.0599999999999996E-2</c:v>
                </c:pt>
                <c:pt idx="937">
                  <c:v>6.3799999999999996E-2</c:v>
                </c:pt>
                <c:pt idx="938">
                  <c:v>6.6799999999999998E-2</c:v>
                </c:pt>
                <c:pt idx="939">
                  <c:v>7.6600000000000001E-2</c:v>
                </c:pt>
                <c:pt idx="940">
                  <c:v>7.9100000000000004E-2</c:v>
                </c:pt>
                <c:pt idx="941">
                  <c:v>7.7399999999999997E-2</c:v>
                </c:pt>
                <c:pt idx="942">
                  <c:v>8.4099999999999994E-2</c:v>
                </c:pt>
                <c:pt idx="943">
                  <c:v>8.5300000000000001E-2</c:v>
                </c:pt>
                <c:pt idx="944">
                  <c:v>0.1125</c:v>
                </c:pt>
                <c:pt idx="945">
                  <c:v>0.10879999999999999</c:v>
                </c:pt>
                <c:pt idx="946">
                  <c:v>9.1300000000000006E-2</c:v>
                </c:pt>
                <c:pt idx="947">
                  <c:v>8.8700000000000001E-2</c:v>
                </c:pt>
                <c:pt idx="948">
                  <c:v>8.6400000000000005E-2</c:v>
                </c:pt>
                <c:pt idx="949">
                  <c:v>9.3399999999999997E-2</c:v>
                </c:pt>
                <c:pt idx="950">
                  <c:v>8.6699999999999999E-2</c:v>
                </c:pt>
                <c:pt idx="951">
                  <c:v>8.09E-2</c:v>
                </c:pt>
                <c:pt idx="952">
                  <c:v>8.1600000000000006E-2</c:v>
                </c:pt>
                <c:pt idx="953">
                  <c:v>8.5599999999999996E-2</c:v>
                </c:pt>
                <c:pt idx="954">
                  <c:v>7.7200000000000005E-2</c:v>
                </c:pt>
                <c:pt idx="955">
                  <c:v>7.7799999999999994E-2</c:v>
                </c:pt>
                <c:pt idx="956">
                  <c:v>7.7200000000000005E-2</c:v>
                </c:pt>
                <c:pt idx="957">
                  <c:v>7.1800000000000003E-2</c:v>
                </c:pt>
                <c:pt idx="958">
                  <c:v>8.9800000000000005E-2</c:v>
                </c:pt>
                <c:pt idx="959">
                  <c:v>8.9099999999999999E-2</c:v>
                </c:pt>
                <c:pt idx="960">
                  <c:v>7.7600000000000002E-2</c:v>
                </c:pt>
                <c:pt idx="961">
                  <c:v>7.8799999999999995E-2</c:v>
                </c:pt>
                <c:pt idx="962">
                  <c:v>8.2199999999999995E-2</c:v>
                </c:pt>
                <c:pt idx="963">
                  <c:v>0.1082</c:v>
                </c:pt>
                <c:pt idx="964">
                  <c:v>9.3200000000000005E-2</c:v>
                </c:pt>
                <c:pt idx="965">
                  <c:v>8.6499999999999994E-2</c:v>
                </c:pt>
                <c:pt idx="966">
                  <c:v>7.7399999999999997E-2</c:v>
                </c:pt>
                <c:pt idx="967">
                  <c:v>9.2700000000000005E-2</c:v>
                </c:pt>
                <c:pt idx="968">
                  <c:v>8.0199999999999994E-2</c:v>
                </c:pt>
                <c:pt idx="969">
                  <c:v>8.5599999999999996E-2</c:v>
                </c:pt>
                <c:pt idx="970">
                  <c:v>8.0699999999999994E-2</c:v>
                </c:pt>
                <c:pt idx="971">
                  <c:v>9.2100000000000001E-2</c:v>
                </c:pt>
                <c:pt idx="972">
                  <c:v>8.1600000000000006E-2</c:v>
                </c:pt>
                <c:pt idx="973">
                  <c:v>7.6499999999999999E-2</c:v>
                </c:pt>
                <c:pt idx="974">
                  <c:v>7.3800000000000004E-2</c:v>
                </c:pt>
                <c:pt idx="975">
                  <c:v>8.09E-2</c:v>
                </c:pt>
                <c:pt idx="976">
                  <c:v>7.9600000000000004E-2</c:v>
                </c:pt>
                <c:pt idx="977">
                  <c:v>7.6799999999999993E-2</c:v>
                </c:pt>
                <c:pt idx="978">
                  <c:v>7.2999999999999995E-2</c:v>
                </c:pt>
                <c:pt idx="979">
                  <c:v>8.5000000000000006E-2</c:v>
                </c:pt>
                <c:pt idx="980">
                  <c:v>9.6299999999999997E-2</c:v>
                </c:pt>
                <c:pt idx="981">
                  <c:v>8.0799999999999997E-2</c:v>
                </c:pt>
                <c:pt idx="982">
                  <c:v>7.9100000000000004E-2</c:v>
                </c:pt>
                <c:pt idx="983">
                  <c:v>8.8999999999999996E-2</c:v>
                </c:pt>
                <c:pt idx="984">
                  <c:v>8.1100000000000005E-2</c:v>
                </c:pt>
                <c:pt idx="985">
                  <c:v>8.1699999999999995E-2</c:v>
                </c:pt>
                <c:pt idx="986">
                  <c:v>8.1699999999999995E-2</c:v>
                </c:pt>
                <c:pt idx="987">
                  <c:v>5.5899999999999998E-2</c:v>
                </c:pt>
                <c:pt idx="988">
                  <c:v>8.0799999999999997E-2</c:v>
                </c:pt>
                <c:pt idx="989">
                  <c:v>8.3000000000000004E-2</c:v>
                </c:pt>
                <c:pt idx="990">
                  <c:v>8.2199999999999995E-2</c:v>
                </c:pt>
                <c:pt idx="991">
                  <c:v>8.43E-2</c:v>
                </c:pt>
                <c:pt idx="992">
                  <c:v>8.4199999999999997E-2</c:v>
                </c:pt>
                <c:pt idx="993">
                  <c:v>8.2299999999999998E-2</c:v>
                </c:pt>
                <c:pt idx="994">
                  <c:v>8.2400000000000001E-2</c:v>
                </c:pt>
                <c:pt idx="995">
                  <c:v>8.1900000000000001E-2</c:v>
                </c:pt>
                <c:pt idx="996">
                  <c:v>7.7200000000000005E-2</c:v>
                </c:pt>
                <c:pt idx="997">
                  <c:v>7.4700000000000003E-2</c:v>
                </c:pt>
                <c:pt idx="998">
                  <c:v>9.3200000000000005E-2</c:v>
                </c:pt>
                <c:pt idx="999">
                  <c:v>0.09</c:v>
                </c:pt>
                <c:pt idx="1000">
                  <c:v>0.1007</c:v>
                </c:pt>
                <c:pt idx="1001">
                  <c:v>7.5499999999999998E-2</c:v>
                </c:pt>
                <c:pt idx="1002">
                  <c:v>7.51E-2</c:v>
                </c:pt>
                <c:pt idx="1003">
                  <c:v>7.8100000000000003E-2</c:v>
                </c:pt>
                <c:pt idx="1004">
                  <c:v>7.5700000000000003E-2</c:v>
                </c:pt>
                <c:pt idx="1005">
                  <c:v>7.6100000000000001E-2</c:v>
                </c:pt>
                <c:pt idx="1006">
                  <c:v>7.8799999999999995E-2</c:v>
                </c:pt>
                <c:pt idx="1007">
                  <c:v>7.5300000000000006E-2</c:v>
                </c:pt>
                <c:pt idx="1008">
                  <c:v>7.6999999999999999E-2</c:v>
                </c:pt>
                <c:pt idx="1009">
                  <c:v>7.3499999999999996E-2</c:v>
                </c:pt>
                <c:pt idx="1010">
                  <c:v>6.9000000000000006E-2</c:v>
                </c:pt>
                <c:pt idx="1011">
                  <c:v>6.8099999999999994E-2</c:v>
                </c:pt>
                <c:pt idx="1012">
                  <c:v>6.4299999999999996E-2</c:v>
                </c:pt>
                <c:pt idx="1013">
                  <c:v>5.6800000000000003E-2</c:v>
                </c:pt>
                <c:pt idx="1014">
                  <c:v>6.1499999999999999E-2</c:v>
                </c:pt>
                <c:pt idx="1015">
                  <c:v>6.4399999999999999E-2</c:v>
                </c:pt>
                <c:pt idx="1016">
                  <c:v>6.7400000000000002E-2</c:v>
                </c:pt>
                <c:pt idx="1017">
                  <c:v>7.0800000000000002E-2</c:v>
                </c:pt>
                <c:pt idx="1018">
                  <c:v>7.8E-2</c:v>
                </c:pt>
                <c:pt idx="1019">
                  <c:v>7.5399999999999995E-2</c:v>
                </c:pt>
                <c:pt idx="1020">
                  <c:v>8.5000000000000006E-2</c:v>
                </c:pt>
                <c:pt idx="1021">
                  <c:v>6.2300000000000001E-2</c:v>
                </c:pt>
                <c:pt idx="1022">
                  <c:v>6.5299999999999997E-2</c:v>
                </c:pt>
                <c:pt idx="1023">
                  <c:v>7.1800000000000003E-2</c:v>
                </c:pt>
                <c:pt idx="1024">
                  <c:v>7.3999999999999996E-2</c:v>
                </c:pt>
                <c:pt idx="1025">
                  <c:v>7.7600000000000002E-2</c:v>
                </c:pt>
                <c:pt idx="1026">
                  <c:v>7.3300000000000004E-2</c:v>
                </c:pt>
                <c:pt idx="1027">
                  <c:v>7.1300000000000002E-2</c:v>
                </c:pt>
                <c:pt idx="1028">
                  <c:v>7.4300000000000005E-2</c:v>
                </c:pt>
                <c:pt idx="1029">
                  <c:v>7.5899999999999995E-2</c:v>
                </c:pt>
                <c:pt idx="1030">
                  <c:v>7.3099999999999998E-2</c:v>
                </c:pt>
                <c:pt idx="1031">
                  <c:v>7.1900000000000006E-2</c:v>
                </c:pt>
                <c:pt idx="1032">
                  <c:v>7.2900000000000006E-2</c:v>
                </c:pt>
                <c:pt idx="1033">
                  <c:v>6.83E-2</c:v>
                </c:pt>
                <c:pt idx="1034">
                  <c:v>6.3500000000000001E-2</c:v>
                </c:pt>
                <c:pt idx="1035">
                  <c:v>6.5199999999999994E-2</c:v>
                </c:pt>
                <c:pt idx="1036">
                  <c:v>5.6099999999999997E-2</c:v>
                </c:pt>
                <c:pt idx="1037">
                  <c:v>4.7600000000000003E-2</c:v>
                </c:pt>
                <c:pt idx="1038">
                  <c:v>4.4400000000000002E-2</c:v>
                </c:pt>
                <c:pt idx="1039">
                  <c:v>4.3799999999999999E-2</c:v>
                </c:pt>
                <c:pt idx="1040">
                  <c:v>4.4299999999999999E-2</c:v>
                </c:pt>
                <c:pt idx="1041">
                  <c:v>4.3700000000000003E-2</c:v>
                </c:pt>
                <c:pt idx="1042">
                  <c:v>3.44E-2</c:v>
                </c:pt>
                <c:pt idx="1043">
                  <c:v>4.2200000000000001E-2</c:v>
                </c:pt>
                <c:pt idx="1044">
                  <c:v>4.24E-2</c:v>
                </c:pt>
                <c:pt idx="1045">
                  <c:v>5.5500000000000001E-2</c:v>
                </c:pt>
                <c:pt idx="1046">
                  <c:v>5.1999999999999998E-2</c:v>
                </c:pt>
                <c:pt idx="1047">
                  <c:v>4.9799999999999997E-2</c:v>
                </c:pt>
                <c:pt idx="1048">
                  <c:v>5.6300000000000003E-2</c:v>
                </c:pt>
                <c:pt idx="1049">
                  <c:v>5.3900000000000003E-2</c:v>
                </c:pt>
                <c:pt idx="1050">
                  <c:v>5.3499999999999999E-2</c:v>
                </c:pt>
                <c:pt idx="1051">
                  <c:v>6.08E-2</c:v>
                </c:pt>
                <c:pt idx="1052">
                  <c:v>5.5100000000000003E-2</c:v>
                </c:pt>
                <c:pt idx="1053">
                  <c:v>5.3499999999999999E-2</c:v>
                </c:pt>
                <c:pt idx="1054">
                  <c:v>5.6300000000000003E-2</c:v>
                </c:pt>
                <c:pt idx="1055">
                  <c:v>5.8299999999999998E-2</c:v>
                </c:pt>
                <c:pt idx="1056">
                  <c:v>5.8299999999999998E-2</c:v>
                </c:pt>
                <c:pt idx="1057">
                  <c:v>5.8099999999999999E-2</c:v>
                </c:pt>
                <c:pt idx="1058">
                  <c:v>6.8099999999999994E-2</c:v>
                </c:pt>
                <c:pt idx="1059">
                  <c:v>5.4800000000000001E-2</c:v>
                </c:pt>
                <c:pt idx="1060">
                  <c:v>5.96E-2</c:v>
                </c:pt>
                <c:pt idx="1061">
                  <c:v>5.1999999999999998E-2</c:v>
                </c:pt>
                <c:pt idx="1062">
                  <c:v>5.8599999999999999E-2</c:v>
                </c:pt>
                <c:pt idx="1063">
                  <c:v>5.5399999999999998E-2</c:v>
                </c:pt>
                <c:pt idx="1064">
                  <c:v>5.3900000000000003E-2</c:v>
                </c:pt>
                <c:pt idx="1065">
                  <c:v>5.7299999999999997E-2</c:v>
                </c:pt>
                <c:pt idx="1066">
                  <c:v>6.0999999999999999E-2</c:v>
                </c:pt>
                <c:pt idx="1067">
                  <c:v>5.3999999999999999E-2</c:v>
                </c:pt>
                <c:pt idx="1068">
                  <c:v>5.4300000000000001E-2</c:v>
                </c:pt>
                <c:pt idx="1069">
                  <c:v>5.5599999999999997E-2</c:v>
                </c:pt>
                <c:pt idx="1070">
                  <c:v>6.2799999999999995E-2</c:v>
                </c:pt>
                <c:pt idx="1071">
                  <c:v>5.4600000000000003E-2</c:v>
                </c:pt>
                <c:pt idx="1072">
                  <c:v>5.2600000000000001E-2</c:v>
                </c:pt>
                <c:pt idx="1073">
                  <c:v>5.21E-2</c:v>
                </c:pt>
                <c:pt idx="1074">
                  <c:v>5.6000000000000001E-2</c:v>
                </c:pt>
                <c:pt idx="1075">
                  <c:v>5.2999999999999999E-2</c:v>
                </c:pt>
                <c:pt idx="1076">
                  <c:v>5.2600000000000001E-2</c:v>
                </c:pt>
                <c:pt idx="1077">
                  <c:v>4.9099999999999998E-2</c:v>
                </c:pt>
                <c:pt idx="1078">
                  <c:v>4.8000000000000001E-2</c:v>
                </c:pt>
                <c:pt idx="1079">
                  <c:v>5.2600000000000001E-2</c:v>
                </c:pt>
                <c:pt idx="1080">
                  <c:v>4.8899999999999999E-2</c:v>
                </c:pt>
                <c:pt idx="1081">
                  <c:v>4.7300000000000002E-2</c:v>
                </c:pt>
                <c:pt idx="1082">
                  <c:v>4.7100000000000003E-2</c:v>
                </c:pt>
                <c:pt idx="1083">
                  <c:v>5.11E-2</c:v>
                </c:pt>
                <c:pt idx="1084">
                  <c:v>4.6899999999999997E-2</c:v>
                </c:pt>
                <c:pt idx="1085">
                  <c:v>4.7899999999999998E-2</c:v>
                </c:pt>
                <c:pt idx="1086">
                  <c:v>5.7000000000000002E-2</c:v>
                </c:pt>
                <c:pt idx="1087">
                  <c:v>4.58E-2</c:v>
                </c:pt>
                <c:pt idx="1088">
                  <c:v>4.8000000000000001E-2</c:v>
                </c:pt>
                <c:pt idx="1089">
                  <c:v>4.4400000000000002E-2</c:v>
                </c:pt>
                <c:pt idx="1090">
                  <c:v>4.82E-2</c:v>
                </c:pt>
                <c:pt idx="1091">
                  <c:v>5.5599999999999997E-2</c:v>
                </c:pt>
                <c:pt idx="1092">
                  <c:v>4.7100000000000003E-2</c:v>
                </c:pt>
                <c:pt idx="1093">
                  <c:v>3.8199999999999998E-2</c:v>
                </c:pt>
                <c:pt idx="1094">
                  <c:v>3.4299999999999997E-2</c:v>
                </c:pt>
                <c:pt idx="1095">
                  <c:v>4.36E-2</c:v>
                </c:pt>
                <c:pt idx="1096">
                  <c:v>3.2300000000000002E-2</c:v>
                </c:pt>
                <c:pt idx="1097">
                  <c:v>3.8300000000000001E-2</c:v>
                </c:pt>
                <c:pt idx="1098">
                  <c:v>3.6900000000000002E-2</c:v>
                </c:pt>
                <c:pt idx="1099">
                  <c:v>2.5399999999999999E-2</c:v>
                </c:pt>
                <c:pt idx="1100">
                  <c:v>3.1600000000000003E-2</c:v>
                </c:pt>
                <c:pt idx="1101">
                  <c:v>3.4099999999999998E-2</c:v>
                </c:pt>
                <c:pt idx="1102">
                  <c:v>2.5399999999999999E-2</c:v>
                </c:pt>
                <c:pt idx="1103">
                  <c:v>3.6799999999999999E-2</c:v>
                </c:pt>
                <c:pt idx="1104">
                  <c:v>4.3900000000000002E-2</c:v>
                </c:pt>
                <c:pt idx="1105">
                  <c:v>3.4299999999999997E-2</c:v>
                </c:pt>
                <c:pt idx="1106">
                  <c:v>3.9E-2</c:v>
                </c:pt>
                <c:pt idx="1107">
                  <c:v>4.3700000000000003E-2</c:v>
                </c:pt>
                <c:pt idx="1108">
                  <c:v>3.04E-2</c:v>
                </c:pt>
                <c:pt idx="1109">
                  <c:v>3.04E-2</c:v>
                </c:pt>
                <c:pt idx="1110">
                  <c:v>3.0499999999999999E-2</c:v>
                </c:pt>
                <c:pt idx="1111">
                  <c:v>3.04E-2</c:v>
                </c:pt>
                <c:pt idx="1112">
                  <c:v>2.4899999999999999E-2</c:v>
                </c:pt>
                <c:pt idx="1113">
                  <c:v>2.1299999999999999E-2</c:v>
                </c:pt>
                <c:pt idx="1114">
                  <c:v>2.4E-2</c:v>
                </c:pt>
                <c:pt idx="1115">
                  <c:v>2.35E-2</c:v>
                </c:pt>
                <c:pt idx="1116">
                  <c:v>2.3E-2</c:v>
                </c:pt>
                <c:pt idx="1117">
                  <c:v>1.41E-2</c:v>
                </c:pt>
                <c:pt idx="1118">
                  <c:v>1.21E-2</c:v>
                </c:pt>
                <c:pt idx="1119">
                  <c:v>1.6799999999999999E-2</c:v>
                </c:pt>
                <c:pt idx="1120">
                  <c:v>1.8599999999999998E-2</c:v>
                </c:pt>
                <c:pt idx="1121">
                  <c:v>2.5999999999999999E-2</c:v>
                </c:pt>
                <c:pt idx="1122">
                  <c:v>3.4799999999999998E-2</c:v>
                </c:pt>
                <c:pt idx="1123">
                  <c:v>1.0999999999999999E-2</c:v>
                </c:pt>
                <c:pt idx="1124">
                  <c:v>1.3599999999999999E-2</c:v>
                </c:pt>
                <c:pt idx="1125">
                  <c:v>1.6799999999999999E-2</c:v>
                </c:pt>
                <c:pt idx="1126">
                  <c:v>2.2200000000000001E-2</c:v>
                </c:pt>
                <c:pt idx="1127">
                  <c:v>2.1299999999999999E-2</c:v>
                </c:pt>
                <c:pt idx="1128">
                  <c:v>1.32E-2</c:v>
                </c:pt>
                <c:pt idx="1129">
                  <c:v>1.29E-2</c:v>
                </c:pt>
                <c:pt idx="1130">
                  <c:v>1.2200000000000001E-2</c:v>
                </c:pt>
                <c:pt idx="1131">
                  <c:v>1.6E-2</c:v>
                </c:pt>
                <c:pt idx="1132">
                  <c:v>1.6299999999999999E-2</c:v>
                </c:pt>
                <c:pt idx="1133">
                  <c:v>1.9699999999999999E-2</c:v>
                </c:pt>
                <c:pt idx="1134">
                  <c:v>1.78E-2</c:v>
                </c:pt>
                <c:pt idx="1135">
                  <c:v>1.89E-2</c:v>
                </c:pt>
                <c:pt idx="1136">
                  <c:v>1.61E-2</c:v>
                </c:pt>
                <c:pt idx="1137">
                  <c:v>1.47E-2</c:v>
                </c:pt>
                <c:pt idx="1138">
                  <c:v>1.6199999999999999E-2</c:v>
                </c:pt>
                <c:pt idx="1139">
                  <c:v>1.4800000000000001E-2</c:v>
                </c:pt>
                <c:pt idx="1140">
                  <c:v>1.43E-2</c:v>
                </c:pt>
                <c:pt idx="1141">
                  <c:v>1.4999999999999999E-2</c:v>
                </c:pt>
                <c:pt idx="1142">
                  <c:v>1.46E-2</c:v>
                </c:pt>
                <c:pt idx="1143">
                  <c:v>1.4800000000000001E-2</c:v>
                </c:pt>
                <c:pt idx="1144">
                  <c:v>1.67E-2</c:v>
                </c:pt>
                <c:pt idx="1145">
                  <c:v>1.6899999999999998E-2</c:v>
                </c:pt>
                <c:pt idx="1146">
                  <c:v>1.43E-2</c:v>
                </c:pt>
                <c:pt idx="1147">
                  <c:v>1.7399999999999999E-2</c:v>
                </c:pt>
                <c:pt idx="1148">
                  <c:v>1.34E-2</c:v>
                </c:pt>
                <c:pt idx="1149">
                  <c:v>1.9199999999999998E-2</c:v>
                </c:pt>
                <c:pt idx="1150">
                  <c:v>1.35E-2</c:v>
                </c:pt>
                <c:pt idx="1151">
                  <c:v>2.01E-2</c:v>
                </c:pt>
                <c:pt idx="1152">
                  <c:v>1.38E-2</c:v>
                </c:pt>
                <c:pt idx="1153">
                  <c:v>1.3100000000000001E-2</c:v>
                </c:pt>
                <c:pt idx="1154">
                  <c:v>1.3899999999999999E-2</c:v>
                </c:pt>
                <c:pt idx="1155">
                  <c:v>1.26E-2</c:v>
                </c:pt>
                <c:pt idx="1156">
                  <c:v>1.0500000000000001E-2</c:v>
                </c:pt>
                <c:pt idx="1157">
                  <c:v>1.06E-2</c:v>
                </c:pt>
                <c:pt idx="1158">
                  <c:v>9.4000000000000004E-3</c:v>
                </c:pt>
                <c:pt idx="1159">
                  <c:v>1.2999999999999999E-2</c:v>
                </c:pt>
                <c:pt idx="1160">
                  <c:v>1.12E-2</c:v>
                </c:pt>
                <c:pt idx="1161">
                  <c:v>1.17E-2</c:v>
                </c:pt>
                <c:pt idx="1162">
                  <c:v>9.7000000000000003E-3</c:v>
                </c:pt>
                <c:pt idx="1163">
                  <c:v>1.03E-2</c:v>
                </c:pt>
                <c:pt idx="1164">
                  <c:v>1.6500000000000001E-2</c:v>
                </c:pt>
                <c:pt idx="1165">
                  <c:v>1.15E-2</c:v>
                </c:pt>
                <c:pt idx="1166">
                  <c:v>1.44E-2</c:v>
                </c:pt>
                <c:pt idx="1167">
                  <c:v>1.0699999999999999E-2</c:v>
                </c:pt>
                <c:pt idx="1168">
                  <c:v>1.14E-2</c:v>
                </c:pt>
                <c:pt idx="1169">
                  <c:v>1.52E-2</c:v>
                </c:pt>
                <c:pt idx="1170">
                  <c:v>1.2999999999999999E-2</c:v>
                </c:pt>
                <c:pt idx="1171">
                  <c:v>1.35E-2</c:v>
                </c:pt>
                <c:pt idx="1172">
                  <c:v>1.52E-2</c:v>
                </c:pt>
                <c:pt idx="1173">
                  <c:v>1.9E-2</c:v>
                </c:pt>
                <c:pt idx="1174">
                  <c:v>3.3000000000000002E-2</c:v>
                </c:pt>
                <c:pt idx="1175">
                  <c:v>1.83E-2</c:v>
                </c:pt>
                <c:pt idx="1176">
                  <c:v>1.7500000000000002E-2</c:v>
                </c:pt>
                <c:pt idx="1177">
                  <c:v>1.5800000000000002E-2</c:v>
                </c:pt>
                <c:pt idx="1178">
                  <c:v>1.61E-2</c:v>
                </c:pt>
                <c:pt idx="1179">
                  <c:v>1.44E-2</c:v>
                </c:pt>
                <c:pt idx="1180">
                  <c:v>1.54E-2</c:v>
                </c:pt>
                <c:pt idx="1181">
                  <c:v>1.4800000000000001E-2</c:v>
                </c:pt>
                <c:pt idx="1182">
                  <c:v>1.55E-2</c:v>
                </c:pt>
                <c:pt idx="1183">
                  <c:v>1.8599999999999998E-2</c:v>
                </c:pt>
                <c:pt idx="1184">
                  <c:v>2.4E-2</c:v>
                </c:pt>
                <c:pt idx="1185">
                  <c:v>3.2000000000000001E-2</c:v>
                </c:pt>
                <c:pt idx="1186">
                  <c:v>3.0099999999999998E-2</c:v>
                </c:pt>
                <c:pt idx="1187">
                  <c:v>2.6599999999999999E-2</c:v>
                </c:pt>
                <c:pt idx="1188">
                  <c:v>2.2200000000000001E-2</c:v>
                </c:pt>
                <c:pt idx="1189">
                  <c:v>1.6500000000000001E-2</c:v>
                </c:pt>
                <c:pt idx="1190">
                  <c:v>2.4799999999999999E-2</c:v>
                </c:pt>
                <c:pt idx="1191">
                  <c:v>2.0799999999999999E-2</c:v>
                </c:pt>
                <c:pt idx="1192">
                  <c:v>1.8200000000000001E-2</c:v>
                </c:pt>
                <c:pt idx="1193">
                  <c:v>2.0299999999999999E-2</c:v>
                </c:pt>
                <c:pt idx="1194">
                  <c:v>1.6500000000000001E-2</c:v>
                </c:pt>
                <c:pt idx="1195">
                  <c:v>1.6E-2</c:v>
                </c:pt>
                <c:pt idx="1196">
                  <c:v>1.34E-2</c:v>
                </c:pt>
                <c:pt idx="1197">
                  <c:v>1.5100000000000001E-2</c:v>
                </c:pt>
                <c:pt idx="1198">
                  <c:v>1.7500000000000002E-2</c:v>
                </c:pt>
                <c:pt idx="1199">
                  <c:v>1.29E-2</c:v>
                </c:pt>
                <c:pt idx="1200">
                  <c:v>1.14E-2</c:v>
                </c:pt>
                <c:pt idx="1201">
                  <c:v>1.72E-2</c:v>
                </c:pt>
                <c:pt idx="1202">
                  <c:v>1.44E-2</c:v>
                </c:pt>
                <c:pt idx="1203">
                  <c:v>1.18E-2</c:v>
                </c:pt>
                <c:pt idx="1204">
                  <c:v>9.1999999999999998E-3</c:v>
                </c:pt>
                <c:pt idx="1205">
                  <c:v>1.3299999999999999E-2</c:v>
                </c:pt>
                <c:pt idx="1206">
                  <c:v>1.5599999999999999E-2</c:v>
                </c:pt>
                <c:pt idx="1207">
                  <c:v>8.5000000000000006E-3</c:v>
                </c:pt>
                <c:pt idx="1208">
                  <c:v>1.0999999999999999E-2</c:v>
                </c:pt>
                <c:pt idx="1209">
                  <c:v>1.0999999999999999E-2</c:v>
                </c:pt>
                <c:pt idx="1210">
                  <c:v>0.01</c:v>
                </c:pt>
                <c:pt idx="1211">
                  <c:v>9.4999999999999998E-3</c:v>
                </c:pt>
                <c:pt idx="1212">
                  <c:v>1.1299999999999999E-2</c:v>
                </c:pt>
                <c:pt idx="1213">
                  <c:v>1.3299999999999999E-2</c:v>
                </c:pt>
                <c:pt idx="1214">
                  <c:v>1.0200000000000001E-2</c:v>
                </c:pt>
                <c:pt idx="1215">
                  <c:v>9.9000000000000008E-3</c:v>
                </c:pt>
                <c:pt idx="1216">
                  <c:v>9.5999999999999992E-3</c:v>
                </c:pt>
                <c:pt idx="1217">
                  <c:v>9.9000000000000008E-3</c:v>
                </c:pt>
                <c:pt idx="1218">
                  <c:v>1.35E-2</c:v>
                </c:pt>
                <c:pt idx="1219">
                  <c:v>1.04E-2</c:v>
                </c:pt>
                <c:pt idx="1220">
                  <c:v>1.06E-2</c:v>
                </c:pt>
                <c:pt idx="1221">
                  <c:v>1.15E-2</c:v>
                </c:pt>
                <c:pt idx="1222">
                  <c:v>1.18E-2</c:v>
                </c:pt>
                <c:pt idx="1223">
                  <c:v>1.3599999999999999E-2</c:v>
                </c:pt>
                <c:pt idx="1224">
                  <c:v>1.5100000000000001E-2</c:v>
                </c:pt>
                <c:pt idx="1225">
                  <c:v>1.4800000000000001E-2</c:v>
                </c:pt>
                <c:pt idx="1226">
                  <c:v>1.43E-2</c:v>
                </c:pt>
                <c:pt idx="1227">
                  <c:v>1.44E-2</c:v>
                </c:pt>
                <c:pt idx="1228">
                  <c:v>1.47E-2</c:v>
                </c:pt>
                <c:pt idx="1229">
                  <c:v>1.5699999999999999E-2</c:v>
                </c:pt>
                <c:pt idx="1230">
                  <c:v>1.9800000000000002E-2</c:v>
                </c:pt>
                <c:pt idx="1231">
                  <c:v>2.06E-2</c:v>
                </c:pt>
                <c:pt idx="1232">
                  <c:v>2.29E-2</c:v>
                </c:pt>
                <c:pt idx="1233">
                  <c:v>3.4200000000000001E-2</c:v>
                </c:pt>
                <c:pt idx="1234">
                  <c:v>1.7999999999999999E-2</c:v>
                </c:pt>
                <c:pt idx="1235">
                  <c:v>1.17E-2</c:v>
                </c:pt>
                <c:pt idx="1236">
                  <c:v>1.89E-2</c:v>
                </c:pt>
                <c:pt idx="1237">
                  <c:v>2.0400000000000001E-2</c:v>
                </c:pt>
                <c:pt idx="1238">
                  <c:v>2.2700000000000001E-2</c:v>
                </c:pt>
                <c:pt idx="1239">
                  <c:v>1.8200000000000001E-2</c:v>
                </c:pt>
                <c:pt idx="1240">
                  <c:v>2.1899999999999999E-2</c:v>
                </c:pt>
                <c:pt idx="1241">
                  <c:v>2.1899999999999999E-2</c:v>
                </c:pt>
                <c:pt idx="1242">
                  <c:v>2.1899999999999999E-2</c:v>
                </c:pt>
                <c:pt idx="1243">
                  <c:v>1.24E-2</c:v>
                </c:pt>
                <c:pt idx="1244">
                  <c:v>1.06E-2</c:v>
                </c:pt>
                <c:pt idx="1245">
                  <c:v>1.2E-2</c:v>
                </c:pt>
                <c:pt idx="1246">
                  <c:v>1.2800000000000001E-2</c:v>
                </c:pt>
                <c:pt idx="1247">
                  <c:v>1.0800000000000001E-2</c:v>
                </c:pt>
                <c:pt idx="1248">
                  <c:v>9.9000000000000008E-3</c:v>
                </c:pt>
                <c:pt idx="1249">
                  <c:v>8.0999999999999996E-3</c:v>
                </c:pt>
                <c:pt idx="1250">
                  <c:v>9.2999999999999992E-3</c:v>
                </c:pt>
                <c:pt idx="1251">
                  <c:v>9.4000000000000004E-3</c:v>
                </c:pt>
                <c:pt idx="1252">
                  <c:v>1.0999999999999999E-2</c:v>
                </c:pt>
                <c:pt idx="1253">
                  <c:v>1.0999999999999999E-2</c:v>
                </c:pt>
                <c:pt idx="1254">
                  <c:v>1.14E-2</c:v>
                </c:pt>
                <c:pt idx="1255">
                  <c:v>1.6E-2</c:v>
                </c:pt>
                <c:pt idx="1256">
                  <c:v>1.7399999999999999E-2</c:v>
                </c:pt>
                <c:pt idx="1257">
                  <c:v>1.7500000000000002E-2</c:v>
                </c:pt>
                <c:pt idx="1258">
                  <c:v>2.3199999999999998E-2</c:v>
                </c:pt>
                <c:pt idx="1259">
                  <c:v>3.2099999999999997E-2</c:v>
                </c:pt>
                <c:pt idx="1260">
                  <c:v>3.2099999999999997E-2</c:v>
                </c:pt>
                <c:pt idx="1261">
                  <c:v>1.8499999999999999E-2</c:v>
                </c:pt>
                <c:pt idx="1262">
                  <c:v>1.7399999999999999E-2</c:v>
                </c:pt>
                <c:pt idx="1263">
                  <c:v>2.2599999999999999E-2</c:v>
                </c:pt>
                <c:pt idx="1264">
                  <c:v>2.5499999999999998E-2</c:v>
                </c:pt>
                <c:pt idx="1265">
                  <c:v>2.1399999999999999E-2</c:v>
                </c:pt>
                <c:pt idx="1266">
                  <c:v>2.7199999999999998E-2</c:v>
                </c:pt>
                <c:pt idx="1267">
                  <c:v>2.8000000000000001E-2</c:v>
                </c:pt>
                <c:pt idx="1268">
                  <c:v>2.9100000000000001E-2</c:v>
                </c:pt>
                <c:pt idx="1269">
                  <c:v>2.58E-2</c:v>
                </c:pt>
                <c:pt idx="1270">
                  <c:v>2.53E-2</c:v>
                </c:pt>
                <c:pt idx="1271">
                  <c:v>1.9400000000000001E-2</c:v>
                </c:pt>
                <c:pt idx="1272">
                  <c:v>1.66E-2</c:v>
                </c:pt>
                <c:pt idx="1273">
                  <c:v>2.4500000000000001E-2</c:v>
                </c:pt>
                <c:pt idx="1274">
                  <c:v>2.2599999999999999E-2</c:v>
                </c:pt>
                <c:pt idx="1275">
                  <c:v>2.1299999999999999E-2</c:v>
                </c:pt>
                <c:pt idx="1276">
                  <c:v>2.0500000000000001E-2</c:v>
                </c:pt>
                <c:pt idx="1277">
                  <c:v>1.4500000000000001E-2</c:v>
                </c:pt>
                <c:pt idx="1278">
                  <c:v>1.8800000000000001E-2</c:v>
                </c:pt>
                <c:pt idx="1279">
                  <c:v>2.01E-2</c:v>
                </c:pt>
                <c:pt idx="1280">
                  <c:v>1.5699999999999999E-2</c:v>
                </c:pt>
                <c:pt idx="1281">
                  <c:v>1.6E-2</c:v>
                </c:pt>
                <c:pt idx="1282">
                  <c:v>1.6E-2</c:v>
                </c:pt>
                <c:pt idx="1283">
                  <c:v>1.67E-2</c:v>
                </c:pt>
                <c:pt idx="1284">
                  <c:v>1.7000000000000001E-2</c:v>
                </c:pt>
                <c:pt idx="1285">
                  <c:v>1.5800000000000002E-2</c:v>
                </c:pt>
                <c:pt idx="1286">
                  <c:v>1.61E-2</c:v>
                </c:pt>
                <c:pt idx="1287">
                  <c:v>2.2599999999999999E-2</c:v>
                </c:pt>
                <c:pt idx="1288">
                  <c:v>2.29E-2</c:v>
                </c:pt>
                <c:pt idx="1289">
                  <c:v>2.3599999999999999E-2</c:v>
                </c:pt>
                <c:pt idx="1290">
                  <c:v>3.1600000000000003E-2</c:v>
                </c:pt>
                <c:pt idx="1291">
                  <c:v>3.7999999999999999E-2</c:v>
                </c:pt>
                <c:pt idx="1292">
                  <c:v>3.6600000000000001E-2</c:v>
                </c:pt>
                <c:pt idx="1293">
                  <c:v>0.04</c:v>
                </c:pt>
                <c:pt idx="1294">
                  <c:v>4.2999999999999997E-2</c:v>
                </c:pt>
                <c:pt idx="1295">
                  <c:v>4.3499999999999997E-2</c:v>
                </c:pt>
                <c:pt idx="1296">
                  <c:v>3.8100000000000002E-2</c:v>
                </c:pt>
                <c:pt idx="1297">
                  <c:v>3.2199999999999999E-2</c:v>
                </c:pt>
                <c:pt idx="1298">
                  <c:v>3.7100000000000001E-2</c:v>
                </c:pt>
                <c:pt idx="1299">
                  <c:v>3.7100000000000001E-2</c:v>
                </c:pt>
                <c:pt idx="1300">
                  <c:v>3.6900000000000002E-2</c:v>
                </c:pt>
                <c:pt idx="1301">
                  <c:v>4.1300000000000003E-2</c:v>
                </c:pt>
                <c:pt idx="1302">
                  <c:v>4.36E-2</c:v>
                </c:pt>
                <c:pt idx="1303">
                  <c:v>4.5400000000000003E-2</c:v>
                </c:pt>
                <c:pt idx="1304">
                  <c:v>5.0599999999999999E-2</c:v>
                </c:pt>
                <c:pt idx="1305">
                  <c:v>4.3700000000000003E-2</c:v>
                </c:pt>
                <c:pt idx="1306">
                  <c:v>4.2200000000000001E-2</c:v>
                </c:pt>
                <c:pt idx="1307">
                  <c:v>4.3299999999999998E-2</c:v>
                </c:pt>
                <c:pt idx="1308">
                  <c:v>4.4600000000000001E-2</c:v>
                </c:pt>
                <c:pt idx="1309">
                  <c:v>4.8099999999999997E-2</c:v>
                </c:pt>
                <c:pt idx="1310">
                  <c:v>4.8300000000000003E-2</c:v>
                </c:pt>
                <c:pt idx="1311">
                  <c:v>4.5900000000000003E-2</c:v>
                </c:pt>
                <c:pt idx="1312">
                  <c:v>4.48E-2</c:v>
                </c:pt>
                <c:pt idx="1313">
                  <c:v>4.3799999999999999E-2</c:v>
                </c:pt>
                <c:pt idx="1314">
                  <c:v>4.4999999999999998E-2</c:v>
                </c:pt>
                <c:pt idx="1315">
                  <c:v>4.3200000000000002E-2</c:v>
                </c:pt>
                <c:pt idx="1316">
                  <c:v>4.4999999999999998E-2</c:v>
                </c:pt>
                <c:pt idx="1317">
                  <c:v>4.48E-2</c:v>
                </c:pt>
                <c:pt idx="1318">
                  <c:v>4.5900000000000003E-2</c:v>
                </c:pt>
                <c:pt idx="1319">
                  <c:v>4.48E-2</c:v>
                </c:pt>
                <c:pt idx="1320">
                  <c:v>4.6899999999999997E-2</c:v>
                </c:pt>
                <c:pt idx="1321">
                  <c:v>4.5100000000000001E-2</c:v>
                </c:pt>
                <c:pt idx="1322">
                  <c:v>4.3200000000000002E-2</c:v>
                </c:pt>
                <c:pt idx="1323">
                  <c:v>4.3799999999999999E-2</c:v>
                </c:pt>
                <c:pt idx="1324">
                  <c:v>4.41E-2</c:v>
                </c:pt>
                <c:pt idx="1325">
                  <c:v>4.87E-2</c:v>
                </c:pt>
                <c:pt idx="1326">
                  <c:v>5.4199999999999998E-2</c:v>
                </c:pt>
                <c:pt idx="1327">
                  <c:v>4.7300000000000002E-2</c:v>
                </c:pt>
                <c:pt idx="1328">
                  <c:v>5.2999999999999999E-2</c:v>
                </c:pt>
                <c:pt idx="1329">
                  <c:v>5.1299999999999998E-2</c:v>
                </c:pt>
                <c:pt idx="1330">
                  <c:v>5.3499999999999999E-2</c:v>
                </c:pt>
                <c:pt idx="1331">
                  <c:v>4.6100000000000002E-2</c:v>
                </c:pt>
                <c:pt idx="1332">
                  <c:v>4.1799999999999997E-2</c:v>
                </c:pt>
                <c:pt idx="1333">
                  <c:v>4.7399999999999998E-2</c:v>
                </c:pt>
                <c:pt idx="1334">
                  <c:v>4.48E-2</c:v>
                </c:pt>
                <c:pt idx="1335">
                  <c:v>4.53E-2</c:v>
                </c:pt>
                <c:pt idx="1336">
                  <c:v>4.53E-2</c:v>
                </c:pt>
                <c:pt idx="1337">
                  <c:v>4.5199999999999997E-2</c:v>
                </c:pt>
                <c:pt idx="1338">
                  <c:v>4.5400000000000003E-2</c:v>
                </c:pt>
                <c:pt idx="1339">
                  <c:v>4.7500000000000001E-2</c:v>
                </c:pt>
                <c:pt idx="1340">
                  <c:v>4.8099999999999997E-2</c:v>
                </c:pt>
                <c:pt idx="1341">
                  <c:v>4.7800000000000002E-2</c:v>
                </c:pt>
                <c:pt idx="1342">
                  <c:v>4.6800000000000001E-2</c:v>
                </c:pt>
                <c:pt idx="1343">
                  <c:v>4.6800000000000001E-2</c:v>
                </c:pt>
                <c:pt idx="1344">
                  <c:v>4.6199999999999998E-2</c:v>
                </c:pt>
                <c:pt idx="1345">
                  <c:v>4.7300000000000002E-2</c:v>
                </c:pt>
                <c:pt idx="1346">
                  <c:v>4.6600000000000003E-2</c:v>
                </c:pt>
                <c:pt idx="1347">
                  <c:v>4.5900000000000003E-2</c:v>
                </c:pt>
                <c:pt idx="1348">
                  <c:v>4.5100000000000001E-2</c:v>
                </c:pt>
                <c:pt idx="1349">
                  <c:v>4.5400000000000003E-2</c:v>
                </c:pt>
                <c:pt idx="1350">
                  <c:v>4.3900000000000002E-2</c:v>
                </c:pt>
                <c:pt idx="1351">
                  <c:v>4.6800000000000001E-2</c:v>
                </c:pt>
                <c:pt idx="1352">
                  <c:v>4.7699999999999999E-2</c:v>
                </c:pt>
                <c:pt idx="1353">
                  <c:v>4.6300000000000001E-2</c:v>
                </c:pt>
                <c:pt idx="1354">
                  <c:v>4.6899999999999997E-2</c:v>
                </c:pt>
                <c:pt idx="1355">
                  <c:v>4.6899999999999997E-2</c:v>
                </c:pt>
                <c:pt idx="1356">
                  <c:v>4.5999999999999999E-2</c:v>
                </c:pt>
                <c:pt idx="1357">
                  <c:v>4.6100000000000002E-2</c:v>
                </c:pt>
                <c:pt idx="1358">
                  <c:v>4.7500000000000001E-2</c:v>
                </c:pt>
                <c:pt idx="1359">
                  <c:v>4.3999999999999997E-2</c:v>
                </c:pt>
                <c:pt idx="1360">
                  <c:v>4.6300000000000001E-2</c:v>
                </c:pt>
                <c:pt idx="1361">
                  <c:v>4.8800000000000003E-2</c:v>
                </c:pt>
                <c:pt idx="1362">
                  <c:v>4.9200000000000001E-2</c:v>
                </c:pt>
                <c:pt idx="1363">
                  <c:v>4.7899999999999998E-2</c:v>
                </c:pt>
                <c:pt idx="1364">
                  <c:v>4.8099999999999997E-2</c:v>
                </c:pt>
                <c:pt idx="1365">
                  <c:v>4.6800000000000001E-2</c:v>
                </c:pt>
                <c:pt idx="1366">
                  <c:v>4.8500000000000001E-2</c:v>
                </c:pt>
                <c:pt idx="1367">
                  <c:v>4.8099999999999997E-2</c:v>
                </c:pt>
                <c:pt idx="1368">
                  <c:v>4.6199999999999998E-2</c:v>
                </c:pt>
                <c:pt idx="1369">
                  <c:v>4.8899999999999999E-2</c:v>
                </c:pt>
                <c:pt idx="1370">
                  <c:v>4.9200000000000001E-2</c:v>
                </c:pt>
                <c:pt idx="1371">
                  <c:v>4.87E-2</c:v>
                </c:pt>
                <c:pt idx="1372">
                  <c:v>4.9500000000000002E-2</c:v>
                </c:pt>
                <c:pt idx="1373">
                  <c:v>4.7300000000000002E-2</c:v>
                </c:pt>
                <c:pt idx="1374">
                  <c:v>4.7899999999999998E-2</c:v>
                </c:pt>
                <c:pt idx="1375">
                  <c:v>4.7100000000000003E-2</c:v>
                </c:pt>
                <c:pt idx="1376">
                  <c:v>4.6600000000000003E-2</c:v>
                </c:pt>
                <c:pt idx="1377">
                  <c:v>4.6600000000000003E-2</c:v>
                </c:pt>
                <c:pt idx="1378">
                  <c:v>4.6899999999999997E-2</c:v>
                </c:pt>
                <c:pt idx="1379">
                  <c:v>4.8000000000000001E-2</c:v>
                </c:pt>
                <c:pt idx="1380">
                  <c:v>4.5900000000000003E-2</c:v>
                </c:pt>
                <c:pt idx="1381">
                  <c:v>4.5999999999999999E-2</c:v>
                </c:pt>
                <c:pt idx="1382">
                  <c:v>4.5699999999999998E-2</c:v>
                </c:pt>
                <c:pt idx="1383">
                  <c:v>4.4200000000000003E-2</c:v>
                </c:pt>
                <c:pt idx="1384">
                  <c:v>4.6199999999999998E-2</c:v>
                </c:pt>
                <c:pt idx="1385">
                  <c:v>4.7E-2</c:v>
                </c:pt>
                <c:pt idx="1386">
                  <c:v>4.6399999999999997E-2</c:v>
                </c:pt>
                <c:pt idx="1387">
                  <c:v>4.6899999999999997E-2</c:v>
                </c:pt>
                <c:pt idx="1388">
                  <c:v>4.7899999999999998E-2</c:v>
                </c:pt>
                <c:pt idx="1389">
                  <c:v>4.6699999999999998E-2</c:v>
                </c:pt>
                <c:pt idx="1390">
                  <c:v>4.6899999999999997E-2</c:v>
                </c:pt>
                <c:pt idx="1391">
                  <c:v>4.5199999999999997E-2</c:v>
                </c:pt>
                <c:pt idx="1392">
                  <c:v>4.5999999999999999E-2</c:v>
                </c:pt>
                <c:pt idx="1393">
                  <c:v>4.5699999999999998E-2</c:v>
                </c:pt>
                <c:pt idx="1394">
                  <c:v>4.6399999999999997E-2</c:v>
                </c:pt>
                <c:pt idx="1395">
                  <c:v>4.5199999999999997E-2</c:v>
                </c:pt>
                <c:pt idx="1396">
                  <c:v>4.5100000000000001E-2</c:v>
                </c:pt>
                <c:pt idx="1397">
                  <c:v>4.0500000000000001E-2</c:v>
                </c:pt>
                <c:pt idx="1398">
                  <c:v>4.4299999999999999E-2</c:v>
                </c:pt>
                <c:pt idx="1399">
                  <c:v>4.3999999999999997E-2</c:v>
                </c:pt>
                <c:pt idx="1400">
                  <c:v>4.6899999999999997E-2</c:v>
                </c:pt>
                <c:pt idx="1401">
                  <c:v>4.41E-2</c:v>
                </c:pt>
                <c:pt idx="1402">
                  <c:v>4.65E-2</c:v>
                </c:pt>
                <c:pt idx="1403">
                  <c:v>4.5100000000000001E-2</c:v>
                </c:pt>
                <c:pt idx="1404">
                  <c:v>4.3400000000000001E-2</c:v>
                </c:pt>
                <c:pt idx="1405">
                  <c:v>4.4400000000000002E-2</c:v>
                </c:pt>
                <c:pt idx="1406">
                  <c:v>4.0399999999999998E-2</c:v>
                </c:pt>
                <c:pt idx="1407">
                  <c:v>3.7199999999999997E-2</c:v>
                </c:pt>
                <c:pt idx="1408">
                  <c:v>3.85E-2</c:v>
                </c:pt>
                <c:pt idx="1409">
                  <c:v>3.7199999999999997E-2</c:v>
                </c:pt>
                <c:pt idx="1410">
                  <c:v>3.9399999999999998E-2</c:v>
                </c:pt>
                <c:pt idx="1411">
                  <c:v>3.9800000000000002E-2</c:v>
                </c:pt>
                <c:pt idx="1412">
                  <c:v>4.1399999999999999E-2</c:v>
                </c:pt>
                <c:pt idx="1413">
                  <c:v>4.2200000000000001E-2</c:v>
                </c:pt>
                <c:pt idx="1414">
                  <c:v>4.2999999999999997E-2</c:v>
                </c:pt>
                <c:pt idx="1415">
                  <c:v>4.3299999999999998E-2</c:v>
                </c:pt>
                <c:pt idx="1416">
                  <c:v>4.2599999999999999E-2</c:v>
                </c:pt>
                <c:pt idx="1417">
                  <c:v>4.3200000000000002E-2</c:v>
                </c:pt>
                <c:pt idx="1418">
                  <c:v>4.7699999999999999E-2</c:v>
                </c:pt>
                <c:pt idx="1419">
                  <c:v>4.1599999999999998E-2</c:v>
                </c:pt>
                <c:pt idx="1420">
                  <c:v>3.85E-2</c:v>
                </c:pt>
                <c:pt idx="1421">
                  <c:v>3.7699999999999997E-2</c:v>
                </c:pt>
                <c:pt idx="1422">
                  <c:v>3.7699999999999997E-2</c:v>
                </c:pt>
                <c:pt idx="1423">
                  <c:v>3.5200000000000002E-2</c:v>
                </c:pt>
                <c:pt idx="1424">
                  <c:v>3.6299999999999999E-2</c:v>
                </c:pt>
                <c:pt idx="1425">
                  <c:v>3.4599999999999999E-2</c:v>
                </c:pt>
                <c:pt idx="1426">
                  <c:v>3.6900000000000002E-2</c:v>
                </c:pt>
                <c:pt idx="1427">
                  <c:v>3.2300000000000002E-2</c:v>
                </c:pt>
                <c:pt idx="1428">
                  <c:v>3.2099999999999997E-2</c:v>
                </c:pt>
                <c:pt idx="1429">
                  <c:v>3.3399999999999999E-2</c:v>
                </c:pt>
                <c:pt idx="1430">
                  <c:v>3.1399999999999997E-2</c:v>
                </c:pt>
                <c:pt idx="1431">
                  <c:v>3.9600000000000003E-2</c:v>
                </c:pt>
                <c:pt idx="1432">
                  <c:v>4.1000000000000002E-2</c:v>
                </c:pt>
                <c:pt idx="1433">
                  <c:v>4.2000000000000003E-2</c:v>
                </c:pt>
                <c:pt idx="1434">
                  <c:v>4.2799999999999998E-2</c:v>
                </c:pt>
                <c:pt idx="1435">
                  <c:v>4.2700000000000002E-2</c:v>
                </c:pt>
                <c:pt idx="1436">
                  <c:v>4.5999999999999999E-2</c:v>
                </c:pt>
                <c:pt idx="1437">
                  <c:v>4.5400000000000003E-2</c:v>
                </c:pt>
                <c:pt idx="1438">
                  <c:v>4.0800000000000003E-2</c:v>
                </c:pt>
                <c:pt idx="1439">
                  <c:v>3.7999999999999999E-2</c:v>
                </c:pt>
                <c:pt idx="1440">
                  <c:v>4.8099999999999997E-2</c:v>
                </c:pt>
                <c:pt idx="1441">
                  <c:v>4.9000000000000002E-2</c:v>
                </c:pt>
                <c:pt idx="1442">
                  <c:v>4.2999999999999997E-2</c:v>
                </c:pt>
                <c:pt idx="1443">
                  <c:v>4.6399999999999997E-2</c:v>
                </c:pt>
                <c:pt idx="1444">
                  <c:v>4.7600000000000003E-2</c:v>
                </c:pt>
                <c:pt idx="1445">
                  <c:v>4.6600000000000003E-2</c:v>
                </c:pt>
                <c:pt idx="1446">
                  <c:v>4.7800000000000002E-2</c:v>
                </c:pt>
                <c:pt idx="1447">
                  <c:v>4.8000000000000001E-2</c:v>
                </c:pt>
                <c:pt idx="1448">
                  <c:v>5.0200000000000002E-2</c:v>
                </c:pt>
                <c:pt idx="1449">
                  <c:v>5.2499999999999998E-2</c:v>
                </c:pt>
                <c:pt idx="1450">
                  <c:v>5.3900000000000003E-2</c:v>
                </c:pt>
                <c:pt idx="1451">
                  <c:v>5.67E-2</c:v>
                </c:pt>
                <c:pt idx="1452">
                  <c:v>5.11E-2</c:v>
                </c:pt>
                <c:pt idx="1453">
                  <c:v>4.9700000000000001E-2</c:v>
                </c:pt>
                <c:pt idx="1454">
                  <c:v>4.8399999999999999E-2</c:v>
                </c:pt>
                <c:pt idx="1455">
                  <c:v>4.7800000000000002E-2</c:v>
                </c:pt>
                <c:pt idx="1456">
                  <c:v>4.9399999999999999E-2</c:v>
                </c:pt>
                <c:pt idx="1457">
                  <c:v>5.1999999999999998E-2</c:v>
                </c:pt>
                <c:pt idx="1458">
                  <c:v>4.6699999999999998E-2</c:v>
                </c:pt>
                <c:pt idx="1459">
                  <c:v>4.3400000000000001E-2</c:v>
                </c:pt>
                <c:pt idx="1460">
                  <c:v>4.8000000000000001E-2</c:v>
                </c:pt>
                <c:pt idx="1461">
                  <c:v>4.4400000000000002E-2</c:v>
                </c:pt>
                <c:pt idx="1462">
                  <c:v>4.6100000000000002E-2</c:v>
                </c:pt>
                <c:pt idx="1463">
                  <c:v>4.7699999999999999E-2</c:v>
                </c:pt>
                <c:pt idx="1464">
                  <c:v>4.8899999999999999E-2</c:v>
                </c:pt>
                <c:pt idx="1465">
                  <c:v>4.4999999999999998E-2</c:v>
                </c:pt>
                <c:pt idx="1466">
                  <c:v>4.7600000000000003E-2</c:v>
                </c:pt>
                <c:pt idx="1467">
                  <c:v>4.7699999999999999E-2</c:v>
                </c:pt>
                <c:pt idx="1468">
                  <c:v>4.9599999999999998E-2</c:v>
                </c:pt>
                <c:pt idx="1469">
                  <c:v>5.11E-2</c:v>
                </c:pt>
                <c:pt idx="1470">
                  <c:v>5.1200000000000002E-2</c:v>
                </c:pt>
                <c:pt idx="1471">
                  <c:v>5.0099999999999999E-2</c:v>
                </c:pt>
                <c:pt idx="1472">
                  <c:v>4.5999999999999999E-2</c:v>
                </c:pt>
                <c:pt idx="1473">
                  <c:v>4.8099999999999997E-2</c:v>
                </c:pt>
                <c:pt idx="1474">
                  <c:v>4.9000000000000002E-2</c:v>
                </c:pt>
                <c:pt idx="1475">
                  <c:v>4.9599999999999998E-2</c:v>
                </c:pt>
                <c:pt idx="1476">
                  <c:v>5.2200000000000003E-2</c:v>
                </c:pt>
                <c:pt idx="1477">
                  <c:v>5.1299999999999998E-2</c:v>
                </c:pt>
                <c:pt idx="1478">
                  <c:v>5.4699999999999999E-2</c:v>
                </c:pt>
                <c:pt idx="1479">
                  <c:v>5.2900000000000003E-2</c:v>
                </c:pt>
                <c:pt idx="1480">
                  <c:v>5.3199999999999997E-2</c:v>
                </c:pt>
                <c:pt idx="1481">
                  <c:v>5.2200000000000003E-2</c:v>
                </c:pt>
                <c:pt idx="1482">
                  <c:v>4.4999999999999998E-2</c:v>
                </c:pt>
                <c:pt idx="1483">
                  <c:v>4.41E-2</c:v>
                </c:pt>
                <c:pt idx="1484">
                  <c:v>4.5900000000000003E-2</c:v>
                </c:pt>
                <c:pt idx="1485">
                  <c:v>4.3799999999999999E-2</c:v>
                </c:pt>
                <c:pt idx="1486">
                  <c:v>4.6800000000000001E-2</c:v>
                </c:pt>
                <c:pt idx="1487">
                  <c:v>4.2999999999999997E-2</c:v>
                </c:pt>
                <c:pt idx="1488">
                  <c:v>4.9000000000000002E-2</c:v>
                </c:pt>
                <c:pt idx="1489">
                  <c:v>4.9500000000000002E-2</c:v>
                </c:pt>
                <c:pt idx="1490">
                  <c:v>5.0999999999999997E-2</c:v>
                </c:pt>
                <c:pt idx="1491">
                  <c:v>0.05</c:v>
                </c:pt>
                <c:pt idx="1492">
                  <c:v>4.8599999999999997E-2</c:v>
                </c:pt>
                <c:pt idx="1493">
                  <c:v>4.8800000000000003E-2</c:v>
                </c:pt>
                <c:pt idx="1494">
                  <c:v>4.8000000000000001E-2</c:v>
                </c:pt>
                <c:pt idx="1495">
                  <c:v>4.9700000000000001E-2</c:v>
                </c:pt>
                <c:pt idx="1496">
                  <c:v>4.9000000000000002E-2</c:v>
                </c:pt>
                <c:pt idx="1497">
                  <c:v>4.7800000000000002E-2</c:v>
                </c:pt>
                <c:pt idx="1498">
                  <c:v>4.8800000000000003E-2</c:v>
                </c:pt>
                <c:pt idx="1499">
                  <c:v>5.0200000000000002E-2</c:v>
                </c:pt>
                <c:pt idx="1500">
                  <c:v>4.4900000000000002E-2</c:v>
                </c:pt>
                <c:pt idx="1501">
                  <c:v>5.5E-2</c:v>
                </c:pt>
                <c:pt idx="1502">
                  <c:v>4.8300000000000003E-2</c:v>
                </c:pt>
                <c:pt idx="1503">
                  <c:v>4.48E-2</c:v>
                </c:pt>
                <c:pt idx="1504">
                  <c:v>4.53E-2</c:v>
                </c:pt>
                <c:pt idx="1505">
                  <c:v>4.8899999999999999E-2</c:v>
                </c:pt>
                <c:pt idx="1506">
                  <c:v>4.7E-2</c:v>
                </c:pt>
                <c:pt idx="1507">
                  <c:v>4.65E-2</c:v>
                </c:pt>
                <c:pt idx="1508">
                  <c:v>4.6699999999999998E-2</c:v>
                </c:pt>
                <c:pt idx="1509">
                  <c:v>4.5400000000000003E-2</c:v>
                </c:pt>
                <c:pt idx="1510">
                  <c:v>4.6699999999999998E-2</c:v>
                </c:pt>
                <c:pt idx="1511">
                  <c:v>4.7500000000000001E-2</c:v>
                </c:pt>
                <c:pt idx="1512">
                  <c:v>4.7199999999999999E-2</c:v>
                </c:pt>
                <c:pt idx="1513">
                  <c:v>4.65E-2</c:v>
                </c:pt>
                <c:pt idx="1514">
                  <c:v>4.4600000000000001E-2</c:v>
                </c:pt>
                <c:pt idx="1515">
                  <c:v>4.6899999999999997E-2</c:v>
                </c:pt>
                <c:pt idx="1516">
                  <c:v>4.7399999999999998E-2</c:v>
                </c:pt>
                <c:pt idx="1517">
                  <c:v>4.8099999999999997E-2</c:v>
                </c:pt>
                <c:pt idx="1518">
                  <c:v>4.6699999999999998E-2</c:v>
                </c:pt>
                <c:pt idx="1519">
                  <c:v>4.6100000000000002E-2</c:v>
                </c:pt>
                <c:pt idx="1520">
                  <c:v>4.3400000000000001E-2</c:v>
                </c:pt>
                <c:pt idx="1521">
                  <c:v>4.3999999999999997E-2</c:v>
                </c:pt>
                <c:pt idx="1522">
                  <c:v>4.4600000000000001E-2</c:v>
                </c:pt>
                <c:pt idx="1523">
                  <c:v>3.9E-2</c:v>
                </c:pt>
                <c:pt idx="1524">
                  <c:v>4.82E-2</c:v>
                </c:pt>
                <c:pt idx="1525">
                  <c:v>4.2799999999999998E-2</c:v>
                </c:pt>
                <c:pt idx="1526">
                  <c:v>3.8800000000000001E-2</c:v>
                </c:pt>
                <c:pt idx="1527">
                  <c:v>4.3700000000000003E-2</c:v>
                </c:pt>
                <c:pt idx="1528">
                  <c:v>4.2900000000000001E-2</c:v>
                </c:pt>
                <c:pt idx="1529">
                  <c:v>4.2200000000000001E-2</c:v>
                </c:pt>
                <c:pt idx="1530">
                  <c:v>4.48E-2</c:v>
                </c:pt>
                <c:pt idx="1531">
                  <c:v>4.4900000000000002E-2</c:v>
                </c:pt>
                <c:pt idx="1532">
                  <c:v>4.41E-2</c:v>
                </c:pt>
                <c:pt idx="1533">
                  <c:v>4.36E-2</c:v>
                </c:pt>
                <c:pt idx="1534">
                  <c:v>4.19E-2</c:v>
                </c:pt>
                <c:pt idx="1535">
                  <c:v>4.1799999999999997E-2</c:v>
                </c:pt>
                <c:pt idx="1536">
                  <c:v>4.6300000000000001E-2</c:v>
                </c:pt>
                <c:pt idx="1537">
                  <c:v>4.7600000000000003E-2</c:v>
                </c:pt>
                <c:pt idx="1538">
                  <c:v>4.5999999999999999E-2</c:v>
                </c:pt>
                <c:pt idx="1539">
                  <c:v>4.36E-2</c:v>
                </c:pt>
                <c:pt idx="1540">
                  <c:v>4.36E-2</c:v>
                </c:pt>
                <c:pt idx="1541">
                  <c:v>4.6800000000000001E-2</c:v>
                </c:pt>
                <c:pt idx="1542">
                  <c:v>3.7900000000000003E-2</c:v>
                </c:pt>
                <c:pt idx="1543">
                  <c:v>4.3299999999999998E-2</c:v>
                </c:pt>
                <c:pt idx="1544">
                  <c:v>4.0899999999999999E-2</c:v>
                </c:pt>
                <c:pt idx="1545">
                  <c:v>4.7199999999999999E-2</c:v>
                </c:pt>
                <c:pt idx="1546">
                  <c:v>4.4499999999999998E-2</c:v>
                </c:pt>
                <c:pt idx="1547">
                  <c:v>4.3200000000000002E-2</c:v>
                </c:pt>
                <c:pt idx="1548">
                  <c:v>4.3200000000000002E-2</c:v>
                </c:pt>
                <c:pt idx="1549">
                  <c:v>4.1300000000000003E-2</c:v>
                </c:pt>
                <c:pt idx="1550">
                  <c:v>4.3299999999999998E-2</c:v>
                </c:pt>
                <c:pt idx="1551">
                  <c:v>4.41E-2</c:v>
                </c:pt>
                <c:pt idx="1552">
                  <c:v>4.6399999999999997E-2</c:v>
                </c:pt>
                <c:pt idx="1553">
                  <c:v>4.2200000000000001E-2</c:v>
                </c:pt>
                <c:pt idx="1554">
                  <c:v>4.1700000000000001E-2</c:v>
                </c:pt>
                <c:pt idx="1555">
                  <c:v>4.65E-2</c:v>
                </c:pt>
                <c:pt idx="1556">
                  <c:v>4.41E-2</c:v>
                </c:pt>
                <c:pt idx="1557">
                  <c:v>4.3700000000000003E-2</c:v>
                </c:pt>
                <c:pt idx="1558">
                  <c:v>4.19E-2</c:v>
                </c:pt>
                <c:pt idx="1559">
                  <c:v>4.3700000000000003E-2</c:v>
                </c:pt>
                <c:pt idx="1560">
                  <c:v>4.5400000000000003E-2</c:v>
                </c:pt>
                <c:pt idx="1561">
                  <c:v>4.24E-2</c:v>
                </c:pt>
                <c:pt idx="1562">
                  <c:v>4.2799999999999998E-2</c:v>
                </c:pt>
                <c:pt idx="1563">
                  <c:v>4.8399999999999999E-2</c:v>
                </c:pt>
                <c:pt idx="1564">
                  <c:v>4.3700000000000003E-2</c:v>
                </c:pt>
                <c:pt idx="1565">
                  <c:v>4.19E-2</c:v>
                </c:pt>
                <c:pt idx="1566">
                  <c:v>4.3200000000000002E-2</c:v>
                </c:pt>
                <c:pt idx="1567">
                  <c:v>4.1500000000000002E-2</c:v>
                </c:pt>
                <c:pt idx="1568">
                  <c:v>4.3299999999999998E-2</c:v>
                </c:pt>
                <c:pt idx="1569">
                  <c:v>4.1300000000000003E-2</c:v>
                </c:pt>
                <c:pt idx="1570">
                  <c:v>4.4299999999999999E-2</c:v>
                </c:pt>
                <c:pt idx="1571">
                  <c:v>3.9800000000000002E-2</c:v>
                </c:pt>
                <c:pt idx="1572">
                  <c:v>3.9600000000000003E-2</c:v>
                </c:pt>
                <c:pt idx="1573">
                  <c:v>4.2999999999999997E-2</c:v>
                </c:pt>
                <c:pt idx="1574">
                  <c:v>4.41E-2</c:v>
                </c:pt>
                <c:pt idx="1575">
                  <c:v>4.3799999999999999E-2</c:v>
                </c:pt>
                <c:pt idx="1576">
                  <c:v>4.36E-2</c:v>
                </c:pt>
                <c:pt idx="1577">
                  <c:v>4.8899999999999999E-2</c:v>
                </c:pt>
                <c:pt idx="1578">
                  <c:v>4.4900000000000002E-2</c:v>
                </c:pt>
                <c:pt idx="1579">
                  <c:v>4.1700000000000001E-2</c:v>
                </c:pt>
                <c:pt idx="1580">
                  <c:v>4.0300000000000002E-2</c:v>
                </c:pt>
                <c:pt idx="1581">
                  <c:v>4.2700000000000002E-2</c:v>
                </c:pt>
                <c:pt idx="1582">
                  <c:v>4.1599999999999998E-2</c:v>
                </c:pt>
                <c:pt idx="1583">
                  <c:v>3.9800000000000002E-2</c:v>
                </c:pt>
                <c:pt idx="1584">
                  <c:v>4.2999999999999997E-2</c:v>
                </c:pt>
                <c:pt idx="1585">
                  <c:v>4.4600000000000001E-2</c:v>
                </c:pt>
                <c:pt idx="1586">
                  <c:v>4.2099999999999999E-2</c:v>
                </c:pt>
                <c:pt idx="1587">
                  <c:v>3.9699999999999999E-2</c:v>
                </c:pt>
                <c:pt idx="1588">
                  <c:v>4.2000000000000003E-2</c:v>
                </c:pt>
                <c:pt idx="1589">
                  <c:v>4.2500000000000003E-2</c:v>
                </c:pt>
                <c:pt idx="1590">
                  <c:v>4.1300000000000003E-2</c:v>
                </c:pt>
                <c:pt idx="1591">
                  <c:v>3.9100000000000003E-2</c:v>
                </c:pt>
                <c:pt idx="1592">
                  <c:v>3.6700000000000003E-2</c:v>
                </c:pt>
                <c:pt idx="1593">
                  <c:v>3.5200000000000002E-2</c:v>
                </c:pt>
                <c:pt idx="1594">
                  <c:v>3.4500000000000003E-2</c:v>
                </c:pt>
                <c:pt idx="1595">
                  <c:v>3.73E-2</c:v>
                </c:pt>
                <c:pt idx="1596">
                  <c:v>3.78E-2</c:v>
                </c:pt>
                <c:pt idx="1597">
                  <c:v>4.2000000000000003E-2</c:v>
                </c:pt>
                <c:pt idx="1598">
                  <c:v>4.4999999999999998E-2</c:v>
                </c:pt>
                <c:pt idx="1599">
                  <c:v>4.9200000000000001E-2</c:v>
                </c:pt>
                <c:pt idx="1600">
                  <c:v>5.1799999999999999E-2</c:v>
                </c:pt>
                <c:pt idx="1601">
                  <c:v>4.0399999999999998E-2</c:v>
                </c:pt>
                <c:pt idx="1602">
                  <c:v>4.6699999999999998E-2</c:v>
                </c:pt>
                <c:pt idx="1603">
                  <c:v>3.8199999999999998E-2</c:v>
                </c:pt>
                <c:pt idx="1604">
                  <c:v>4.4200000000000003E-2</c:v>
                </c:pt>
                <c:pt idx="1605">
                  <c:v>4.4699999999999997E-2</c:v>
                </c:pt>
                <c:pt idx="1606">
                  <c:v>4.2799999999999998E-2</c:v>
                </c:pt>
                <c:pt idx="1607">
                  <c:v>4.9099999999999998E-2</c:v>
                </c:pt>
                <c:pt idx="1608">
                  <c:v>4.6699999999999998E-2</c:v>
                </c:pt>
                <c:pt idx="1609">
                  <c:v>4.2999999999999997E-2</c:v>
                </c:pt>
                <c:pt idx="1610">
                  <c:v>4.5900000000000003E-2</c:v>
                </c:pt>
                <c:pt idx="1611">
                  <c:v>4.5499999999999999E-2</c:v>
                </c:pt>
                <c:pt idx="1612">
                  <c:v>4.6100000000000002E-2</c:v>
                </c:pt>
                <c:pt idx="1613">
                  <c:v>4.6399999999999997E-2</c:v>
                </c:pt>
                <c:pt idx="1614">
                  <c:v>4.6699999999999998E-2</c:v>
                </c:pt>
                <c:pt idx="1615">
                  <c:v>4.6699999999999998E-2</c:v>
                </c:pt>
                <c:pt idx="1616">
                  <c:v>4.7699999999999999E-2</c:v>
                </c:pt>
                <c:pt idx="1617">
                  <c:v>5.0200000000000002E-2</c:v>
                </c:pt>
                <c:pt idx="1618">
                  <c:v>4.8800000000000003E-2</c:v>
                </c:pt>
                <c:pt idx="1619">
                  <c:v>5.3900000000000003E-2</c:v>
                </c:pt>
                <c:pt idx="1620">
                  <c:v>5.3400000000000003E-2</c:v>
                </c:pt>
                <c:pt idx="1621">
                  <c:v>5.7799999999999997E-2</c:v>
                </c:pt>
                <c:pt idx="1622">
                  <c:v>4.6600000000000003E-2</c:v>
                </c:pt>
                <c:pt idx="1623">
                  <c:v>4.6399999999999997E-2</c:v>
                </c:pt>
                <c:pt idx="1624">
                  <c:v>4.5100000000000001E-2</c:v>
                </c:pt>
                <c:pt idx="1625">
                  <c:v>4.82E-2</c:v>
                </c:pt>
                <c:pt idx="1626">
                  <c:v>5.2400000000000002E-2</c:v>
                </c:pt>
                <c:pt idx="1627">
                  <c:v>5.2600000000000001E-2</c:v>
                </c:pt>
                <c:pt idx="1628">
                  <c:v>5.5E-2</c:v>
                </c:pt>
                <c:pt idx="1629">
                  <c:v>5.5100000000000003E-2</c:v>
                </c:pt>
                <c:pt idx="1630">
                  <c:v>5.1299999999999998E-2</c:v>
                </c:pt>
                <c:pt idx="1631">
                  <c:v>4.87E-2</c:v>
                </c:pt>
                <c:pt idx="1632">
                  <c:v>4.9299999999999997E-2</c:v>
                </c:pt>
                <c:pt idx="1633">
                  <c:v>4.8899999999999999E-2</c:v>
                </c:pt>
                <c:pt idx="1634">
                  <c:v>4.65E-2</c:v>
                </c:pt>
                <c:pt idx="1635">
                  <c:v>4.5699999999999998E-2</c:v>
                </c:pt>
                <c:pt idx="1636">
                  <c:v>4.9000000000000002E-2</c:v>
                </c:pt>
                <c:pt idx="1637">
                  <c:v>5.1700000000000003E-2</c:v>
                </c:pt>
                <c:pt idx="1638">
                  <c:v>5.2499999999999998E-2</c:v>
                </c:pt>
                <c:pt idx="1639">
                  <c:v>5.1900000000000002E-2</c:v>
                </c:pt>
                <c:pt idx="1640">
                  <c:v>5.1400000000000001E-2</c:v>
                </c:pt>
                <c:pt idx="1641">
                  <c:v>4.9799999999999997E-2</c:v>
                </c:pt>
                <c:pt idx="1642">
                  <c:v>4.99E-2</c:v>
                </c:pt>
                <c:pt idx="1643">
                  <c:v>4.9500000000000002E-2</c:v>
                </c:pt>
                <c:pt idx="1644">
                  <c:v>5.11E-2</c:v>
                </c:pt>
                <c:pt idx="1645">
                  <c:v>4.8399999999999999E-2</c:v>
                </c:pt>
                <c:pt idx="1646">
                  <c:v>4.87E-2</c:v>
                </c:pt>
                <c:pt idx="1647">
                  <c:v>5.1799999999999999E-2</c:v>
                </c:pt>
                <c:pt idx="1648">
                  <c:v>4.87E-2</c:v>
                </c:pt>
                <c:pt idx="1649">
                  <c:v>0.05</c:v>
                </c:pt>
                <c:pt idx="1650">
                  <c:v>5.0200000000000002E-2</c:v>
                </c:pt>
                <c:pt idx="1651">
                  <c:v>4.9099999999999998E-2</c:v>
                </c:pt>
                <c:pt idx="1652">
                  <c:v>4.87E-2</c:v>
                </c:pt>
                <c:pt idx="1653">
                  <c:v>5.0999999999999997E-2</c:v>
                </c:pt>
                <c:pt idx="1654">
                  <c:v>5.0999999999999997E-2</c:v>
                </c:pt>
                <c:pt idx="1655">
                  <c:v>5.1900000000000002E-2</c:v>
                </c:pt>
                <c:pt idx="1656">
                  <c:v>5.2200000000000003E-2</c:v>
                </c:pt>
                <c:pt idx="1657">
                  <c:v>5.0700000000000002E-2</c:v>
                </c:pt>
                <c:pt idx="1658">
                  <c:v>5.11E-2</c:v>
                </c:pt>
                <c:pt idx="1659">
                  <c:v>5.11E-2</c:v>
                </c:pt>
                <c:pt idx="1660">
                  <c:v>5.3800000000000001E-2</c:v>
                </c:pt>
                <c:pt idx="1661">
                  <c:v>5.4199999999999998E-2</c:v>
                </c:pt>
                <c:pt idx="1662">
                  <c:v>5.2200000000000003E-2</c:v>
                </c:pt>
                <c:pt idx="1663">
                  <c:v>4.9799999999999997E-2</c:v>
                </c:pt>
                <c:pt idx="1664">
                  <c:v>4.6600000000000003E-2</c:v>
                </c:pt>
                <c:pt idx="1665">
                  <c:v>4.99E-2</c:v>
                </c:pt>
                <c:pt idx="1666">
                  <c:v>4.5100000000000001E-2</c:v>
                </c:pt>
                <c:pt idx="1667">
                  <c:v>4.9200000000000001E-2</c:v>
                </c:pt>
                <c:pt idx="1668">
                  <c:v>4.99E-2</c:v>
                </c:pt>
                <c:pt idx="1669">
                  <c:v>4.0800000000000003E-2</c:v>
                </c:pt>
                <c:pt idx="1670">
                  <c:v>5.28E-2</c:v>
                </c:pt>
                <c:pt idx="1671">
                  <c:v>5.5599999999999997E-2</c:v>
                </c:pt>
                <c:pt idx="1672">
                  <c:v>5.3999999999999999E-2</c:v>
                </c:pt>
                <c:pt idx="1673">
                  <c:v>5.2600000000000001E-2</c:v>
                </c:pt>
                <c:pt idx="1674">
                  <c:v>5.3199999999999997E-2</c:v>
                </c:pt>
                <c:pt idx="1675">
                  <c:v>5.3699999999999998E-2</c:v>
                </c:pt>
                <c:pt idx="1676">
                  <c:v>5.4600000000000003E-2</c:v>
                </c:pt>
                <c:pt idx="1677">
                  <c:v>5.6099999999999997E-2</c:v>
                </c:pt>
                <c:pt idx="1678">
                  <c:v>5.4800000000000001E-2</c:v>
                </c:pt>
                <c:pt idx="1679">
                  <c:v>5.45E-2</c:v>
                </c:pt>
                <c:pt idx="1680">
                  <c:v>0.06</c:v>
                </c:pt>
                <c:pt idx="1681">
                  <c:v>5.3699999999999998E-2</c:v>
                </c:pt>
                <c:pt idx="1682">
                  <c:v>5.7299999999999997E-2</c:v>
                </c:pt>
                <c:pt idx="1683">
                  <c:v>5.8400000000000001E-2</c:v>
                </c:pt>
                <c:pt idx="1684">
                  <c:v>5.7599999999999998E-2</c:v>
                </c:pt>
                <c:pt idx="1685">
                  <c:v>5.57E-2</c:v>
                </c:pt>
                <c:pt idx="1686">
                  <c:v>5.1299999999999998E-2</c:v>
                </c:pt>
                <c:pt idx="1687">
                  <c:v>5.4899999999999997E-2</c:v>
                </c:pt>
                <c:pt idx="1688">
                  <c:v>5.7099999999999998E-2</c:v>
                </c:pt>
                <c:pt idx="1689">
                  <c:v>5.1700000000000003E-2</c:v>
                </c:pt>
                <c:pt idx="1690">
                  <c:v>5.79E-2</c:v>
                </c:pt>
                <c:pt idx="1691">
                  <c:v>6.0499999999999998E-2</c:v>
                </c:pt>
                <c:pt idx="1692">
                  <c:v>6.0199999999999997E-2</c:v>
                </c:pt>
                <c:pt idx="1693">
                  <c:v>5.9499999999999997E-2</c:v>
                </c:pt>
                <c:pt idx="1694">
                  <c:v>5.9499999999999997E-2</c:v>
                </c:pt>
                <c:pt idx="1695">
                  <c:v>6.2600000000000003E-2</c:v>
                </c:pt>
                <c:pt idx="1696">
                  <c:v>5.7299999999999997E-2</c:v>
                </c:pt>
                <c:pt idx="1697">
                  <c:v>5.2699999999999997E-2</c:v>
                </c:pt>
                <c:pt idx="1698">
                  <c:v>5.3400000000000003E-2</c:v>
                </c:pt>
                <c:pt idx="1699">
                  <c:v>5.2299999999999999E-2</c:v>
                </c:pt>
                <c:pt idx="1700">
                  <c:v>5.3900000000000003E-2</c:v>
                </c:pt>
                <c:pt idx="1701">
                  <c:v>5.1700000000000003E-2</c:v>
                </c:pt>
                <c:pt idx="1702">
                  <c:v>5.3199999999999997E-2</c:v>
                </c:pt>
                <c:pt idx="1703">
                  <c:v>5.6599999999999998E-2</c:v>
                </c:pt>
                <c:pt idx="1704">
                  <c:v>6.0400000000000002E-2</c:v>
                </c:pt>
                <c:pt idx="1705">
                  <c:v>6.1499999999999999E-2</c:v>
                </c:pt>
                <c:pt idx="1706">
                  <c:v>6.1400000000000003E-2</c:v>
                </c:pt>
                <c:pt idx="1707">
                  <c:v>5.67E-2</c:v>
                </c:pt>
                <c:pt idx="1708">
                  <c:v>0.06</c:v>
                </c:pt>
                <c:pt idx="1709">
                  <c:v>7.0400000000000004E-2</c:v>
                </c:pt>
                <c:pt idx="1710">
                  <c:v>6.9599999999999995E-2</c:v>
                </c:pt>
                <c:pt idx="1711">
                  <c:v>7.1599999999999997E-2</c:v>
                </c:pt>
                <c:pt idx="1712">
                  <c:v>6.9800000000000001E-2</c:v>
                </c:pt>
                <c:pt idx="1713">
                  <c:v>6.0499999999999998E-2</c:v>
                </c:pt>
                <c:pt idx="1714">
                  <c:v>7.3999999999999996E-2</c:v>
                </c:pt>
                <c:pt idx="1715">
                  <c:v>7.3599999999999999E-2</c:v>
                </c:pt>
                <c:pt idx="1716">
                  <c:v>6.8000000000000005E-2</c:v>
                </c:pt>
                <c:pt idx="1717">
                  <c:v>7.3999999999999996E-2</c:v>
                </c:pt>
                <c:pt idx="1718">
                  <c:v>7.1999999999999995E-2</c:v>
                </c:pt>
                <c:pt idx="1719">
                  <c:v>7.4200000000000002E-2</c:v>
                </c:pt>
                <c:pt idx="1720">
                  <c:v>7.1599999999999997E-2</c:v>
                </c:pt>
                <c:pt idx="1721">
                  <c:v>7.1900000000000006E-2</c:v>
                </c:pt>
                <c:pt idx="1722">
                  <c:v>7.3599999999999999E-2</c:v>
                </c:pt>
                <c:pt idx="1723">
                  <c:v>7.5700000000000003E-2</c:v>
                </c:pt>
                <c:pt idx="1724">
                  <c:v>7.5999999999999998E-2</c:v>
                </c:pt>
                <c:pt idx="1725">
                  <c:v>7.5499999999999998E-2</c:v>
                </c:pt>
                <c:pt idx="1726">
                  <c:v>8.3799999999999999E-2</c:v>
                </c:pt>
                <c:pt idx="1727">
                  <c:v>8.1199999999999994E-2</c:v>
                </c:pt>
                <c:pt idx="1728">
                  <c:v>7.6700000000000004E-2</c:v>
                </c:pt>
                <c:pt idx="1729">
                  <c:v>7.5300000000000006E-2</c:v>
                </c:pt>
                <c:pt idx="1730">
                  <c:v>7.5300000000000006E-2</c:v>
                </c:pt>
                <c:pt idx="1731">
                  <c:v>8.2400000000000001E-2</c:v>
                </c:pt>
                <c:pt idx="1732">
                  <c:v>7.3599999999999999E-2</c:v>
                </c:pt>
                <c:pt idx="1733">
                  <c:v>6.3E-2</c:v>
                </c:pt>
                <c:pt idx="1734">
                  <c:v>6.5100000000000005E-2</c:v>
                </c:pt>
                <c:pt idx="1735">
                  <c:v>6.88E-2</c:v>
                </c:pt>
                <c:pt idx="1736">
                  <c:v>6.0600000000000001E-2</c:v>
                </c:pt>
                <c:pt idx="1737">
                  <c:v>5.9700000000000003E-2</c:v>
                </c:pt>
                <c:pt idx="1738">
                  <c:v>5.7799999999999997E-2</c:v>
                </c:pt>
                <c:pt idx="1739">
                  <c:v>6.4500000000000002E-2</c:v>
                </c:pt>
                <c:pt idx="1740">
                  <c:v>6.4500000000000002E-2</c:v>
                </c:pt>
                <c:pt idx="1741">
                  <c:v>6.4500000000000002E-2</c:v>
                </c:pt>
                <c:pt idx="1742">
                  <c:v>6.4500000000000002E-2</c:v>
                </c:pt>
                <c:pt idx="1743">
                  <c:v>6.8099999999999994E-2</c:v>
                </c:pt>
                <c:pt idx="1744">
                  <c:v>6.7799999999999999E-2</c:v>
                </c:pt>
                <c:pt idx="1745">
                  <c:v>6.7400000000000002E-2</c:v>
                </c:pt>
                <c:pt idx="1746">
                  <c:v>7.3400000000000007E-2</c:v>
                </c:pt>
                <c:pt idx="1747">
                  <c:v>7.3899999999999993E-2</c:v>
                </c:pt>
                <c:pt idx="1748">
                  <c:v>7.3400000000000007E-2</c:v>
                </c:pt>
                <c:pt idx="1749">
                  <c:v>7.2900000000000006E-2</c:v>
                </c:pt>
                <c:pt idx="1750">
                  <c:v>7.3899999999999993E-2</c:v>
                </c:pt>
                <c:pt idx="1751">
                  <c:v>7.9200000000000007E-2</c:v>
                </c:pt>
                <c:pt idx="1752">
                  <c:v>9.7500000000000003E-2</c:v>
                </c:pt>
                <c:pt idx="1753">
                  <c:v>8.3799999999999999E-2</c:v>
                </c:pt>
                <c:pt idx="1754">
                  <c:v>8.2799999999999999E-2</c:v>
                </c:pt>
                <c:pt idx="1755">
                  <c:v>8.7400000000000005E-2</c:v>
                </c:pt>
                <c:pt idx="1756">
                  <c:v>8.5599999999999996E-2</c:v>
                </c:pt>
                <c:pt idx="1757">
                  <c:v>8.6699999999999999E-2</c:v>
                </c:pt>
                <c:pt idx="1758">
                  <c:v>6.8099999999999994E-2</c:v>
                </c:pt>
                <c:pt idx="1759">
                  <c:v>6.88E-2</c:v>
                </c:pt>
                <c:pt idx="1760">
                  <c:v>7.5300000000000006E-2</c:v>
                </c:pt>
                <c:pt idx="1766">
                  <c:v>7.0999999999999994E-2</c:v>
                </c:pt>
                <c:pt idx="1767">
                  <c:v>6.8099999999999994E-2</c:v>
                </c:pt>
                <c:pt idx="1768">
                  <c:v>7.2400000000000006E-2</c:v>
                </c:pt>
                <c:pt idx="1769">
                  <c:v>7.3099999999999998E-2</c:v>
                </c:pt>
                <c:pt idx="1770">
                  <c:v>7.1900000000000006E-2</c:v>
                </c:pt>
                <c:pt idx="1771">
                  <c:v>7.85E-2</c:v>
                </c:pt>
                <c:pt idx="1772">
                  <c:v>7.7799999999999994E-2</c:v>
                </c:pt>
                <c:pt idx="1773">
                  <c:v>7.8200000000000006E-2</c:v>
                </c:pt>
                <c:pt idx="1774">
                  <c:v>7.0599999999999996E-2</c:v>
                </c:pt>
                <c:pt idx="1775">
                  <c:v>7.2400000000000006E-2</c:v>
                </c:pt>
                <c:pt idx="1776">
                  <c:v>7.1300000000000002E-2</c:v>
                </c:pt>
                <c:pt idx="1777">
                  <c:v>7.1599999999999997E-2</c:v>
                </c:pt>
                <c:pt idx="1778">
                  <c:v>7.22E-2</c:v>
                </c:pt>
                <c:pt idx="1779">
                  <c:v>7.1400000000000005E-2</c:v>
                </c:pt>
                <c:pt idx="1780">
                  <c:v>7.4700000000000003E-2</c:v>
                </c:pt>
                <c:pt idx="1781">
                  <c:v>7.6100000000000001E-2</c:v>
                </c:pt>
                <c:pt idx="1782">
                  <c:v>7.6899999999999996E-2</c:v>
                </c:pt>
                <c:pt idx="1783">
                  <c:v>7.4300000000000005E-2</c:v>
                </c:pt>
                <c:pt idx="1784">
                  <c:v>7.1999999999999995E-2</c:v>
                </c:pt>
                <c:pt idx="1785">
                  <c:v>7.4800000000000005E-2</c:v>
                </c:pt>
                <c:pt idx="1786">
                  <c:v>7.8299999999999995E-2</c:v>
                </c:pt>
                <c:pt idx="1787">
                  <c:v>7.8E-2</c:v>
                </c:pt>
                <c:pt idx="1788">
                  <c:v>7.5600000000000001E-2</c:v>
                </c:pt>
                <c:pt idx="1789">
                  <c:v>7.1499999999999994E-2</c:v>
                </c:pt>
                <c:pt idx="1790">
                  <c:v>7.4999999999999997E-2</c:v>
                </c:pt>
                <c:pt idx="1791">
                  <c:v>7.3999999999999996E-2</c:v>
                </c:pt>
                <c:pt idx="1792">
                  <c:v>7.0599999999999996E-2</c:v>
                </c:pt>
                <c:pt idx="1793">
                  <c:v>7.9799999999999996E-2</c:v>
                </c:pt>
                <c:pt idx="1794">
                  <c:v>7.6499999999999999E-2</c:v>
                </c:pt>
              </c:numCache>
            </c:numRef>
          </c:val>
          <c:smooth val="1"/>
          <c:extLst>
            <c:ext xmlns:c16="http://schemas.microsoft.com/office/drawing/2014/chart" uri="{C3380CC4-5D6E-409C-BE32-E72D297353CC}">
              <c16:uniqueId val="{00000003-64EB-4634-98CC-4B2D884279EB}"/>
            </c:ext>
          </c:extLst>
        </c:ser>
        <c:dLbls>
          <c:showLegendKey val="0"/>
          <c:showVal val="0"/>
          <c:showCatName val="0"/>
          <c:showSerName val="0"/>
          <c:showPercent val="0"/>
          <c:showBubbleSize val="0"/>
        </c:dLbls>
        <c:marker val="1"/>
        <c:smooth val="0"/>
        <c:axId val="384239488"/>
        <c:axId val="384241024"/>
        <c:extLst>
          <c:ext xmlns:c15="http://schemas.microsoft.com/office/drawing/2012/chart" uri="{02D57815-91ED-43cb-92C2-25804820EDAC}">
            <c15:filteredLineSeries>
              <c15:ser>
                <c:idx val="1"/>
                <c:order val="1"/>
                <c:tx>
                  <c:strRef>
                    <c:extLst>
                      <c:ext uri="{02D57815-91ED-43cb-92C2-25804820EDAC}">
                        <c15:formulaRef>
                          <c15:sqref>IRbaseline!$D$2</c15:sqref>
                        </c15:formulaRef>
                      </c:ext>
                    </c:extLst>
                    <c:strCache>
                      <c:ptCount val="1"/>
                      <c:pt idx="0">
                        <c:v>1 tuần</c:v>
                      </c:pt>
                    </c:strCache>
                  </c:strRef>
                </c:tx>
                <c:spPr>
                  <a:ln w="25400" cap="rnd" cmpd="sng" algn="ctr">
                    <a:solidFill>
                      <a:schemeClr val="accent3"/>
                    </a:solidFill>
                    <a:prstDash val="solid"/>
                    <a:round/>
                  </a:ln>
                  <a:effectLst/>
                </c:spPr>
                <c:marker>
                  <c:symbol val="none"/>
                </c:marker>
                <c:cat>
                  <c:numRef>
                    <c:extLst>
                      <c:ext uri="{02D57815-91ED-43cb-92C2-25804820EDAC}">
                        <c15:formulaRef>
                          <c15:sqref>IRbaseline!$B$4:$B$9999</c15:sqref>
                        </c15:formulaRef>
                      </c:ext>
                    </c:extLst>
                    <c:numCache>
                      <c:formatCode>m/d/yyyy</c:formatCode>
                      <c:ptCount val="9996"/>
                      <c:pt idx="0">
                        <c:v>43467</c:v>
                      </c:pt>
                      <c:pt idx="1">
                        <c:v>43468</c:v>
                      </c:pt>
                      <c:pt idx="2">
                        <c:v>43469</c:v>
                      </c:pt>
                      <c:pt idx="3">
                        <c:v>43472</c:v>
                      </c:pt>
                      <c:pt idx="4">
                        <c:v>43473</c:v>
                      </c:pt>
                      <c:pt idx="5">
                        <c:v>43474</c:v>
                      </c:pt>
                      <c:pt idx="6">
                        <c:v>43475</c:v>
                      </c:pt>
                      <c:pt idx="7">
                        <c:v>43476</c:v>
                      </c:pt>
                      <c:pt idx="8">
                        <c:v>43479</c:v>
                      </c:pt>
                      <c:pt idx="9">
                        <c:v>43480</c:v>
                      </c:pt>
                      <c:pt idx="10">
                        <c:v>43481</c:v>
                      </c:pt>
                      <c:pt idx="11">
                        <c:v>43482</c:v>
                      </c:pt>
                      <c:pt idx="12">
                        <c:v>43483</c:v>
                      </c:pt>
                      <c:pt idx="13">
                        <c:v>43486</c:v>
                      </c:pt>
                      <c:pt idx="14">
                        <c:v>43487</c:v>
                      </c:pt>
                      <c:pt idx="15">
                        <c:v>43488</c:v>
                      </c:pt>
                      <c:pt idx="16">
                        <c:v>43489</c:v>
                      </c:pt>
                      <c:pt idx="17">
                        <c:v>43490</c:v>
                      </c:pt>
                      <c:pt idx="18">
                        <c:v>43493</c:v>
                      </c:pt>
                      <c:pt idx="19">
                        <c:v>43494</c:v>
                      </c:pt>
                      <c:pt idx="20">
                        <c:v>43495</c:v>
                      </c:pt>
                      <c:pt idx="21">
                        <c:v>43496</c:v>
                      </c:pt>
                      <c:pt idx="22">
                        <c:v>43497</c:v>
                      </c:pt>
                      <c:pt idx="23">
                        <c:v>43507</c:v>
                      </c:pt>
                      <c:pt idx="24">
                        <c:v>43508</c:v>
                      </c:pt>
                      <c:pt idx="25">
                        <c:v>43509</c:v>
                      </c:pt>
                      <c:pt idx="26">
                        <c:v>43510</c:v>
                      </c:pt>
                      <c:pt idx="27">
                        <c:v>43511</c:v>
                      </c:pt>
                      <c:pt idx="28">
                        <c:v>43514</c:v>
                      </c:pt>
                      <c:pt idx="29">
                        <c:v>43515</c:v>
                      </c:pt>
                      <c:pt idx="30">
                        <c:v>43516</c:v>
                      </c:pt>
                      <c:pt idx="31">
                        <c:v>43517</c:v>
                      </c:pt>
                      <c:pt idx="32">
                        <c:v>43518</c:v>
                      </c:pt>
                      <c:pt idx="33">
                        <c:v>43521</c:v>
                      </c:pt>
                      <c:pt idx="34">
                        <c:v>43522</c:v>
                      </c:pt>
                      <c:pt idx="35">
                        <c:v>43523</c:v>
                      </c:pt>
                      <c:pt idx="36">
                        <c:v>43525</c:v>
                      </c:pt>
                      <c:pt idx="37">
                        <c:v>43528</c:v>
                      </c:pt>
                      <c:pt idx="38">
                        <c:v>43529</c:v>
                      </c:pt>
                      <c:pt idx="39">
                        <c:v>43530</c:v>
                      </c:pt>
                      <c:pt idx="40">
                        <c:v>43531</c:v>
                      </c:pt>
                      <c:pt idx="41">
                        <c:v>43532</c:v>
                      </c:pt>
                      <c:pt idx="42">
                        <c:v>43535</c:v>
                      </c:pt>
                      <c:pt idx="43">
                        <c:v>43536</c:v>
                      </c:pt>
                      <c:pt idx="44">
                        <c:v>43537</c:v>
                      </c:pt>
                      <c:pt idx="45">
                        <c:v>43539</c:v>
                      </c:pt>
                      <c:pt idx="46">
                        <c:v>43542</c:v>
                      </c:pt>
                      <c:pt idx="47">
                        <c:v>43543</c:v>
                      </c:pt>
                      <c:pt idx="48">
                        <c:v>43544</c:v>
                      </c:pt>
                      <c:pt idx="49">
                        <c:v>43545</c:v>
                      </c:pt>
                      <c:pt idx="50">
                        <c:v>43546</c:v>
                      </c:pt>
                      <c:pt idx="51">
                        <c:v>43549</c:v>
                      </c:pt>
                      <c:pt idx="52">
                        <c:v>43550</c:v>
                      </c:pt>
                      <c:pt idx="53">
                        <c:v>43551</c:v>
                      </c:pt>
                      <c:pt idx="54">
                        <c:v>43552</c:v>
                      </c:pt>
                      <c:pt idx="55">
                        <c:v>43553</c:v>
                      </c:pt>
                      <c:pt idx="56">
                        <c:v>43556</c:v>
                      </c:pt>
                      <c:pt idx="57">
                        <c:v>43557</c:v>
                      </c:pt>
                      <c:pt idx="58">
                        <c:v>43558</c:v>
                      </c:pt>
                      <c:pt idx="59">
                        <c:v>43559</c:v>
                      </c:pt>
                      <c:pt idx="60">
                        <c:v>43560</c:v>
                      </c:pt>
                      <c:pt idx="61">
                        <c:v>43563</c:v>
                      </c:pt>
                      <c:pt idx="62">
                        <c:v>43564</c:v>
                      </c:pt>
                      <c:pt idx="63">
                        <c:v>43565</c:v>
                      </c:pt>
                      <c:pt idx="64">
                        <c:v>43571</c:v>
                      </c:pt>
                      <c:pt idx="65">
                        <c:v>43572</c:v>
                      </c:pt>
                      <c:pt idx="66">
                        <c:v>43573</c:v>
                      </c:pt>
                      <c:pt idx="67">
                        <c:v>43574</c:v>
                      </c:pt>
                      <c:pt idx="68">
                        <c:v>43577</c:v>
                      </c:pt>
                      <c:pt idx="69">
                        <c:v>43578</c:v>
                      </c:pt>
                      <c:pt idx="70">
                        <c:v>43579</c:v>
                      </c:pt>
                      <c:pt idx="71">
                        <c:v>43580</c:v>
                      </c:pt>
                      <c:pt idx="72">
                        <c:v>43581</c:v>
                      </c:pt>
                      <c:pt idx="73">
                        <c:v>43587</c:v>
                      </c:pt>
                      <c:pt idx="74">
                        <c:v>43588</c:v>
                      </c:pt>
                      <c:pt idx="75">
                        <c:v>43591</c:v>
                      </c:pt>
                      <c:pt idx="76">
                        <c:v>43592</c:v>
                      </c:pt>
                      <c:pt idx="77">
                        <c:v>43593</c:v>
                      </c:pt>
                      <c:pt idx="78">
                        <c:v>43594</c:v>
                      </c:pt>
                      <c:pt idx="79">
                        <c:v>43595</c:v>
                      </c:pt>
                      <c:pt idx="80">
                        <c:v>43598</c:v>
                      </c:pt>
                      <c:pt idx="81">
                        <c:v>43599</c:v>
                      </c:pt>
                      <c:pt idx="82">
                        <c:v>43600</c:v>
                      </c:pt>
                      <c:pt idx="83">
                        <c:v>43602</c:v>
                      </c:pt>
                      <c:pt idx="84">
                        <c:v>43605</c:v>
                      </c:pt>
                      <c:pt idx="85">
                        <c:v>43606</c:v>
                      </c:pt>
                      <c:pt idx="86">
                        <c:v>43607</c:v>
                      </c:pt>
                      <c:pt idx="87">
                        <c:v>43608</c:v>
                      </c:pt>
                      <c:pt idx="88">
                        <c:v>43609</c:v>
                      </c:pt>
                      <c:pt idx="89">
                        <c:v>43612</c:v>
                      </c:pt>
                      <c:pt idx="90">
                        <c:v>43613</c:v>
                      </c:pt>
                      <c:pt idx="91">
                        <c:v>43614</c:v>
                      </c:pt>
                      <c:pt idx="92">
                        <c:v>43615</c:v>
                      </c:pt>
                      <c:pt idx="93">
                        <c:v>43616</c:v>
                      </c:pt>
                      <c:pt idx="94">
                        <c:v>43619</c:v>
                      </c:pt>
                      <c:pt idx="95">
                        <c:v>43620</c:v>
                      </c:pt>
                      <c:pt idx="96">
                        <c:v>43621</c:v>
                      </c:pt>
                      <c:pt idx="97">
                        <c:v>43622</c:v>
                      </c:pt>
                      <c:pt idx="98">
                        <c:v>43623</c:v>
                      </c:pt>
                      <c:pt idx="99">
                        <c:v>43626</c:v>
                      </c:pt>
                      <c:pt idx="100">
                        <c:v>43627</c:v>
                      </c:pt>
                      <c:pt idx="101">
                        <c:v>43628</c:v>
                      </c:pt>
                      <c:pt idx="102">
                        <c:v>43629</c:v>
                      </c:pt>
                      <c:pt idx="103">
                        <c:v>43630</c:v>
                      </c:pt>
                      <c:pt idx="104">
                        <c:v>43633</c:v>
                      </c:pt>
                      <c:pt idx="105">
                        <c:v>43634</c:v>
                      </c:pt>
                      <c:pt idx="106">
                        <c:v>43635</c:v>
                      </c:pt>
                      <c:pt idx="107">
                        <c:v>43636</c:v>
                      </c:pt>
                      <c:pt idx="108">
                        <c:v>43637</c:v>
                      </c:pt>
                      <c:pt idx="109">
                        <c:v>43640</c:v>
                      </c:pt>
                      <c:pt idx="110">
                        <c:v>43641</c:v>
                      </c:pt>
                      <c:pt idx="111">
                        <c:v>43642</c:v>
                      </c:pt>
                      <c:pt idx="112">
                        <c:v>43643</c:v>
                      </c:pt>
                      <c:pt idx="113">
                        <c:v>43644</c:v>
                      </c:pt>
                      <c:pt idx="114">
                        <c:v>43647</c:v>
                      </c:pt>
                      <c:pt idx="115">
                        <c:v>43648</c:v>
                      </c:pt>
                      <c:pt idx="116">
                        <c:v>43649</c:v>
                      </c:pt>
                      <c:pt idx="117">
                        <c:v>43650</c:v>
                      </c:pt>
                      <c:pt idx="118">
                        <c:v>43651</c:v>
                      </c:pt>
                      <c:pt idx="119">
                        <c:v>43654</c:v>
                      </c:pt>
                      <c:pt idx="120">
                        <c:v>43655</c:v>
                      </c:pt>
                      <c:pt idx="121">
                        <c:v>43656</c:v>
                      </c:pt>
                      <c:pt idx="122">
                        <c:v>43657</c:v>
                      </c:pt>
                      <c:pt idx="123">
                        <c:v>43658</c:v>
                      </c:pt>
                      <c:pt idx="124">
                        <c:v>43661</c:v>
                      </c:pt>
                      <c:pt idx="125">
                        <c:v>43662</c:v>
                      </c:pt>
                      <c:pt idx="126">
                        <c:v>43664</c:v>
                      </c:pt>
                      <c:pt idx="127">
                        <c:v>43665</c:v>
                      </c:pt>
                      <c:pt idx="128">
                        <c:v>43668</c:v>
                      </c:pt>
                      <c:pt idx="129">
                        <c:v>43669</c:v>
                      </c:pt>
                      <c:pt idx="130">
                        <c:v>43670</c:v>
                      </c:pt>
                      <c:pt idx="131">
                        <c:v>43671</c:v>
                      </c:pt>
                      <c:pt idx="132">
                        <c:v>43672</c:v>
                      </c:pt>
                      <c:pt idx="133">
                        <c:v>43675</c:v>
                      </c:pt>
                      <c:pt idx="134">
                        <c:v>43676</c:v>
                      </c:pt>
                      <c:pt idx="135">
                        <c:v>43677</c:v>
                      </c:pt>
                      <c:pt idx="136">
                        <c:v>43678</c:v>
                      </c:pt>
                      <c:pt idx="137">
                        <c:v>43679</c:v>
                      </c:pt>
                      <c:pt idx="138">
                        <c:v>43682</c:v>
                      </c:pt>
                      <c:pt idx="139">
                        <c:v>43683</c:v>
                      </c:pt>
                      <c:pt idx="140">
                        <c:v>43684</c:v>
                      </c:pt>
                      <c:pt idx="141">
                        <c:v>43685</c:v>
                      </c:pt>
                      <c:pt idx="142">
                        <c:v>43686</c:v>
                      </c:pt>
                      <c:pt idx="143">
                        <c:v>43689</c:v>
                      </c:pt>
                      <c:pt idx="144">
                        <c:v>43690</c:v>
                      </c:pt>
                      <c:pt idx="145">
                        <c:v>43691</c:v>
                      </c:pt>
                      <c:pt idx="146">
                        <c:v>43692</c:v>
                      </c:pt>
                      <c:pt idx="147">
                        <c:v>43693</c:v>
                      </c:pt>
                      <c:pt idx="148">
                        <c:v>43696</c:v>
                      </c:pt>
                      <c:pt idx="149">
                        <c:v>43697</c:v>
                      </c:pt>
                      <c:pt idx="150">
                        <c:v>43698</c:v>
                      </c:pt>
                      <c:pt idx="151">
                        <c:v>43699</c:v>
                      </c:pt>
                      <c:pt idx="152">
                        <c:v>43700</c:v>
                      </c:pt>
                      <c:pt idx="153">
                        <c:v>43703</c:v>
                      </c:pt>
                      <c:pt idx="154">
                        <c:v>43704</c:v>
                      </c:pt>
                      <c:pt idx="155">
                        <c:v>43705</c:v>
                      </c:pt>
                      <c:pt idx="156">
                        <c:v>43706</c:v>
                      </c:pt>
                      <c:pt idx="157">
                        <c:v>43707</c:v>
                      </c:pt>
                      <c:pt idx="158">
                        <c:v>43711</c:v>
                      </c:pt>
                      <c:pt idx="159">
                        <c:v>43712</c:v>
                      </c:pt>
                      <c:pt idx="160">
                        <c:v>43713</c:v>
                      </c:pt>
                      <c:pt idx="161">
                        <c:v>43714</c:v>
                      </c:pt>
                      <c:pt idx="162">
                        <c:v>43718</c:v>
                      </c:pt>
                      <c:pt idx="163">
                        <c:v>43719</c:v>
                      </c:pt>
                      <c:pt idx="164">
                        <c:v>43720</c:v>
                      </c:pt>
                      <c:pt idx="165">
                        <c:v>43721</c:v>
                      </c:pt>
                      <c:pt idx="166">
                        <c:v>43724</c:v>
                      </c:pt>
                      <c:pt idx="167">
                        <c:v>43725</c:v>
                      </c:pt>
                      <c:pt idx="168">
                        <c:v>43726</c:v>
                      </c:pt>
                      <c:pt idx="169">
                        <c:v>43727</c:v>
                      </c:pt>
                      <c:pt idx="170">
                        <c:v>43728</c:v>
                      </c:pt>
                      <c:pt idx="171">
                        <c:v>43731</c:v>
                      </c:pt>
                      <c:pt idx="172">
                        <c:v>43732</c:v>
                      </c:pt>
                      <c:pt idx="173">
                        <c:v>43733</c:v>
                      </c:pt>
                      <c:pt idx="174">
                        <c:v>43734</c:v>
                      </c:pt>
                      <c:pt idx="175">
                        <c:v>43735</c:v>
                      </c:pt>
                      <c:pt idx="176">
                        <c:v>43738</c:v>
                      </c:pt>
                      <c:pt idx="177">
                        <c:v>43739</c:v>
                      </c:pt>
                      <c:pt idx="178">
                        <c:v>43740</c:v>
                      </c:pt>
                      <c:pt idx="179">
                        <c:v>43741</c:v>
                      </c:pt>
                      <c:pt idx="180">
                        <c:v>43742</c:v>
                      </c:pt>
                      <c:pt idx="181">
                        <c:v>43745</c:v>
                      </c:pt>
                      <c:pt idx="182">
                        <c:v>43746</c:v>
                      </c:pt>
                      <c:pt idx="183">
                        <c:v>43747</c:v>
                      </c:pt>
                      <c:pt idx="184">
                        <c:v>43748</c:v>
                      </c:pt>
                      <c:pt idx="185">
                        <c:v>43749</c:v>
                      </c:pt>
                      <c:pt idx="186">
                        <c:v>43752</c:v>
                      </c:pt>
                      <c:pt idx="187">
                        <c:v>43753</c:v>
                      </c:pt>
                      <c:pt idx="188">
                        <c:v>43754</c:v>
                      </c:pt>
                      <c:pt idx="189">
                        <c:v>43755</c:v>
                      </c:pt>
                      <c:pt idx="190">
                        <c:v>43759</c:v>
                      </c:pt>
                      <c:pt idx="191">
                        <c:v>43760</c:v>
                      </c:pt>
                      <c:pt idx="192">
                        <c:v>43761</c:v>
                      </c:pt>
                      <c:pt idx="193">
                        <c:v>43762</c:v>
                      </c:pt>
                      <c:pt idx="194">
                        <c:v>43763</c:v>
                      </c:pt>
                      <c:pt idx="195">
                        <c:v>43766</c:v>
                      </c:pt>
                      <c:pt idx="196">
                        <c:v>43767</c:v>
                      </c:pt>
                      <c:pt idx="197">
                        <c:v>43768</c:v>
                      </c:pt>
                      <c:pt idx="198">
                        <c:v>43769</c:v>
                      </c:pt>
                      <c:pt idx="199">
                        <c:v>43770</c:v>
                      </c:pt>
                      <c:pt idx="200">
                        <c:v>43773</c:v>
                      </c:pt>
                      <c:pt idx="201">
                        <c:v>43774</c:v>
                      </c:pt>
                      <c:pt idx="202">
                        <c:v>43775</c:v>
                      </c:pt>
                      <c:pt idx="203">
                        <c:v>43776</c:v>
                      </c:pt>
                      <c:pt idx="204">
                        <c:v>43780</c:v>
                      </c:pt>
                      <c:pt idx="205">
                        <c:v>43781</c:v>
                      </c:pt>
                      <c:pt idx="206">
                        <c:v>43782</c:v>
                      </c:pt>
                      <c:pt idx="207">
                        <c:v>43783</c:v>
                      </c:pt>
                      <c:pt idx="208">
                        <c:v>43784</c:v>
                      </c:pt>
                      <c:pt idx="209">
                        <c:v>43787</c:v>
                      </c:pt>
                      <c:pt idx="210">
                        <c:v>43788</c:v>
                      </c:pt>
                      <c:pt idx="211">
                        <c:v>43789</c:v>
                      </c:pt>
                      <c:pt idx="212">
                        <c:v>43790</c:v>
                      </c:pt>
                      <c:pt idx="213">
                        <c:v>43791</c:v>
                      </c:pt>
                      <c:pt idx="214">
                        <c:v>43794</c:v>
                      </c:pt>
                      <c:pt idx="215">
                        <c:v>43795</c:v>
                      </c:pt>
                      <c:pt idx="216">
                        <c:v>43796</c:v>
                      </c:pt>
                      <c:pt idx="217">
                        <c:v>43797</c:v>
                      </c:pt>
                      <c:pt idx="218">
                        <c:v>43798</c:v>
                      </c:pt>
                      <c:pt idx="219">
                        <c:v>43801</c:v>
                      </c:pt>
                      <c:pt idx="220">
                        <c:v>43802</c:v>
                      </c:pt>
                      <c:pt idx="221">
                        <c:v>43803</c:v>
                      </c:pt>
                      <c:pt idx="222">
                        <c:v>43804</c:v>
                      </c:pt>
                      <c:pt idx="223">
                        <c:v>43805</c:v>
                      </c:pt>
                      <c:pt idx="224">
                        <c:v>43808</c:v>
                      </c:pt>
                      <c:pt idx="225">
                        <c:v>43809</c:v>
                      </c:pt>
                      <c:pt idx="226">
                        <c:v>43810</c:v>
                      </c:pt>
                      <c:pt idx="227">
                        <c:v>43811</c:v>
                      </c:pt>
                      <c:pt idx="228">
                        <c:v>43812</c:v>
                      </c:pt>
                      <c:pt idx="229">
                        <c:v>43815</c:v>
                      </c:pt>
                      <c:pt idx="230">
                        <c:v>43816</c:v>
                      </c:pt>
                      <c:pt idx="231">
                        <c:v>43817</c:v>
                      </c:pt>
                      <c:pt idx="232">
                        <c:v>43818</c:v>
                      </c:pt>
                      <c:pt idx="233">
                        <c:v>43819</c:v>
                      </c:pt>
                      <c:pt idx="234">
                        <c:v>43822</c:v>
                      </c:pt>
                      <c:pt idx="235">
                        <c:v>43823</c:v>
                      </c:pt>
                      <c:pt idx="236">
                        <c:v>43824</c:v>
                      </c:pt>
                      <c:pt idx="237">
                        <c:v>43825</c:v>
                      </c:pt>
                      <c:pt idx="238">
                        <c:v>43826</c:v>
                      </c:pt>
                      <c:pt idx="239">
                        <c:v>43829</c:v>
                      </c:pt>
                      <c:pt idx="240">
                        <c:v>43830</c:v>
                      </c:pt>
                      <c:pt idx="241">
                        <c:v>43832</c:v>
                      </c:pt>
                      <c:pt idx="242">
                        <c:v>43833</c:v>
                      </c:pt>
                      <c:pt idx="243">
                        <c:v>43836</c:v>
                      </c:pt>
                      <c:pt idx="244">
                        <c:v>43837</c:v>
                      </c:pt>
                      <c:pt idx="245">
                        <c:v>43838</c:v>
                      </c:pt>
                      <c:pt idx="246">
                        <c:v>43839</c:v>
                      </c:pt>
                      <c:pt idx="247">
                        <c:v>43840</c:v>
                      </c:pt>
                      <c:pt idx="248">
                        <c:v>43843</c:v>
                      </c:pt>
                      <c:pt idx="249">
                        <c:v>43844</c:v>
                      </c:pt>
                      <c:pt idx="250">
                        <c:v>43845</c:v>
                      </c:pt>
                      <c:pt idx="251">
                        <c:v>43846</c:v>
                      </c:pt>
                      <c:pt idx="252">
                        <c:v>43847</c:v>
                      </c:pt>
                      <c:pt idx="253">
                        <c:v>43850</c:v>
                      </c:pt>
                      <c:pt idx="254">
                        <c:v>43851</c:v>
                      </c:pt>
                      <c:pt idx="255">
                        <c:v>43852</c:v>
                      </c:pt>
                      <c:pt idx="256">
                        <c:v>43860</c:v>
                      </c:pt>
                      <c:pt idx="257">
                        <c:v>43861</c:v>
                      </c:pt>
                      <c:pt idx="258">
                        <c:v>43864</c:v>
                      </c:pt>
                      <c:pt idx="259">
                        <c:v>43865</c:v>
                      </c:pt>
                      <c:pt idx="260">
                        <c:v>43866</c:v>
                      </c:pt>
                      <c:pt idx="261">
                        <c:v>43867</c:v>
                      </c:pt>
                      <c:pt idx="262">
                        <c:v>43868</c:v>
                      </c:pt>
                      <c:pt idx="263">
                        <c:v>43871</c:v>
                      </c:pt>
                      <c:pt idx="264">
                        <c:v>43872</c:v>
                      </c:pt>
                      <c:pt idx="265">
                        <c:v>43873</c:v>
                      </c:pt>
                      <c:pt idx="266">
                        <c:v>43874</c:v>
                      </c:pt>
                      <c:pt idx="267">
                        <c:v>43875</c:v>
                      </c:pt>
                      <c:pt idx="268">
                        <c:v>43878</c:v>
                      </c:pt>
                      <c:pt idx="269">
                        <c:v>43879</c:v>
                      </c:pt>
                      <c:pt idx="270">
                        <c:v>43880</c:v>
                      </c:pt>
                      <c:pt idx="271">
                        <c:v>43881</c:v>
                      </c:pt>
                      <c:pt idx="272">
                        <c:v>43882</c:v>
                      </c:pt>
                      <c:pt idx="273">
                        <c:v>43885</c:v>
                      </c:pt>
                      <c:pt idx="274">
                        <c:v>43886</c:v>
                      </c:pt>
                      <c:pt idx="275">
                        <c:v>43887</c:v>
                      </c:pt>
                      <c:pt idx="276">
                        <c:v>43888</c:v>
                      </c:pt>
                      <c:pt idx="277">
                        <c:v>43889</c:v>
                      </c:pt>
                      <c:pt idx="278">
                        <c:v>43892</c:v>
                      </c:pt>
                      <c:pt idx="279">
                        <c:v>43894</c:v>
                      </c:pt>
                      <c:pt idx="280">
                        <c:v>43895</c:v>
                      </c:pt>
                      <c:pt idx="281">
                        <c:v>43896</c:v>
                      </c:pt>
                      <c:pt idx="282">
                        <c:v>43899</c:v>
                      </c:pt>
                      <c:pt idx="283">
                        <c:v>43900</c:v>
                      </c:pt>
                      <c:pt idx="284">
                        <c:v>43901</c:v>
                      </c:pt>
                      <c:pt idx="285">
                        <c:v>43902</c:v>
                      </c:pt>
                      <c:pt idx="286">
                        <c:v>43903</c:v>
                      </c:pt>
                      <c:pt idx="287">
                        <c:v>43906</c:v>
                      </c:pt>
                      <c:pt idx="288">
                        <c:v>43907</c:v>
                      </c:pt>
                      <c:pt idx="289">
                        <c:v>43908</c:v>
                      </c:pt>
                      <c:pt idx="290">
                        <c:v>43909</c:v>
                      </c:pt>
                      <c:pt idx="291">
                        <c:v>43910</c:v>
                      </c:pt>
                      <c:pt idx="292">
                        <c:v>43913</c:v>
                      </c:pt>
                      <c:pt idx="293">
                        <c:v>43914</c:v>
                      </c:pt>
                      <c:pt idx="294">
                        <c:v>43915</c:v>
                      </c:pt>
                      <c:pt idx="295">
                        <c:v>43916</c:v>
                      </c:pt>
                      <c:pt idx="296">
                        <c:v>43917</c:v>
                      </c:pt>
                      <c:pt idx="297">
                        <c:v>43920</c:v>
                      </c:pt>
                      <c:pt idx="298">
                        <c:v>43921</c:v>
                      </c:pt>
                      <c:pt idx="299">
                        <c:v>43922</c:v>
                      </c:pt>
                      <c:pt idx="300">
                        <c:v>43924</c:v>
                      </c:pt>
                      <c:pt idx="301">
                        <c:v>43927</c:v>
                      </c:pt>
                      <c:pt idx="302">
                        <c:v>43928</c:v>
                      </c:pt>
                      <c:pt idx="303">
                        <c:v>43929</c:v>
                      </c:pt>
                      <c:pt idx="304">
                        <c:v>43930</c:v>
                      </c:pt>
                      <c:pt idx="305">
                        <c:v>43931</c:v>
                      </c:pt>
                      <c:pt idx="306">
                        <c:v>43934</c:v>
                      </c:pt>
                      <c:pt idx="307">
                        <c:v>43935</c:v>
                      </c:pt>
                      <c:pt idx="308">
                        <c:v>43936</c:v>
                      </c:pt>
                      <c:pt idx="309">
                        <c:v>43937</c:v>
                      </c:pt>
                      <c:pt idx="310">
                        <c:v>43938</c:v>
                      </c:pt>
                      <c:pt idx="311">
                        <c:v>43941</c:v>
                      </c:pt>
                      <c:pt idx="312">
                        <c:v>43942</c:v>
                      </c:pt>
                      <c:pt idx="313">
                        <c:v>43943</c:v>
                      </c:pt>
                      <c:pt idx="314">
                        <c:v>43944</c:v>
                      </c:pt>
                      <c:pt idx="315">
                        <c:v>43945</c:v>
                      </c:pt>
                      <c:pt idx="316">
                        <c:v>43948</c:v>
                      </c:pt>
                      <c:pt idx="317">
                        <c:v>43949</c:v>
                      </c:pt>
                      <c:pt idx="318">
                        <c:v>43950</c:v>
                      </c:pt>
                      <c:pt idx="319">
                        <c:v>43955</c:v>
                      </c:pt>
                      <c:pt idx="320">
                        <c:v>43956</c:v>
                      </c:pt>
                      <c:pt idx="321">
                        <c:v>43957</c:v>
                      </c:pt>
                      <c:pt idx="322">
                        <c:v>43958</c:v>
                      </c:pt>
                      <c:pt idx="323">
                        <c:v>43959</c:v>
                      </c:pt>
                      <c:pt idx="324">
                        <c:v>43962</c:v>
                      </c:pt>
                      <c:pt idx="325">
                        <c:v>43963</c:v>
                      </c:pt>
                      <c:pt idx="326">
                        <c:v>43964</c:v>
                      </c:pt>
                      <c:pt idx="327">
                        <c:v>43965</c:v>
                      </c:pt>
                      <c:pt idx="328">
                        <c:v>43966</c:v>
                      </c:pt>
                      <c:pt idx="329">
                        <c:v>43969</c:v>
                      </c:pt>
                      <c:pt idx="330">
                        <c:v>43970</c:v>
                      </c:pt>
                      <c:pt idx="331">
                        <c:v>43971</c:v>
                      </c:pt>
                      <c:pt idx="332">
                        <c:v>43972</c:v>
                      </c:pt>
                      <c:pt idx="333">
                        <c:v>43973</c:v>
                      </c:pt>
                      <c:pt idx="334">
                        <c:v>43976</c:v>
                      </c:pt>
                      <c:pt idx="335">
                        <c:v>43977</c:v>
                      </c:pt>
                      <c:pt idx="336">
                        <c:v>43978</c:v>
                      </c:pt>
                      <c:pt idx="337">
                        <c:v>43979</c:v>
                      </c:pt>
                      <c:pt idx="338">
                        <c:v>43980</c:v>
                      </c:pt>
                      <c:pt idx="339">
                        <c:v>43983</c:v>
                      </c:pt>
                      <c:pt idx="340">
                        <c:v>43984</c:v>
                      </c:pt>
                      <c:pt idx="341">
                        <c:v>43985</c:v>
                      </c:pt>
                      <c:pt idx="342">
                        <c:v>43986</c:v>
                      </c:pt>
                      <c:pt idx="343">
                        <c:v>43987</c:v>
                      </c:pt>
                      <c:pt idx="344">
                        <c:v>43990</c:v>
                      </c:pt>
                      <c:pt idx="345">
                        <c:v>43991</c:v>
                      </c:pt>
                      <c:pt idx="346">
                        <c:v>43992</c:v>
                      </c:pt>
                      <c:pt idx="347">
                        <c:v>43993</c:v>
                      </c:pt>
                      <c:pt idx="348">
                        <c:v>43994</c:v>
                      </c:pt>
                      <c:pt idx="349">
                        <c:v>43997</c:v>
                      </c:pt>
                      <c:pt idx="350">
                        <c:v>43998</c:v>
                      </c:pt>
                      <c:pt idx="351">
                        <c:v>43999</c:v>
                      </c:pt>
                      <c:pt idx="352">
                        <c:v>44000</c:v>
                      </c:pt>
                      <c:pt idx="353">
                        <c:v>44001</c:v>
                      </c:pt>
                      <c:pt idx="354">
                        <c:v>44004</c:v>
                      </c:pt>
                      <c:pt idx="355">
                        <c:v>44005</c:v>
                      </c:pt>
                      <c:pt idx="356">
                        <c:v>44006</c:v>
                      </c:pt>
                      <c:pt idx="357">
                        <c:v>44007</c:v>
                      </c:pt>
                      <c:pt idx="358">
                        <c:v>44008</c:v>
                      </c:pt>
                      <c:pt idx="359">
                        <c:v>44011</c:v>
                      </c:pt>
                      <c:pt idx="360">
                        <c:v>44012</c:v>
                      </c:pt>
                      <c:pt idx="361">
                        <c:v>44013</c:v>
                      </c:pt>
                      <c:pt idx="362">
                        <c:v>44014</c:v>
                      </c:pt>
                      <c:pt idx="363">
                        <c:v>44015</c:v>
                      </c:pt>
                      <c:pt idx="364">
                        <c:v>44018</c:v>
                      </c:pt>
                      <c:pt idx="365">
                        <c:v>44019</c:v>
                      </c:pt>
                      <c:pt idx="366">
                        <c:v>44020</c:v>
                      </c:pt>
                      <c:pt idx="367">
                        <c:v>44021</c:v>
                      </c:pt>
                      <c:pt idx="368">
                        <c:v>44022</c:v>
                      </c:pt>
                      <c:pt idx="369">
                        <c:v>44025</c:v>
                      </c:pt>
                      <c:pt idx="370">
                        <c:v>44026</c:v>
                      </c:pt>
                      <c:pt idx="371">
                        <c:v>44027</c:v>
                      </c:pt>
                      <c:pt idx="372">
                        <c:v>44028</c:v>
                      </c:pt>
                      <c:pt idx="373">
                        <c:v>44029</c:v>
                      </c:pt>
                      <c:pt idx="374">
                        <c:v>44032</c:v>
                      </c:pt>
                      <c:pt idx="375">
                        <c:v>44033</c:v>
                      </c:pt>
                      <c:pt idx="376">
                        <c:v>44034</c:v>
                      </c:pt>
                      <c:pt idx="377">
                        <c:v>44035</c:v>
                      </c:pt>
                      <c:pt idx="378">
                        <c:v>44036</c:v>
                      </c:pt>
                      <c:pt idx="379">
                        <c:v>44039</c:v>
                      </c:pt>
                      <c:pt idx="380">
                        <c:v>44040</c:v>
                      </c:pt>
                      <c:pt idx="381">
                        <c:v>44041</c:v>
                      </c:pt>
                      <c:pt idx="382">
                        <c:v>44042</c:v>
                      </c:pt>
                      <c:pt idx="383">
                        <c:v>44043</c:v>
                      </c:pt>
                      <c:pt idx="384">
                        <c:v>44046</c:v>
                      </c:pt>
                      <c:pt idx="385">
                        <c:v>44047</c:v>
                      </c:pt>
                      <c:pt idx="386">
                        <c:v>44048</c:v>
                      </c:pt>
                      <c:pt idx="387">
                        <c:v>44049</c:v>
                      </c:pt>
                      <c:pt idx="388">
                        <c:v>44050</c:v>
                      </c:pt>
                      <c:pt idx="389">
                        <c:v>44053</c:v>
                      </c:pt>
                      <c:pt idx="390">
                        <c:v>44054</c:v>
                      </c:pt>
                      <c:pt idx="391">
                        <c:v>44055</c:v>
                      </c:pt>
                      <c:pt idx="392">
                        <c:v>44056</c:v>
                      </c:pt>
                      <c:pt idx="393">
                        <c:v>44057</c:v>
                      </c:pt>
                      <c:pt idx="394">
                        <c:v>44060</c:v>
                      </c:pt>
                      <c:pt idx="395">
                        <c:v>44061</c:v>
                      </c:pt>
                      <c:pt idx="396">
                        <c:v>44062</c:v>
                      </c:pt>
                      <c:pt idx="397">
                        <c:v>44063</c:v>
                      </c:pt>
                      <c:pt idx="398">
                        <c:v>44064</c:v>
                      </c:pt>
                      <c:pt idx="399">
                        <c:v>44067</c:v>
                      </c:pt>
                      <c:pt idx="400">
                        <c:v>44068</c:v>
                      </c:pt>
                      <c:pt idx="401">
                        <c:v>44069</c:v>
                      </c:pt>
                      <c:pt idx="402">
                        <c:v>44070</c:v>
                      </c:pt>
                      <c:pt idx="403">
                        <c:v>44071</c:v>
                      </c:pt>
                      <c:pt idx="404">
                        <c:v>44074</c:v>
                      </c:pt>
                      <c:pt idx="405">
                        <c:v>44075</c:v>
                      </c:pt>
                      <c:pt idx="406">
                        <c:v>44077</c:v>
                      </c:pt>
                      <c:pt idx="407">
                        <c:v>44078</c:v>
                      </c:pt>
                      <c:pt idx="408">
                        <c:v>44081</c:v>
                      </c:pt>
                      <c:pt idx="409">
                        <c:v>44082</c:v>
                      </c:pt>
                      <c:pt idx="410">
                        <c:v>44083</c:v>
                      </c:pt>
                      <c:pt idx="411">
                        <c:v>44084</c:v>
                      </c:pt>
                      <c:pt idx="412">
                        <c:v>44085</c:v>
                      </c:pt>
                      <c:pt idx="413">
                        <c:v>44088</c:v>
                      </c:pt>
                      <c:pt idx="414">
                        <c:v>44089</c:v>
                      </c:pt>
                      <c:pt idx="415">
                        <c:v>44090</c:v>
                      </c:pt>
                      <c:pt idx="416">
                        <c:v>44091</c:v>
                      </c:pt>
                      <c:pt idx="417">
                        <c:v>44092</c:v>
                      </c:pt>
                      <c:pt idx="418">
                        <c:v>44095</c:v>
                      </c:pt>
                      <c:pt idx="419">
                        <c:v>44096</c:v>
                      </c:pt>
                      <c:pt idx="420">
                        <c:v>44097</c:v>
                      </c:pt>
                      <c:pt idx="421">
                        <c:v>44098</c:v>
                      </c:pt>
                      <c:pt idx="422">
                        <c:v>44099</c:v>
                      </c:pt>
                      <c:pt idx="423">
                        <c:v>44102</c:v>
                      </c:pt>
                      <c:pt idx="424">
                        <c:v>44103</c:v>
                      </c:pt>
                      <c:pt idx="425">
                        <c:v>44104</c:v>
                      </c:pt>
                      <c:pt idx="426">
                        <c:v>44105</c:v>
                      </c:pt>
                      <c:pt idx="427">
                        <c:v>44106</c:v>
                      </c:pt>
                      <c:pt idx="428">
                        <c:v>44109</c:v>
                      </c:pt>
                      <c:pt idx="429">
                        <c:v>44110</c:v>
                      </c:pt>
                      <c:pt idx="430">
                        <c:v>44111</c:v>
                      </c:pt>
                      <c:pt idx="431">
                        <c:v>44112</c:v>
                      </c:pt>
                      <c:pt idx="432">
                        <c:v>44113</c:v>
                      </c:pt>
                      <c:pt idx="433">
                        <c:v>44116</c:v>
                      </c:pt>
                      <c:pt idx="434">
                        <c:v>44117</c:v>
                      </c:pt>
                      <c:pt idx="435">
                        <c:v>44118</c:v>
                      </c:pt>
                      <c:pt idx="436">
                        <c:v>44119</c:v>
                      </c:pt>
                      <c:pt idx="437">
                        <c:v>44120</c:v>
                      </c:pt>
                      <c:pt idx="438">
                        <c:v>44123</c:v>
                      </c:pt>
                      <c:pt idx="439">
                        <c:v>44124</c:v>
                      </c:pt>
                      <c:pt idx="440">
                        <c:v>44125</c:v>
                      </c:pt>
                      <c:pt idx="441">
                        <c:v>44126</c:v>
                      </c:pt>
                      <c:pt idx="442">
                        <c:v>44127</c:v>
                      </c:pt>
                      <c:pt idx="443">
                        <c:v>44130</c:v>
                      </c:pt>
                      <c:pt idx="444">
                        <c:v>44131</c:v>
                      </c:pt>
                      <c:pt idx="445">
                        <c:v>44132</c:v>
                      </c:pt>
                      <c:pt idx="446">
                        <c:v>44133</c:v>
                      </c:pt>
                      <c:pt idx="447">
                        <c:v>44134</c:v>
                      </c:pt>
                      <c:pt idx="448">
                        <c:v>44137</c:v>
                      </c:pt>
                      <c:pt idx="449">
                        <c:v>44138</c:v>
                      </c:pt>
                      <c:pt idx="450">
                        <c:v>44139</c:v>
                      </c:pt>
                      <c:pt idx="451">
                        <c:v>44140</c:v>
                      </c:pt>
                      <c:pt idx="452">
                        <c:v>44141</c:v>
                      </c:pt>
                      <c:pt idx="453">
                        <c:v>44144</c:v>
                      </c:pt>
                      <c:pt idx="454">
                        <c:v>44145</c:v>
                      </c:pt>
                      <c:pt idx="455">
                        <c:v>44146</c:v>
                      </c:pt>
                      <c:pt idx="456">
                        <c:v>44147</c:v>
                      </c:pt>
                      <c:pt idx="457">
                        <c:v>44148</c:v>
                      </c:pt>
                      <c:pt idx="458">
                        <c:v>44151</c:v>
                      </c:pt>
                      <c:pt idx="459">
                        <c:v>44152</c:v>
                      </c:pt>
                      <c:pt idx="460">
                        <c:v>44153</c:v>
                      </c:pt>
                      <c:pt idx="461">
                        <c:v>44154</c:v>
                      </c:pt>
                      <c:pt idx="462">
                        <c:v>44155</c:v>
                      </c:pt>
                      <c:pt idx="463">
                        <c:v>44158</c:v>
                      </c:pt>
                      <c:pt idx="464">
                        <c:v>44159</c:v>
                      </c:pt>
                      <c:pt idx="465">
                        <c:v>44160</c:v>
                      </c:pt>
                      <c:pt idx="466">
                        <c:v>44161</c:v>
                      </c:pt>
                      <c:pt idx="467">
                        <c:v>44162</c:v>
                      </c:pt>
                      <c:pt idx="468">
                        <c:v>44165</c:v>
                      </c:pt>
                      <c:pt idx="469">
                        <c:v>44166</c:v>
                      </c:pt>
                      <c:pt idx="470">
                        <c:v>44167</c:v>
                      </c:pt>
                      <c:pt idx="471">
                        <c:v>44168</c:v>
                      </c:pt>
                      <c:pt idx="472">
                        <c:v>44169</c:v>
                      </c:pt>
                      <c:pt idx="473">
                        <c:v>44172</c:v>
                      </c:pt>
                      <c:pt idx="474">
                        <c:v>44173</c:v>
                      </c:pt>
                      <c:pt idx="475">
                        <c:v>44174</c:v>
                      </c:pt>
                      <c:pt idx="476">
                        <c:v>44175</c:v>
                      </c:pt>
                      <c:pt idx="477">
                        <c:v>44176</c:v>
                      </c:pt>
                      <c:pt idx="478">
                        <c:v>44179</c:v>
                      </c:pt>
                      <c:pt idx="479">
                        <c:v>44180</c:v>
                      </c:pt>
                      <c:pt idx="480">
                        <c:v>44181</c:v>
                      </c:pt>
                      <c:pt idx="481">
                        <c:v>44182</c:v>
                      </c:pt>
                      <c:pt idx="482">
                        <c:v>44183</c:v>
                      </c:pt>
                      <c:pt idx="483">
                        <c:v>44186</c:v>
                      </c:pt>
                      <c:pt idx="484">
                        <c:v>44187</c:v>
                      </c:pt>
                      <c:pt idx="485">
                        <c:v>44188</c:v>
                      </c:pt>
                      <c:pt idx="486">
                        <c:v>44189</c:v>
                      </c:pt>
                      <c:pt idx="487">
                        <c:v>44190</c:v>
                      </c:pt>
                      <c:pt idx="488">
                        <c:v>44193</c:v>
                      </c:pt>
                      <c:pt idx="489">
                        <c:v>44194</c:v>
                      </c:pt>
                      <c:pt idx="490">
                        <c:v>44195</c:v>
                      </c:pt>
                      <c:pt idx="491">
                        <c:v>44196</c:v>
                      </c:pt>
                      <c:pt idx="492">
                        <c:v>44200</c:v>
                      </c:pt>
                      <c:pt idx="493">
                        <c:v>44201</c:v>
                      </c:pt>
                      <c:pt idx="494">
                        <c:v>44202</c:v>
                      </c:pt>
                      <c:pt idx="495">
                        <c:v>44203</c:v>
                      </c:pt>
                      <c:pt idx="496">
                        <c:v>44204</c:v>
                      </c:pt>
                      <c:pt idx="497">
                        <c:v>44207</c:v>
                      </c:pt>
                      <c:pt idx="498">
                        <c:v>44208</c:v>
                      </c:pt>
                      <c:pt idx="499">
                        <c:v>44209</c:v>
                      </c:pt>
                      <c:pt idx="500">
                        <c:v>44210</c:v>
                      </c:pt>
                      <c:pt idx="501">
                        <c:v>44211</c:v>
                      </c:pt>
                      <c:pt idx="502">
                        <c:v>44214</c:v>
                      </c:pt>
                      <c:pt idx="503">
                        <c:v>44215</c:v>
                      </c:pt>
                      <c:pt idx="504">
                        <c:v>44216</c:v>
                      </c:pt>
                      <c:pt idx="505">
                        <c:v>44217</c:v>
                      </c:pt>
                      <c:pt idx="506">
                        <c:v>44218</c:v>
                      </c:pt>
                      <c:pt idx="507">
                        <c:v>44221</c:v>
                      </c:pt>
                      <c:pt idx="508">
                        <c:v>44222</c:v>
                      </c:pt>
                      <c:pt idx="509">
                        <c:v>44223</c:v>
                      </c:pt>
                      <c:pt idx="510">
                        <c:v>44224</c:v>
                      </c:pt>
                      <c:pt idx="511">
                        <c:v>44225</c:v>
                      </c:pt>
                      <c:pt idx="512">
                        <c:v>44228</c:v>
                      </c:pt>
                      <c:pt idx="513">
                        <c:v>44229</c:v>
                      </c:pt>
                      <c:pt idx="514">
                        <c:v>44230</c:v>
                      </c:pt>
                      <c:pt idx="515">
                        <c:v>44231</c:v>
                      </c:pt>
                      <c:pt idx="516">
                        <c:v>44232</c:v>
                      </c:pt>
                      <c:pt idx="517">
                        <c:v>44235</c:v>
                      </c:pt>
                      <c:pt idx="518">
                        <c:v>44236</c:v>
                      </c:pt>
                      <c:pt idx="519">
                        <c:v>44244</c:v>
                      </c:pt>
                      <c:pt idx="520">
                        <c:v>44245</c:v>
                      </c:pt>
                      <c:pt idx="521">
                        <c:v>44246</c:v>
                      </c:pt>
                      <c:pt idx="522">
                        <c:v>44249</c:v>
                      </c:pt>
                      <c:pt idx="523">
                        <c:v>44250</c:v>
                      </c:pt>
                      <c:pt idx="524">
                        <c:v>44251</c:v>
                      </c:pt>
                      <c:pt idx="525">
                        <c:v>44252</c:v>
                      </c:pt>
                      <c:pt idx="526">
                        <c:v>44253</c:v>
                      </c:pt>
                      <c:pt idx="527">
                        <c:v>44256</c:v>
                      </c:pt>
                      <c:pt idx="528">
                        <c:v>44257</c:v>
                      </c:pt>
                      <c:pt idx="529">
                        <c:v>44258</c:v>
                      </c:pt>
                      <c:pt idx="530">
                        <c:v>44259</c:v>
                      </c:pt>
                      <c:pt idx="531">
                        <c:v>44260</c:v>
                      </c:pt>
                      <c:pt idx="532">
                        <c:v>44263</c:v>
                      </c:pt>
                      <c:pt idx="533">
                        <c:v>44264</c:v>
                      </c:pt>
                      <c:pt idx="534">
                        <c:v>44265</c:v>
                      </c:pt>
                      <c:pt idx="535">
                        <c:v>44266</c:v>
                      </c:pt>
                      <c:pt idx="536">
                        <c:v>44267</c:v>
                      </c:pt>
                      <c:pt idx="537">
                        <c:v>44270</c:v>
                      </c:pt>
                      <c:pt idx="538">
                        <c:v>44271</c:v>
                      </c:pt>
                      <c:pt idx="539">
                        <c:v>44272</c:v>
                      </c:pt>
                      <c:pt idx="540">
                        <c:v>44273</c:v>
                      </c:pt>
                      <c:pt idx="541">
                        <c:v>44274</c:v>
                      </c:pt>
                      <c:pt idx="542">
                        <c:v>44277</c:v>
                      </c:pt>
                      <c:pt idx="543">
                        <c:v>44278</c:v>
                      </c:pt>
                      <c:pt idx="544">
                        <c:v>44279</c:v>
                      </c:pt>
                      <c:pt idx="545">
                        <c:v>44280</c:v>
                      </c:pt>
                      <c:pt idx="546">
                        <c:v>44281</c:v>
                      </c:pt>
                      <c:pt idx="547">
                        <c:v>44284</c:v>
                      </c:pt>
                      <c:pt idx="548">
                        <c:v>44285</c:v>
                      </c:pt>
                      <c:pt idx="549">
                        <c:v>44286</c:v>
                      </c:pt>
                      <c:pt idx="550">
                        <c:v>44287</c:v>
                      </c:pt>
                      <c:pt idx="551">
                        <c:v>44288</c:v>
                      </c:pt>
                      <c:pt idx="552">
                        <c:v>44291</c:v>
                      </c:pt>
                      <c:pt idx="553">
                        <c:v>44292</c:v>
                      </c:pt>
                      <c:pt idx="554">
                        <c:v>44293</c:v>
                      </c:pt>
                      <c:pt idx="555">
                        <c:v>44294</c:v>
                      </c:pt>
                      <c:pt idx="556">
                        <c:v>44295</c:v>
                      </c:pt>
                      <c:pt idx="557">
                        <c:v>44298</c:v>
                      </c:pt>
                      <c:pt idx="558">
                        <c:v>44299</c:v>
                      </c:pt>
                      <c:pt idx="559">
                        <c:v>44300</c:v>
                      </c:pt>
                      <c:pt idx="560">
                        <c:v>44301</c:v>
                      </c:pt>
                      <c:pt idx="561">
                        <c:v>44302</c:v>
                      </c:pt>
                      <c:pt idx="562">
                        <c:v>44305</c:v>
                      </c:pt>
                      <c:pt idx="563">
                        <c:v>44306</c:v>
                      </c:pt>
                      <c:pt idx="564">
                        <c:v>44308</c:v>
                      </c:pt>
                      <c:pt idx="565">
                        <c:v>44309</c:v>
                      </c:pt>
                      <c:pt idx="566">
                        <c:v>44312</c:v>
                      </c:pt>
                      <c:pt idx="567">
                        <c:v>44313</c:v>
                      </c:pt>
                      <c:pt idx="568">
                        <c:v>44314</c:v>
                      </c:pt>
                      <c:pt idx="569">
                        <c:v>44315</c:v>
                      </c:pt>
                      <c:pt idx="570">
                        <c:v>44320</c:v>
                      </c:pt>
                      <c:pt idx="571">
                        <c:v>44321</c:v>
                      </c:pt>
                      <c:pt idx="572">
                        <c:v>44322</c:v>
                      </c:pt>
                      <c:pt idx="573">
                        <c:v>44323</c:v>
                      </c:pt>
                      <c:pt idx="574">
                        <c:v>44326</c:v>
                      </c:pt>
                      <c:pt idx="575">
                        <c:v>44327</c:v>
                      </c:pt>
                      <c:pt idx="576">
                        <c:v>44328</c:v>
                      </c:pt>
                      <c:pt idx="577">
                        <c:v>44329</c:v>
                      </c:pt>
                      <c:pt idx="578">
                        <c:v>44330</c:v>
                      </c:pt>
                      <c:pt idx="579">
                        <c:v>44333</c:v>
                      </c:pt>
                      <c:pt idx="580">
                        <c:v>44334</c:v>
                      </c:pt>
                      <c:pt idx="581">
                        <c:v>44335</c:v>
                      </c:pt>
                      <c:pt idx="582">
                        <c:v>44336</c:v>
                      </c:pt>
                      <c:pt idx="583">
                        <c:v>44337</c:v>
                      </c:pt>
                      <c:pt idx="584">
                        <c:v>44340</c:v>
                      </c:pt>
                      <c:pt idx="585">
                        <c:v>44341</c:v>
                      </c:pt>
                      <c:pt idx="586">
                        <c:v>44342</c:v>
                      </c:pt>
                      <c:pt idx="587">
                        <c:v>44343</c:v>
                      </c:pt>
                      <c:pt idx="588">
                        <c:v>44344</c:v>
                      </c:pt>
                      <c:pt idx="589">
                        <c:v>44347</c:v>
                      </c:pt>
                      <c:pt idx="590">
                        <c:v>44348</c:v>
                      </c:pt>
                      <c:pt idx="591">
                        <c:v>44349</c:v>
                      </c:pt>
                      <c:pt idx="592">
                        <c:v>44350</c:v>
                      </c:pt>
                      <c:pt idx="593">
                        <c:v>44351</c:v>
                      </c:pt>
                      <c:pt idx="594">
                        <c:v>44354</c:v>
                      </c:pt>
                      <c:pt idx="595">
                        <c:v>44355</c:v>
                      </c:pt>
                      <c:pt idx="596">
                        <c:v>44356</c:v>
                      </c:pt>
                      <c:pt idx="597">
                        <c:v>44357</c:v>
                      </c:pt>
                      <c:pt idx="598">
                        <c:v>44358</c:v>
                      </c:pt>
                      <c:pt idx="599">
                        <c:v>44361</c:v>
                      </c:pt>
                      <c:pt idx="600">
                        <c:v>44362</c:v>
                      </c:pt>
                      <c:pt idx="601">
                        <c:v>44363</c:v>
                      </c:pt>
                      <c:pt idx="602">
                        <c:v>44364</c:v>
                      </c:pt>
                      <c:pt idx="603">
                        <c:v>44365</c:v>
                      </c:pt>
                      <c:pt idx="604">
                        <c:v>44368</c:v>
                      </c:pt>
                      <c:pt idx="605">
                        <c:v>44369</c:v>
                      </c:pt>
                      <c:pt idx="606">
                        <c:v>44370</c:v>
                      </c:pt>
                      <c:pt idx="607">
                        <c:v>44371</c:v>
                      </c:pt>
                      <c:pt idx="608">
                        <c:v>44372</c:v>
                      </c:pt>
                      <c:pt idx="609">
                        <c:v>44375</c:v>
                      </c:pt>
                      <c:pt idx="610">
                        <c:v>44376</c:v>
                      </c:pt>
                      <c:pt idx="611">
                        <c:v>44377</c:v>
                      </c:pt>
                      <c:pt idx="612">
                        <c:v>44378</c:v>
                      </c:pt>
                      <c:pt idx="613">
                        <c:v>44379</c:v>
                      </c:pt>
                      <c:pt idx="614">
                        <c:v>44382</c:v>
                      </c:pt>
                      <c:pt idx="615">
                        <c:v>44383</c:v>
                      </c:pt>
                      <c:pt idx="616">
                        <c:v>44384</c:v>
                      </c:pt>
                      <c:pt idx="617">
                        <c:v>44385</c:v>
                      </c:pt>
                      <c:pt idx="618">
                        <c:v>44386</c:v>
                      </c:pt>
                      <c:pt idx="619">
                        <c:v>44389</c:v>
                      </c:pt>
                      <c:pt idx="620">
                        <c:v>44390</c:v>
                      </c:pt>
                      <c:pt idx="621">
                        <c:v>44391</c:v>
                      </c:pt>
                      <c:pt idx="622">
                        <c:v>44392</c:v>
                      </c:pt>
                      <c:pt idx="623">
                        <c:v>44393</c:v>
                      </c:pt>
                      <c:pt idx="624">
                        <c:v>44396</c:v>
                      </c:pt>
                      <c:pt idx="625">
                        <c:v>44397</c:v>
                      </c:pt>
                      <c:pt idx="626">
                        <c:v>44398</c:v>
                      </c:pt>
                      <c:pt idx="627">
                        <c:v>44399</c:v>
                      </c:pt>
                      <c:pt idx="628">
                        <c:v>44400</c:v>
                      </c:pt>
                      <c:pt idx="629">
                        <c:v>44404</c:v>
                      </c:pt>
                      <c:pt idx="630">
                        <c:v>44405</c:v>
                      </c:pt>
                      <c:pt idx="631">
                        <c:v>44406</c:v>
                      </c:pt>
                      <c:pt idx="632">
                        <c:v>44407</c:v>
                      </c:pt>
                      <c:pt idx="633">
                        <c:v>44410</c:v>
                      </c:pt>
                      <c:pt idx="634">
                        <c:v>44411</c:v>
                      </c:pt>
                      <c:pt idx="635">
                        <c:v>44412</c:v>
                      </c:pt>
                      <c:pt idx="636">
                        <c:v>44413</c:v>
                      </c:pt>
                      <c:pt idx="637">
                        <c:v>44414</c:v>
                      </c:pt>
                      <c:pt idx="638">
                        <c:v>44417</c:v>
                      </c:pt>
                      <c:pt idx="639">
                        <c:v>44418</c:v>
                      </c:pt>
                      <c:pt idx="640">
                        <c:v>44419</c:v>
                      </c:pt>
                      <c:pt idx="641">
                        <c:v>44420</c:v>
                      </c:pt>
                      <c:pt idx="642">
                        <c:v>44421</c:v>
                      </c:pt>
                      <c:pt idx="643">
                        <c:v>44424</c:v>
                      </c:pt>
                      <c:pt idx="644">
                        <c:v>44425</c:v>
                      </c:pt>
                      <c:pt idx="645">
                        <c:v>44426</c:v>
                      </c:pt>
                      <c:pt idx="646">
                        <c:v>44427</c:v>
                      </c:pt>
                      <c:pt idx="647">
                        <c:v>44428</c:v>
                      </c:pt>
                      <c:pt idx="648">
                        <c:v>44431</c:v>
                      </c:pt>
                      <c:pt idx="649">
                        <c:v>44432</c:v>
                      </c:pt>
                      <c:pt idx="650">
                        <c:v>44433</c:v>
                      </c:pt>
                      <c:pt idx="651">
                        <c:v>44434</c:v>
                      </c:pt>
                      <c:pt idx="652">
                        <c:v>44435</c:v>
                      </c:pt>
                      <c:pt idx="653">
                        <c:v>44438</c:v>
                      </c:pt>
                      <c:pt idx="654">
                        <c:v>44439</c:v>
                      </c:pt>
                      <c:pt idx="655">
                        <c:v>44440</c:v>
                      </c:pt>
                      <c:pt idx="656">
                        <c:v>44445</c:v>
                      </c:pt>
                      <c:pt idx="657">
                        <c:v>44446</c:v>
                      </c:pt>
                      <c:pt idx="658">
                        <c:v>44447</c:v>
                      </c:pt>
                      <c:pt idx="659">
                        <c:v>44448</c:v>
                      </c:pt>
                      <c:pt idx="660">
                        <c:v>44449</c:v>
                      </c:pt>
                      <c:pt idx="661">
                        <c:v>44452</c:v>
                      </c:pt>
                      <c:pt idx="662">
                        <c:v>44453</c:v>
                      </c:pt>
                      <c:pt idx="663">
                        <c:v>44454</c:v>
                      </c:pt>
                      <c:pt idx="664">
                        <c:v>44455</c:v>
                      </c:pt>
                      <c:pt idx="665">
                        <c:v>44456</c:v>
                      </c:pt>
                      <c:pt idx="666">
                        <c:v>44459</c:v>
                      </c:pt>
                      <c:pt idx="667">
                        <c:v>44460</c:v>
                      </c:pt>
                      <c:pt idx="668">
                        <c:v>44461</c:v>
                      </c:pt>
                      <c:pt idx="669">
                        <c:v>44462</c:v>
                      </c:pt>
                      <c:pt idx="670">
                        <c:v>44463</c:v>
                      </c:pt>
                      <c:pt idx="671">
                        <c:v>44466</c:v>
                      </c:pt>
                      <c:pt idx="672">
                        <c:v>44467</c:v>
                      </c:pt>
                      <c:pt idx="673">
                        <c:v>44468</c:v>
                      </c:pt>
                      <c:pt idx="674">
                        <c:v>44469</c:v>
                      </c:pt>
                      <c:pt idx="675">
                        <c:v>44470</c:v>
                      </c:pt>
                      <c:pt idx="676">
                        <c:v>44473</c:v>
                      </c:pt>
                      <c:pt idx="677">
                        <c:v>44474</c:v>
                      </c:pt>
                      <c:pt idx="678">
                        <c:v>44475</c:v>
                      </c:pt>
                      <c:pt idx="679">
                        <c:v>44476</c:v>
                      </c:pt>
                      <c:pt idx="680">
                        <c:v>44477</c:v>
                      </c:pt>
                      <c:pt idx="681">
                        <c:v>44480</c:v>
                      </c:pt>
                      <c:pt idx="682">
                        <c:v>44481</c:v>
                      </c:pt>
                      <c:pt idx="683">
                        <c:v>44482</c:v>
                      </c:pt>
                      <c:pt idx="684">
                        <c:v>44483</c:v>
                      </c:pt>
                      <c:pt idx="685">
                        <c:v>44484</c:v>
                      </c:pt>
                      <c:pt idx="686">
                        <c:v>44487</c:v>
                      </c:pt>
                      <c:pt idx="687">
                        <c:v>44488</c:v>
                      </c:pt>
                      <c:pt idx="688">
                        <c:v>44489</c:v>
                      </c:pt>
                      <c:pt idx="689">
                        <c:v>44490</c:v>
                      </c:pt>
                      <c:pt idx="690">
                        <c:v>44491</c:v>
                      </c:pt>
                      <c:pt idx="691">
                        <c:v>44494</c:v>
                      </c:pt>
                      <c:pt idx="692">
                        <c:v>44495</c:v>
                      </c:pt>
                      <c:pt idx="693">
                        <c:v>44496</c:v>
                      </c:pt>
                      <c:pt idx="694">
                        <c:v>44497</c:v>
                      </c:pt>
                      <c:pt idx="695">
                        <c:v>44498</c:v>
                      </c:pt>
                      <c:pt idx="696">
                        <c:v>44501</c:v>
                      </c:pt>
                      <c:pt idx="697">
                        <c:v>44502</c:v>
                      </c:pt>
                      <c:pt idx="698">
                        <c:v>44503</c:v>
                      </c:pt>
                      <c:pt idx="699">
                        <c:v>44504</c:v>
                      </c:pt>
                      <c:pt idx="700">
                        <c:v>44505</c:v>
                      </c:pt>
                      <c:pt idx="701">
                        <c:v>44508</c:v>
                      </c:pt>
                      <c:pt idx="702">
                        <c:v>44509</c:v>
                      </c:pt>
                      <c:pt idx="703">
                        <c:v>44510</c:v>
                      </c:pt>
                      <c:pt idx="704">
                        <c:v>44511</c:v>
                      </c:pt>
                      <c:pt idx="705">
                        <c:v>44512</c:v>
                      </c:pt>
                      <c:pt idx="706">
                        <c:v>44515</c:v>
                      </c:pt>
                      <c:pt idx="707">
                        <c:v>44516</c:v>
                      </c:pt>
                      <c:pt idx="708">
                        <c:v>44517</c:v>
                      </c:pt>
                      <c:pt idx="709">
                        <c:v>44518</c:v>
                      </c:pt>
                      <c:pt idx="710">
                        <c:v>44519</c:v>
                      </c:pt>
                      <c:pt idx="711">
                        <c:v>44522</c:v>
                      </c:pt>
                      <c:pt idx="712">
                        <c:v>44523</c:v>
                      </c:pt>
                      <c:pt idx="713">
                        <c:v>44524</c:v>
                      </c:pt>
                      <c:pt idx="714">
                        <c:v>44525</c:v>
                      </c:pt>
                      <c:pt idx="715">
                        <c:v>44526</c:v>
                      </c:pt>
                      <c:pt idx="716">
                        <c:v>44529</c:v>
                      </c:pt>
                      <c:pt idx="717">
                        <c:v>44530</c:v>
                      </c:pt>
                      <c:pt idx="718">
                        <c:v>44531</c:v>
                      </c:pt>
                      <c:pt idx="719">
                        <c:v>44532</c:v>
                      </c:pt>
                      <c:pt idx="720">
                        <c:v>44533</c:v>
                      </c:pt>
                      <c:pt idx="721">
                        <c:v>44536</c:v>
                      </c:pt>
                      <c:pt idx="722">
                        <c:v>44537</c:v>
                      </c:pt>
                      <c:pt idx="723">
                        <c:v>44538</c:v>
                      </c:pt>
                      <c:pt idx="724">
                        <c:v>44539</c:v>
                      </c:pt>
                      <c:pt idx="725">
                        <c:v>44540</c:v>
                      </c:pt>
                      <c:pt idx="726">
                        <c:v>44543</c:v>
                      </c:pt>
                      <c:pt idx="727">
                        <c:v>44544</c:v>
                      </c:pt>
                      <c:pt idx="728">
                        <c:v>44545</c:v>
                      </c:pt>
                      <c:pt idx="729">
                        <c:v>44546</c:v>
                      </c:pt>
                      <c:pt idx="730">
                        <c:v>44547</c:v>
                      </c:pt>
                      <c:pt idx="731">
                        <c:v>44550</c:v>
                      </c:pt>
                      <c:pt idx="732">
                        <c:v>44551</c:v>
                      </c:pt>
                      <c:pt idx="733">
                        <c:v>44552</c:v>
                      </c:pt>
                      <c:pt idx="734">
                        <c:v>44553</c:v>
                      </c:pt>
                      <c:pt idx="735">
                        <c:v>44554</c:v>
                      </c:pt>
                      <c:pt idx="736">
                        <c:v>44557</c:v>
                      </c:pt>
                      <c:pt idx="737">
                        <c:v>44558</c:v>
                      </c:pt>
                      <c:pt idx="738">
                        <c:v>44559</c:v>
                      </c:pt>
                      <c:pt idx="739">
                        <c:v>44560</c:v>
                      </c:pt>
                      <c:pt idx="740">
                        <c:v>44561</c:v>
                      </c:pt>
                      <c:pt idx="741">
                        <c:v>44565</c:v>
                      </c:pt>
                      <c:pt idx="742">
                        <c:v>44566</c:v>
                      </c:pt>
                      <c:pt idx="743">
                        <c:v>44568</c:v>
                      </c:pt>
                      <c:pt idx="744">
                        <c:v>44571</c:v>
                      </c:pt>
                      <c:pt idx="745">
                        <c:v>44572</c:v>
                      </c:pt>
                      <c:pt idx="746">
                        <c:v>44573</c:v>
                      </c:pt>
                      <c:pt idx="747">
                        <c:v>44574</c:v>
                      </c:pt>
                      <c:pt idx="748">
                        <c:v>44575</c:v>
                      </c:pt>
                      <c:pt idx="749">
                        <c:v>44578</c:v>
                      </c:pt>
                      <c:pt idx="750">
                        <c:v>44579</c:v>
                      </c:pt>
                      <c:pt idx="751">
                        <c:v>44580</c:v>
                      </c:pt>
                      <c:pt idx="752">
                        <c:v>44581</c:v>
                      </c:pt>
                      <c:pt idx="753">
                        <c:v>44582</c:v>
                      </c:pt>
                      <c:pt idx="754">
                        <c:v>44585</c:v>
                      </c:pt>
                      <c:pt idx="755">
                        <c:v>44586</c:v>
                      </c:pt>
                      <c:pt idx="756">
                        <c:v>44587</c:v>
                      </c:pt>
                      <c:pt idx="757">
                        <c:v>44588</c:v>
                      </c:pt>
                      <c:pt idx="758">
                        <c:v>44589</c:v>
                      </c:pt>
                      <c:pt idx="759">
                        <c:v>44599</c:v>
                      </c:pt>
                      <c:pt idx="760">
                        <c:v>44600</c:v>
                      </c:pt>
                      <c:pt idx="761">
                        <c:v>44601</c:v>
                      </c:pt>
                      <c:pt idx="762">
                        <c:v>44602</c:v>
                      </c:pt>
                      <c:pt idx="763">
                        <c:v>44603</c:v>
                      </c:pt>
                      <c:pt idx="764">
                        <c:v>44606</c:v>
                      </c:pt>
                      <c:pt idx="765">
                        <c:v>44607</c:v>
                      </c:pt>
                      <c:pt idx="766">
                        <c:v>44608</c:v>
                      </c:pt>
                      <c:pt idx="767">
                        <c:v>44609</c:v>
                      </c:pt>
                      <c:pt idx="768">
                        <c:v>44610</c:v>
                      </c:pt>
                      <c:pt idx="769">
                        <c:v>44613</c:v>
                      </c:pt>
                      <c:pt idx="770">
                        <c:v>44614</c:v>
                      </c:pt>
                      <c:pt idx="771">
                        <c:v>44615</c:v>
                      </c:pt>
                      <c:pt idx="772">
                        <c:v>44616</c:v>
                      </c:pt>
                      <c:pt idx="773">
                        <c:v>44617</c:v>
                      </c:pt>
                      <c:pt idx="774">
                        <c:v>44620</c:v>
                      </c:pt>
                      <c:pt idx="775">
                        <c:v>44621</c:v>
                      </c:pt>
                      <c:pt idx="776">
                        <c:v>44622</c:v>
                      </c:pt>
                      <c:pt idx="777">
                        <c:v>44623</c:v>
                      </c:pt>
                      <c:pt idx="778">
                        <c:v>44624</c:v>
                      </c:pt>
                      <c:pt idx="779">
                        <c:v>44627</c:v>
                      </c:pt>
                      <c:pt idx="780">
                        <c:v>44628</c:v>
                      </c:pt>
                      <c:pt idx="781">
                        <c:v>44629</c:v>
                      </c:pt>
                      <c:pt idx="782">
                        <c:v>44630</c:v>
                      </c:pt>
                      <c:pt idx="783">
                        <c:v>44631</c:v>
                      </c:pt>
                      <c:pt idx="784">
                        <c:v>44634</c:v>
                      </c:pt>
                      <c:pt idx="785">
                        <c:v>44635</c:v>
                      </c:pt>
                      <c:pt idx="786">
                        <c:v>44636</c:v>
                      </c:pt>
                      <c:pt idx="787">
                        <c:v>44637</c:v>
                      </c:pt>
                      <c:pt idx="788">
                        <c:v>44638</c:v>
                      </c:pt>
                      <c:pt idx="789">
                        <c:v>44641</c:v>
                      </c:pt>
                      <c:pt idx="790">
                        <c:v>44642</c:v>
                      </c:pt>
                      <c:pt idx="791">
                        <c:v>44643</c:v>
                      </c:pt>
                      <c:pt idx="792">
                        <c:v>44644</c:v>
                      </c:pt>
                      <c:pt idx="793">
                        <c:v>44645</c:v>
                      </c:pt>
                      <c:pt idx="794">
                        <c:v>44648</c:v>
                      </c:pt>
                      <c:pt idx="795">
                        <c:v>44649</c:v>
                      </c:pt>
                      <c:pt idx="796">
                        <c:v>44650</c:v>
                      </c:pt>
                      <c:pt idx="797">
                        <c:v>44651</c:v>
                      </c:pt>
                      <c:pt idx="798">
                        <c:v>44652</c:v>
                      </c:pt>
                      <c:pt idx="799">
                        <c:v>44655</c:v>
                      </c:pt>
                      <c:pt idx="800">
                        <c:v>44656</c:v>
                      </c:pt>
                      <c:pt idx="801">
                        <c:v>44657</c:v>
                      </c:pt>
                      <c:pt idx="802">
                        <c:v>44658</c:v>
                      </c:pt>
                      <c:pt idx="803">
                        <c:v>44659</c:v>
                      </c:pt>
                      <c:pt idx="804">
                        <c:v>44663</c:v>
                      </c:pt>
                      <c:pt idx="805">
                        <c:v>44664</c:v>
                      </c:pt>
                      <c:pt idx="806">
                        <c:v>44665</c:v>
                      </c:pt>
                      <c:pt idx="807">
                        <c:v>44666</c:v>
                      </c:pt>
                      <c:pt idx="808">
                        <c:v>44669</c:v>
                      </c:pt>
                      <c:pt idx="809">
                        <c:v>44670</c:v>
                      </c:pt>
                      <c:pt idx="810">
                        <c:v>44671</c:v>
                      </c:pt>
                      <c:pt idx="811">
                        <c:v>44672</c:v>
                      </c:pt>
                      <c:pt idx="812">
                        <c:v>44673</c:v>
                      </c:pt>
                      <c:pt idx="813">
                        <c:v>44676</c:v>
                      </c:pt>
                      <c:pt idx="814">
                        <c:v>44677</c:v>
                      </c:pt>
                      <c:pt idx="815">
                        <c:v>44678</c:v>
                      </c:pt>
                      <c:pt idx="816">
                        <c:v>44679</c:v>
                      </c:pt>
                      <c:pt idx="817">
                        <c:v>44680</c:v>
                      </c:pt>
                      <c:pt idx="818">
                        <c:v>44685</c:v>
                      </c:pt>
                      <c:pt idx="819">
                        <c:v>44686</c:v>
                      </c:pt>
                      <c:pt idx="820">
                        <c:v>44687</c:v>
                      </c:pt>
                      <c:pt idx="821">
                        <c:v>44690</c:v>
                      </c:pt>
                      <c:pt idx="822">
                        <c:v>44691</c:v>
                      </c:pt>
                      <c:pt idx="823">
                        <c:v>44692</c:v>
                      </c:pt>
                      <c:pt idx="824">
                        <c:v>44693</c:v>
                      </c:pt>
                      <c:pt idx="825">
                        <c:v>44694</c:v>
                      </c:pt>
                      <c:pt idx="826">
                        <c:v>44697</c:v>
                      </c:pt>
                      <c:pt idx="827">
                        <c:v>44698</c:v>
                      </c:pt>
                      <c:pt idx="828">
                        <c:v>44699</c:v>
                      </c:pt>
                      <c:pt idx="829">
                        <c:v>44700</c:v>
                      </c:pt>
                      <c:pt idx="830">
                        <c:v>44701</c:v>
                      </c:pt>
                      <c:pt idx="831">
                        <c:v>44704</c:v>
                      </c:pt>
                      <c:pt idx="832">
                        <c:v>44705</c:v>
                      </c:pt>
                      <c:pt idx="833">
                        <c:v>44706</c:v>
                      </c:pt>
                      <c:pt idx="834">
                        <c:v>44707</c:v>
                      </c:pt>
                      <c:pt idx="835">
                        <c:v>44708</c:v>
                      </c:pt>
                      <c:pt idx="836">
                        <c:v>44711</c:v>
                      </c:pt>
                      <c:pt idx="837">
                        <c:v>44712</c:v>
                      </c:pt>
                      <c:pt idx="838">
                        <c:v>44713</c:v>
                      </c:pt>
                      <c:pt idx="839">
                        <c:v>44714</c:v>
                      </c:pt>
                      <c:pt idx="840">
                        <c:v>44715</c:v>
                      </c:pt>
                      <c:pt idx="841">
                        <c:v>44718</c:v>
                      </c:pt>
                      <c:pt idx="842">
                        <c:v>44719</c:v>
                      </c:pt>
                      <c:pt idx="843">
                        <c:v>44720</c:v>
                      </c:pt>
                      <c:pt idx="844">
                        <c:v>44721</c:v>
                      </c:pt>
                      <c:pt idx="845">
                        <c:v>44722</c:v>
                      </c:pt>
                      <c:pt idx="846">
                        <c:v>44725</c:v>
                      </c:pt>
                      <c:pt idx="847">
                        <c:v>44726</c:v>
                      </c:pt>
                      <c:pt idx="848">
                        <c:v>44727</c:v>
                      </c:pt>
                      <c:pt idx="849">
                        <c:v>44728</c:v>
                      </c:pt>
                      <c:pt idx="850">
                        <c:v>44729</c:v>
                      </c:pt>
                      <c:pt idx="851">
                        <c:v>44732</c:v>
                      </c:pt>
                      <c:pt idx="852">
                        <c:v>44733</c:v>
                      </c:pt>
                      <c:pt idx="853">
                        <c:v>44734</c:v>
                      </c:pt>
                      <c:pt idx="854">
                        <c:v>44735</c:v>
                      </c:pt>
                      <c:pt idx="855">
                        <c:v>44736</c:v>
                      </c:pt>
                      <c:pt idx="856">
                        <c:v>44739</c:v>
                      </c:pt>
                      <c:pt idx="857">
                        <c:v>44740</c:v>
                      </c:pt>
                      <c:pt idx="858">
                        <c:v>44741</c:v>
                      </c:pt>
                      <c:pt idx="859">
                        <c:v>44743</c:v>
                      </c:pt>
                      <c:pt idx="860">
                        <c:v>44746</c:v>
                      </c:pt>
                      <c:pt idx="861">
                        <c:v>44747</c:v>
                      </c:pt>
                      <c:pt idx="862">
                        <c:v>44748</c:v>
                      </c:pt>
                      <c:pt idx="863">
                        <c:v>44749</c:v>
                      </c:pt>
                      <c:pt idx="864">
                        <c:v>44750</c:v>
                      </c:pt>
                      <c:pt idx="865">
                        <c:v>44753</c:v>
                      </c:pt>
                      <c:pt idx="866">
                        <c:v>44754</c:v>
                      </c:pt>
                      <c:pt idx="867">
                        <c:v>44755</c:v>
                      </c:pt>
                      <c:pt idx="868">
                        <c:v>44756</c:v>
                      </c:pt>
                      <c:pt idx="869">
                        <c:v>44757</c:v>
                      </c:pt>
                      <c:pt idx="870">
                        <c:v>44760</c:v>
                      </c:pt>
                      <c:pt idx="871">
                        <c:v>44761</c:v>
                      </c:pt>
                      <c:pt idx="872">
                        <c:v>44762</c:v>
                      </c:pt>
                      <c:pt idx="873">
                        <c:v>44763</c:v>
                      </c:pt>
                      <c:pt idx="874">
                        <c:v>44764</c:v>
                      </c:pt>
                      <c:pt idx="875">
                        <c:v>44767</c:v>
                      </c:pt>
                      <c:pt idx="876">
                        <c:v>44768</c:v>
                      </c:pt>
                      <c:pt idx="877">
                        <c:v>44769</c:v>
                      </c:pt>
                      <c:pt idx="878">
                        <c:v>44770</c:v>
                      </c:pt>
                      <c:pt idx="879">
                        <c:v>44771</c:v>
                      </c:pt>
                      <c:pt idx="880">
                        <c:v>44774</c:v>
                      </c:pt>
                      <c:pt idx="881">
                        <c:v>44775</c:v>
                      </c:pt>
                      <c:pt idx="882">
                        <c:v>44776</c:v>
                      </c:pt>
                      <c:pt idx="883">
                        <c:v>44777</c:v>
                      </c:pt>
                      <c:pt idx="884">
                        <c:v>44778</c:v>
                      </c:pt>
                      <c:pt idx="885">
                        <c:v>44781</c:v>
                      </c:pt>
                      <c:pt idx="886">
                        <c:v>44782</c:v>
                      </c:pt>
                      <c:pt idx="887">
                        <c:v>44783</c:v>
                      </c:pt>
                      <c:pt idx="888">
                        <c:v>44784</c:v>
                      </c:pt>
                      <c:pt idx="889">
                        <c:v>44785</c:v>
                      </c:pt>
                      <c:pt idx="890">
                        <c:v>44788</c:v>
                      </c:pt>
                      <c:pt idx="891">
                        <c:v>44789</c:v>
                      </c:pt>
                      <c:pt idx="892">
                        <c:v>44790</c:v>
                      </c:pt>
                      <c:pt idx="893">
                        <c:v>44791</c:v>
                      </c:pt>
                      <c:pt idx="894">
                        <c:v>44792</c:v>
                      </c:pt>
                      <c:pt idx="895">
                        <c:v>44795</c:v>
                      </c:pt>
                      <c:pt idx="896">
                        <c:v>44796</c:v>
                      </c:pt>
                      <c:pt idx="897">
                        <c:v>44797</c:v>
                      </c:pt>
                      <c:pt idx="898">
                        <c:v>44798</c:v>
                      </c:pt>
                      <c:pt idx="899">
                        <c:v>44799</c:v>
                      </c:pt>
                      <c:pt idx="900">
                        <c:v>44802</c:v>
                      </c:pt>
                      <c:pt idx="901">
                        <c:v>44803</c:v>
                      </c:pt>
                      <c:pt idx="902">
                        <c:v>44804</c:v>
                      </c:pt>
                      <c:pt idx="903">
                        <c:v>44809</c:v>
                      </c:pt>
                      <c:pt idx="904">
                        <c:v>44810</c:v>
                      </c:pt>
                      <c:pt idx="905">
                        <c:v>44811</c:v>
                      </c:pt>
                      <c:pt idx="906">
                        <c:v>44812</c:v>
                      </c:pt>
                      <c:pt idx="907">
                        <c:v>44813</c:v>
                      </c:pt>
                      <c:pt idx="908">
                        <c:v>44816</c:v>
                      </c:pt>
                      <c:pt idx="909">
                        <c:v>44817</c:v>
                      </c:pt>
                      <c:pt idx="910">
                        <c:v>44818</c:v>
                      </c:pt>
                      <c:pt idx="911">
                        <c:v>44819</c:v>
                      </c:pt>
                      <c:pt idx="912">
                        <c:v>44820</c:v>
                      </c:pt>
                      <c:pt idx="913">
                        <c:v>44823</c:v>
                      </c:pt>
                      <c:pt idx="914">
                        <c:v>44824</c:v>
                      </c:pt>
                      <c:pt idx="915">
                        <c:v>44825</c:v>
                      </c:pt>
                      <c:pt idx="916">
                        <c:v>44826</c:v>
                      </c:pt>
                      <c:pt idx="917">
                        <c:v>44827</c:v>
                      </c:pt>
                      <c:pt idx="918">
                        <c:v>44830</c:v>
                      </c:pt>
                      <c:pt idx="919">
                        <c:v>44831</c:v>
                      </c:pt>
                      <c:pt idx="920">
                        <c:v>44832</c:v>
                      </c:pt>
                      <c:pt idx="921">
                        <c:v>44833</c:v>
                      </c:pt>
                      <c:pt idx="922">
                        <c:v>44834</c:v>
                      </c:pt>
                      <c:pt idx="923">
                        <c:v>44837</c:v>
                      </c:pt>
                      <c:pt idx="924">
                        <c:v>44838</c:v>
                      </c:pt>
                      <c:pt idx="925">
                        <c:v>44839</c:v>
                      </c:pt>
                      <c:pt idx="926">
                        <c:v>44840</c:v>
                      </c:pt>
                      <c:pt idx="927">
                        <c:v>44841</c:v>
                      </c:pt>
                      <c:pt idx="928">
                        <c:v>44844</c:v>
                      </c:pt>
                      <c:pt idx="929">
                        <c:v>44845</c:v>
                      </c:pt>
                      <c:pt idx="930">
                        <c:v>44846</c:v>
                      </c:pt>
                      <c:pt idx="931">
                        <c:v>44847</c:v>
                      </c:pt>
                      <c:pt idx="932">
                        <c:v>44848</c:v>
                      </c:pt>
                      <c:pt idx="933">
                        <c:v>44851</c:v>
                      </c:pt>
                      <c:pt idx="934">
                        <c:v>44852</c:v>
                      </c:pt>
                      <c:pt idx="935">
                        <c:v>44853</c:v>
                      </c:pt>
                      <c:pt idx="936">
                        <c:v>44854</c:v>
                      </c:pt>
                      <c:pt idx="937">
                        <c:v>44855</c:v>
                      </c:pt>
                      <c:pt idx="938">
                        <c:v>44858</c:v>
                      </c:pt>
                      <c:pt idx="939">
                        <c:v>44859</c:v>
                      </c:pt>
                      <c:pt idx="940">
                        <c:v>44860</c:v>
                      </c:pt>
                      <c:pt idx="941">
                        <c:v>44861</c:v>
                      </c:pt>
                      <c:pt idx="942">
                        <c:v>44862</c:v>
                      </c:pt>
                      <c:pt idx="943">
                        <c:v>44865</c:v>
                      </c:pt>
                      <c:pt idx="944">
                        <c:v>44866</c:v>
                      </c:pt>
                      <c:pt idx="945">
                        <c:v>44867</c:v>
                      </c:pt>
                      <c:pt idx="946">
                        <c:v>44868</c:v>
                      </c:pt>
                      <c:pt idx="947">
                        <c:v>44869</c:v>
                      </c:pt>
                      <c:pt idx="948">
                        <c:v>44872</c:v>
                      </c:pt>
                      <c:pt idx="949">
                        <c:v>44873</c:v>
                      </c:pt>
                      <c:pt idx="950">
                        <c:v>44874</c:v>
                      </c:pt>
                      <c:pt idx="951">
                        <c:v>44875</c:v>
                      </c:pt>
                      <c:pt idx="952">
                        <c:v>44876</c:v>
                      </c:pt>
                      <c:pt idx="953">
                        <c:v>44879</c:v>
                      </c:pt>
                      <c:pt idx="954">
                        <c:v>44880</c:v>
                      </c:pt>
                      <c:pt idx="955">
                        <c:v>44881</c:v>
                      </c:pt>
                      <c:pt idx="956">
                        <c:v>44882</c:v>
                      </c:pt>
                      <c:pt idx="957">
                        <c:v>44883</c:v>
                      </c:pt>
                      <c:pt idx="958">
                        <c:v>44886</c:v>
                      </c:pt>
                      <c:pt idx="959">
                        <c:v>44887</c:v>
                      </c:pt>
                      <c:pt idx="960">
                        <c:v>44888</c:v>
                      </c:pt>
                      <c:pt idx="961">
                        <c:v>44889</c:v>
                      </c:pt>
                      <c:pt idx="962">
                        <c:v>44890</c:v>
                      </c:pt>
                      <c:pt idx="963">
                        <c:v>44893</c:v>
                      </c:pt>
                      <c:pt idx="964">
                        <c:v>44894</c:v>
                      </c:pt>
                      <c:pt idx="965">
                        <c:v>44895</c:v>
                      </c:pt>
                      <c:pt idx="966">
                        <c:v>44896</c:v>
                      </c:pt>
                      <c:pt idx="967">
                        <c:v>44897</c:v>
                      </c:pt>
                      <c:pt idx="968">
                        <c:v>44900</c:v>
                      </c:pt>
                      <c:pt idx="969">
                        <c:v>44901</c:v>
                      </c:pt>
                      <c:pt idx="970">
                        <c:v>44902</c:v>
                      </c:pt>
                      <c:pt idx="971">
                        <c:v>44903</c:v>
                      </c:pt>
                      <c:pt idx="972">
                        <c:v>44904</c:v>
                      </c:pt>
                      <c:pt idx="973">
                        <c:v>44907</c:v>
                      </c:pt>
                      <c:pt idx="974">
                        <c:v>44908</c:v>
                      </c:pt>
                      <c:pt idx="975">
                        <c:v>44909</c:v>
                      </c:pt>
                      <c:pt idx="976">
                        <c:v>44910</c:v>
                      </c:pt>
                      <c:pt idx="977">
                        <c:v>44911</c:v>
                      </c:pt>
                      <c:pt idx="978">
                        <c:v>44914</c:v>
                      </c:pt>
                      <c:pt idx="979">
                        <c:v>44915</c:v>
                      </c:pt>
                      <c:pt idx="980">
                        <c:v>44916</c:v>
                      </c:pt>
                      <c:pt idx="981">
                        <c:v>44917</c:v>
                      </c:pt>
                      <c:pt idx="982">
                        <c:v>44918</c:v>
                      </c:pt>
                      <c:pt idx="983">
                        <c:v>44921</c:v>
                      </c:pt>
                      <c:pt idx="984">
                        <c:v>44922</c:v>
                      </c:pt>
                      <c:pt idx="985">
                        <c:v>44923</c:v>
                      </c:pt>
                      <c:pt idx="986">
                        <c:v>44924</c:v>
                      </c:pt>
                      <c:pt idx="987">
                        <c:v>44925</c:v>
                      </c:pt>
                      <c:pt idx="988">
                        <c:v>44929</c:v>
                      </c:pt>
                      <c:pt idx="989">
                        <c:v>44930</c:v>
                      </c:pt>
                      <c:pt idx="990">
                        <c:v>44931</c:v>
                      </c:pt>
                      <c:pt idx="991">
                        <c:v>44932</c:v>
                      </c:pt>
                      <c:pt idx="992">
                        <c:v>44935</c:v>
                      </c:pt>
                      <c:pt idx="993">
                        <c:v>44936</c:v>
                      </c:pt>
                      <c:pt idx="994">
                        <c:v>44937</c:v>
                      </c:pt>
                      <c:pt idx="995">
                        <c:v>44938</c:v>
                      </c:pt>
                      <c:pt idx="996">
                        <c:v>44942</c:v>
                      </c:pt>
                      <c:pt idx="997">
                        <c:v>44943</c:v>
                      </c:pt>
                      <c:pt idx="998">
                        <c:v>44944</c:v>
                      </c:pt>
                      <c:pt idx="999">
                        <c:v>44945</c:v>
                      </c:pt>
                      <c:pt idx="1000">
                        <c:v>44953</c:v>
                      </c:pt>
                      <c:pt idx="1001">
                        <c:v>44956</c:v>
                      </c:pt>
                      <c:pt idx="1002">
                        <c:v>44957</c:v>
                      </c:pt>
                      <c:pt idx="1003">
                        <c:v>44958</c:v>
                      </c:pt>
                      <c:pt idx="1004">
                        <c:v>44959</c:v>
                      </c:pt>
                      <c:pt idx="1005">
                        <c:v>44960</c:v>
                      </c:pt>
                      <c:pt idx="1006">
                        <c:v>44963</c:v>
                      </c:pt>
                      <c:pt idx="1007">
                        <c:v>44964</c:v>
                      </c:pt>
                      <c:pt idx="1008">
                        <c:v>44965</c:v>
                      </c:pt>
                      <c:pt idx="1009">
                        <c:v>44966</c:v>
                      </c:pt>
                      <c:pt idx="1010">
                        <c:v>44967</c:v>
                      </c:pt>
                      <c:pt idx="1011">
                        <c:v>44970</c:v>
                      </c:pt>
                      <c:pt idx="1012">
                        <c:v>44971</c:v>
                      </c:pt>
                      <c:pt idx="1013">
                        <c:v>44972</c:v>
                      </c:pt>
                      <c:pt idx="1014">
                        <c:v>44973</c:v>
                      </c:pt>
                      <c:pt idx="1015">
                        <c:v>44974</c:v>
                      </c:pt>
                      <c:pt idx="1016">
                        <c:v>44977</c:v>
                      </c:pt>
                      <c:pt idx="1017">
                        <c:v>44978</c:v>
                      </c:pt>
                      <c:pt idx="1018">
                        <c:v>44979</c:v>
                      </c:pt>
                      <c:pt idx="1019">
                        <c:v>44980</c:v>
                      </c:pt>
                      <c:pt idx="1020">
                        <c:v>44981</c:v>
                      </c:pt>
                      <c:pt idx="1021">
                        <c:v>44984</c:v>
                      </c:pt>
                      <c:pt idx="1022">
                        <c:v>44985</c:v>
                      </c:pt>
                      <c:pt idx="1023">
                        <c:v>44986</c:v>
                      </c:pt>
                      <c:pt idx="1024">
                        <c:v>44987</c:v>
                      </c:pt>
                      <c:pt idx="1025">
                        <c:v>44988</c:v>
                      </c:pt>
                      <c:pt idx="1026">
                        <c:v>44991</c:v>
                      </c:pt>
                      <c:pt idx="1027">
                        <c:v>44992</c:v>
                      </c:pt>
                      <c:pt idx="1028">
                        <c:v>44993</c:v>
                      </c:pt>
                      <c:pt idx="1029">
                        <c:v>44994</c:v>
                      </c:pt>
                      <c:pt idx="1030">
                        <c:v>44995</c:v>
                      </c:pt>
                      <c:pt idx="1031">
                        <c:v>44998</c:v>
                      </c:pt>
                      <c:pt idx="1032">
                        <c:v>44999</c:v>
                      </c:pt>
                      <c:pt idx="1033">
                        <c:v>45000</c:v>
                      </c:pt>
                      <c:pt idx="1034">
                        <c:v>45001</c:v>
                      </c:pt>
                      <c:pt idx="1035">
                        <c:v>45002</c:v>
                      </c:pt>
                      <c:pt idx="1036">
                        <c:v>45005</c:v>
                      </c:pt>
                      <c:pt idx="1037">
                        <c:v>45006</c:v>
                      </c:pt>
                      <c:pt idx="1038">
                        <c:v>45007</c:v>
                      </c:pt>
                      <c:pt idx="1039">
                        <c:v>45008</c:v>
                      </c:pt>
                      <c:pt idx="1040">
                        <c:v>45009</c:v>
                      </c:pt>
                      <c:pt idx="1041">
                        <c:v>45012</c:v>
                      </c:pt>
                      <c:pt idx="1042">
                        <c:v>45013</c:v>
                      </c:pt>
                      <c:pt idx="1043">
                        <c:v>45014</c:v>
                      </c:pt>
                      <c:pt idx="1044">
                        <c:v>45015</c:v>
                      </c:pt>
                      <c:pt idx="1045">
                        <c:v>45016</c:v>
                      </c:pt>
                      <c:pt idx="1046">
                        <c:v>45019</c:v>
                      </c:pt>
                      <c:pt idx="1047">
                        <c:v>45020</c:v>
                      </c:pt>
                      <c:pt idx="1048">
                        <c:v>45021</c:v>
                      </c:pt>
                      <c:pt idx="1049">
                        <c:v>45022</c:v>
                      </c:pt>
                      <c:pt idx="1050">
                        <c:v>45023</c:v>
                      </c:pt>
                      <c:pt idx="1051">
                        <c:v>45026</c:v>
                      </c:pt>
                      <c:pt idx="1052">
                        <c:v>45027</c:v>
                      </c:pt>
                      <c:pt idx="1053">
                        <c:v>45028</c:v>
                      </c:pt>
                      <c:pt idx="1054">
                        <c:v>45029</c:v>
                      </c:pt>
                      <c:pt idx="1055">
                        <c:v>45030</c:v>
                      </c:pt>
                      <c:pt idx="1056">
                        <c:v>45033</c:v>
                      </c:pt>
                      <c:pt idx="1057">
                        <c:v>45034</c:v>
                      </c:pt>
                      <c:pt idx="1058">
                        <c:v>45035</c:v>
                      </c:pt>
                      <c:pt idx="1059">
                        <c:v>45036</c:v>
                      </c:pt>
                      <c:pt idx="1060">
                        <c:v>45037</c:v>
                      </c:pt>
                      <c:pt idx="1061">
                        <c:v>45040</c:v>
                      </c:pt>
                      <c:pt idx="1062">
                        <c:v>45041</c:v>
                      </c:pt>
                      <c:pt idx="1063">
                        <c:v>45042</c:v>
                      </c:pt>
                      <c:pt idx="1064">
                        <c:v>45043</c:v>
                      </c:pt>
                      <c:pt idx="1065">
                        <c:v>45044</c:v>
                      </c:pt>
                      <c:pt idx="1066">
                        <c:v>45050</c:v>
                      </c:pt>
                      <c:pt idx="1067">
                        <c:v>45051</c:v>
                      </c:pt>
                      <c:pt idx="1068">
                        <c:v>45054</c:v>
                      </c:pt>
                      <c:pt idx="1069">
                        <c:v>45055</c:v>
                      </c:pt>
                      <c:pt idx="1070">
                        <c:v>45056</c:v>
                      </c:pt>
                      <c:pt idx="1071">
                        <c:v>45057</c:v>
                      </c:pt>
                      <c:pt idx="1072">
                        <c:v>45058</c:v>
                      </c:pt>
                      <c:pt idx="1073">
                        <c:v>45061</c:v>
                      </c:pt>
                      <c:pt idx="1074">
                        <c:v>45062</c:v>
                      </c:pt>
                      <c:pt idx="1075">
                        <c:v>45063</c:v>
                      </c:pt>
                      <c:pt idx="1076">
                        <c:v>45064</c:v>
                      </c:pt>
                      <c:pt idx="1077">
                        <c:v>45065</c:v>
                      </c:pt>
                      <c:pt idx="1078">
                        <c:v>45068</c:v>
                      </c:pt>
                      <c:pt idx="1079">
                        <c:v>45069</c:v>
                      </c:pt>
                      <c:pt idx="1080">
                        <c:v>45070</c:v>
                      </c:pt>
                      <c:pt idx="1081">
                        <c:v>45071</c:v>
                      </c:pt>
                      <c:pt idx="1082">
                        <c:v>45072</c:v>
                      </c:pt>
                      <c:pt idx="1083">
                        <c:v>45075</c:v>
                      </c:pt>
                      <c:pt idx="1084">
                        <c:v>45076</c:v>
                      </c:pt>
                      <c:pt idx="1085">
                        <c:v>45077</c:v>
                      </c:pt>
                      <c:pt idx="1086">
                        <c:v>45078</c:v>
                      </c:pt>
                      <c:pt idx="1087">
                        <c:v>45079</c:v>
                      </c:pt>
                      <c:pt idx="1088">
                        <c:v>45082</c:v>
                      </c:pt>
                      <c:pt idx="1089">
                        <c:v>45083</c:v>
                      </c:pt>
                      <c:pt idx="1090">
                        <c:v>45084</c:v>
                      </c:pt>
                      <c:pt idx="1091">
                        <c:v>45085</c:v>
                      </c:pt>
                      <c:pt idx="1092">
                        <c:v>45086</c:v>
                      </c:pt>
                      <c:pt idx="1093">
                        <c:v>45089</c:v>
                      </c:pt>
                      <c:pt idx="1094">
                        <c:v>45090</c:v>
                      </c:pt>
                      <c:pt idx="1095">
                        <c:v>45091</c:v>
                      </c:pt>
                      <c:pt idx="1096">
                        <c:v>45092</c:v>
                      </c:pt>
                      <c:pt idx="1097">
                        <c:v>45093</c:v>
                      </c:pt>
                      <c:pt idx="1098">
                        <c:v>45096</c:v>
                      </c:pt>
                      <c:pt idx="1099">
                        <c:v>45097</c:v>
                      </c:pt>
                      <c:pt idx="1100">
                        <c:v>45098</c:v>
                      </c:pt>
                      <c:pt idx="1101">
                        <c:v>45099</c:v>
                      </c:pt>
                      <c:pt idx="1102">
                        <c:v>45100</c:v>
                      </c:pt>
                      <c:pt idx="1103">
                        <c:v>45103</c:v>
                      </c:pt>
                      <c:pt idx="1104">
                        <c:v>45104</c:v>
                      </c:pt>
                      <c:pt idx="1105">
                        <c:v>45105</c:v>
                      </c:pt>
                      <c:pt idx="1106">
                        <c:v>45106</c:v>
                      </c:pt>
                      <c:pt idx="1107">
                        <c:v>45107</c:v>
                      </c:pt>
                      <c:pt idx="1108">
                        <c:v>45110</c:v>
                      </c:pt>
                      <c:pt idx="1109">
                        <c:v>45111</c:v>
                      </c:pt>
                      <c:pt idx="1110">
                        <c:v>45112</c:v>
                      </c:pt>
                      <c:pt idx="1111">
                        <c:v>45113</c:v>
                      </c:pt>
                      <c:pt idx="1112">
                        <c:v>45117</c:v>
                      </c:pt>
                      <c:pt idx="1113">
                        <c:v>45118</c:v>
                      </c:pt>
                      <c:pt idx="1114">
                        <c:v>45119</c:v>
                      </c:pt>
                      <c:pt idx="1115">
                        <c:v>45120</c:v>
                      </c:pt>
                      <c:pt idx="1116">
                        <c:v>45121</c:v>
                      </c:pt>
                      <c:pt idx="1117">
                        <c:v>45124</c:v>
                      </c:pt>
                      <c:pt idx="1118">
                        <c:v>45125</c:v>
                      </c:pt>
                      <c:pt idx="1119">
                        <c:v>45126</c:v>
                      </c:pt>
                      <c:pt idx="1120">
                        <c:v>45127</c:v>
                      </c:pt>
                      <c:pt idx="1121">
                        <c:v>45128</c:v>
                      </c:pt>
                      <c:pt idx="1122">
                        <c:v>45131</c:v>
                      </c:pt>
                      <c:pt idx="1123">
                        <c:v>45132</c:v>
                      </c:pt>
                      <c:pt idx="1124">
                        <c:v>45133</c:v>
                      </c:pt>
                      <c:pt idx="1125">
                        <c:v>45134</c:v>
                      </c:pt>
                      <c:pt idx="1126">
                        <c:v>45135</c:v>
                      </c:pt>
                      <c:pt idx="1127">
                        <c:v>45138</c:v>
                      </c:pt>
                      <c:pt idx="1128">
                        <c:v>45139</c:v>
                      </c:pt>
                      <c:pt idx="1129">
                        <c:v>45140</c:v>
                      </c:pt>
                      <c:pt idx="1130">
                        <c:v>45141</c:v>
                      </c:pt>
                      <c:pt idx="1131">
                        <c:v>45142</c:v>
                      </c:pt>
                      <c:pt idx="1132">
                        <c:v>45145</c:v>
                      </c:pt>
                      <c:pt idx="1133">
                        <c:v>45146</c:v>
                      </c:pt>
                      <c:pt idx="1134">
                        <c:v>45147</c:v>
                      </c:pt>
                      <c:pt idx="1135">
                        <c:v>45148</c:v>
                      </c:pt>
                      <c:pt idx="1136">
                        <c:v>45149</c:v>
                      </c:pt>
                      <c:pt idx="1137">
                        <c:v>45152</c:v>
                      </c:pt>
                      <c:pt idx="1138">
                        <c:v>45153</c:v>
                      </c:pt>
                      <c:pt idx="1139">
                        <c:v>45154</c:v>
                      </c:pt>
                      <c:pt idx="1140">
                        <c:v>45155</c:v>
                      </c:pt>
                      <c:pt idx="1141">
                        <c:v>45156</c:v>
                      </c:pt>
                      <c:pt idx="1142">
                        <c:v>45159</c:v>
                      </c:pt>
                      <c:pt idx="1143">
                        <c:v>45160</c:v>
                      </c:pt>
                      <c:pt idx="1144">
                        <c:v>45161</c:v>
                      </c:pt>
                      <c:pt idx="1145">
                        <c:v>45162</c:v>
                      </c:pt>
                      <c:pt idx="1146">
                        <c:v>45163</c:v>
                      </c:pt>
                      <c:pt idx="1147">
                        <c:v>45166</c:v>
                      </c:pt>
                      <c:pt idx="1148">
                        <c:v>45167</c:v>
                      </c:pt>
                      <c:pt idx="1149">
                        <c:v>45168</c:v>
                      </c:pt>
                      <c:pt idx="1150">
                        <c:v>45169</c:v>
                      </c:pt>
                      <c:pt idx="1151">
                        <c:v>45174</c:v>
                      </c:pt>
                      <c:pt idx="1152">
                        <c:v>45175</c:v>
                      </c:pt>
                      <c:pt idx="1153">
                        <c:v>45176</c:v>
                      </c:pt>
                      <c:pt idx="1154">
                        <c:v>45177</c:v>
                      </c:pt>
                      <c:pt idx="1155">
                        <c:v>45180</c:v>
                      </c:pt>
                      <c:pt idx="1156">
                        <c:v>45181</c:v>
                      </c:pt>
                      <c:pt idx="1157">
                        <c:v>45182</c:v>
                      </c:pt>
                      <c:pt idx="1158">
                        <c:v>45183</c:v>
                      </c:pt>
                      <c:pt idx="1159">
                        <c:v>45184</c:v>
                      </c:pt>
                      <c:pt idx="1160">
                        <c:v>45187</c:v>
                      </c:pt>
                      <c:pt idx="1161">
                        <c:v>45188</c:v>
                      </c:pt>
                      <c:pt idx="1162">
                        <c:v>45189</c:v>
                      </c:pt>
                      <c:pt idx="1163">
                        <c:v>45190</c:v>
                      </c:pt>
                      <c:pt idx="1164">
                        <c:v>45191</c:v>
                      </c:pt>
                      <c:pt idx="1165">
                        <c:v>45194</c:v>
                      </c:pt>
                      <c:pt idx="1166">
                        <c:v>45195</c:v>
                      </c:pt>
                      <c:pt idx="1167">
                        <c:v>45196</c:v>
                      </c:pt>
                      <c:pt idx="1168">
                        <c:v>45197</c:v>
                      </c:pt>
                      <c:pt idx="1169">
                        <c:v>45198</c:v>
                      </c:pt>
                      <c:pt idx="1170">
                        <c:v>45201</c:v>
                      </c:pt>
                      <c:pt idx="1171">
                        <c:v>45202</c:v>
                      </c:pt>
                      <c:pt idx="1172">
                        <c:v>45203</c:v>
                      </c:pt>
                      <c:pt idx="1173">
                        <c:v>45204</c:v>
                      </c:pt>
                      <c:pt idx="1174">
                        <c:v>45205</c:v>
                      </c:pt>
                      <c:pt idx="1175">
                        <c:v>45208</c:v>
                      </c:pt>
                      <c:pt idx="1176">
                        <c:v>45209</c:v>
                      </c:pt>
                      <c:pt idx="1177">
                        <c:v>45210</c:v>
                      </c:pt>
                      <c:pt idx="1178">
                        <c:v>45212</c:v>
                      </c:pt>
                      <c:pt idx="1179">
                        <c:v>45215</c:v>
                      </c:pt>
                      <c:pt idx="1180">
                        <c:v>45216</c:v>
                      </c:pt>
                      <c:pt idx="1181">
                        <c:v>45217</c:v>
                      </c:pt>
                      <c:pt idx="1182">
                        <c:v>45218</c:v>
                      </c:pt>
                      <c:pt idx="1183">
                        <c:v>45219</c:v>
                      </c:pt>
                      <c:pt idx="1184">
                        <c:v>45222</c:v>
                      </c:pt>
                      <c:pt idx="1185">
                        <c:v>45223</c:v>
                      </c:pt>
                      <c:pt idx="1186">
                        <c:v>45224</c:v>
                      </c:pt>
                      <c:pt idx="1187">
                        <c:v>45225</c:v>
                      </c:pt>
                      <c:pt idx="1188">
                        <c:v>45226</c:v>
                      </c:pt>
                      <c:pt idx="1189">
                        <c:v>45229</c:v>
                      </c:pt>
                      <c:pt idx="1190">
                        <c:v>45230</c:v>
                      </c:pt>
                      <c:pt idx="1191">
                        <c:v>45231</c:v>
                      </c:pt>
                      <c:pt idx="1192">
                        <c:v>45232</c:v>
                      </c:pt>
                      <c:pt idx="1193">
                        <c:v>45233</c:v>
                      </c:pt>
                      <c:pt idx="1194">
                        <c:v>45236</c:v>
                      </c:pt>
                      <c:pt idx="1195">
                        <c:v>45237</c:v>
                      </c:pt>
                      <c:pt idx="1196">
                        <c:v>45238</c:v>
                      </c:pt>
                      <c:pt idx="1197">
                        <c:v>45239</c:v>
                      </c:pt>
                      <c:pt idx="1198">
                        <c:v>45240</c:v>
                      </c:pt>
                      <c:pt idx="1199">
                        <c:v>45243</c:v>
                      </c:pt>
                      <c:pt idx="1200">
                        <c:v>45244</c:v>
                      </c:pt>
                      <c:pt idx="1201">
                        <c:v>45245</c:v>
                      </c:pt>
                      <c:pt idx="1202">
                        <c:v>45246</c:v>
                      </c:pt>
                      <c:pt idx="1203">
                        <c:v>45247</c:v>
                      </c:pt>
                      <c:pt idx="1204">
                        <c:v>45250</c:v>
                      </c:pt>
                      <c:pt idx="1205">
                        <c:v>45251</c:v>
                      </c:pt>
                      <c:pt idx="1206">
                        <c:v>45252</c:v>
                      </c:pt>
                      <c:pt idx="1207">
                        <c:v>45253</c:v>
                      </c:pt>
                      <c:pt idx="1208">
                        <c:v>45254</c:v>
                      </c:pt>
                      <c:pt idx="1209">
                        <c:v>45257</c:v>
                      </c:pt>
                      <c:pt idx="1210">
                        <c:v>45258</c:v>
                      </c:pt>
                      <c:pt idx="1211">
                        <c:v>45259</c:v>
                      </c:pt>
                      <c:pt idx="1212">
                        <c:v>45260</c:v>
                      </c:pt>
                      <c:pt idx="1213">
                        <c:v>45261</c:v>
                      </c:pt>
                      <c:pt idx="1214">
                        <c:v>45264</c:v>
                      </c:pt>
                      <c:pt idx="1215">
                        <c:v>45265</c:v>
                      </c:pt>
                      <c:pt idx="1216">
                        <c:v>45266</c:v>
                      </c:pt>
                      <c:pt idx="1217">
                        <c:v>45267</c:v>
                      </c:pt>
                      <c:pt idx="1218">
                        <c:v>45268</c:v>
                      </c:pt>
                      <c:pt idx="1219">
                        <c:v>45271</c:v>
                      </c:pt>
                      <c:pt idx="1220">
                        <c:v>45272</c:v>
                      </c:pt>
                      <c:pt idx="1221">
                        <c:v>45273</c:v>
                      </c:pt>
                      <c:pt idx="1222">
                        <c:v>45274</c:v>
                      </c:pt>
                      <c:pt idx="1223">
                        <c:v>45275</c:v>
                      </c:pt>
                      <c:pt idx="1224">
                        <c:v>45278</c:v>
                      </c:pt>
                      <c:pt idx="1225">
                        <c:v>45279</c:v>
                      </c:pt>
                      <c:pt idx="1226">
                        <c:v>45280</c:v>
                      </c:pt>
                      <c:pt idx="1227">
                        <c:v>45281</c:v>
                      </c:pt>
                      <c:pt idx="1228">
                        <c:v>45282</c:v>
                      </c:pt>
                      <c:pt idx="1229">
                        <c:v>45285</c:v>
                      </c:pt>
                      <c:pt idx="1230">
                        <c:v>45286</c:v>
                      </c:pt>
                      <c:pt idx="1231">
                        <c:v>45287</c:v>
                      </c:pt>
                      <c:pt idx="1232">
                        <c:v>45288</c:v>
                      </c:pt>
                      <c:pt idx="1233">
                        <c:v>45289</c:v>
                      </c:pt>
                      <c:pt idx="1234">
                        <c:v>45293</c:v>
                      </c:pt>
                      <c:pt idx="1235">
                        <c:v>45294</c:v>
                      </c:pt>
                      <c:pt idx="1236">
                        <c:v>45295</c:v>
                      </c:pt>
                      <c:pt idx="1237">
                        <c:v>45296</c:v>
                      </c:pt>
                      <c:pt idx="1238">
                        <c:v>45299</c:v>
                      </c:pt>
                      <c:pt idx="1239">
                        <c:v>45300</c:v>
                      </c:pt>
                      <c:pt idx="1240">
                        <c:v>45301</c:v>
                      </c:pt>
                      <c:pt idx="1241">
                        <c:v>45302</c:v>
                      </c:pt>
                      <c:pt idx="1242">
                        <c:v>45303</c:v>
                      </c:pt>
                      <c:pt idx="1243">
                        <c:v>45306</c:v>
                      </c:pt>
                      <c:pt idx="1244">
                        <c:v>45307</c:v>
                      </c:pt>
                      <c:pt idx="1245">
                        <c:v>45308</c:v>
                      </c:pt>
                      <c:pt idx="1246">
                        <c:v>45309</c:v>
                      </c:pt>
                      <c:pt idx="1247">
                        <c:v>45310</c:v>
                      </c:pt>
                      <c:pt idx="1248">
                        <c:v>45313</c:v>
                      </c:pt>
                      <c:pt idx="1249">
                        <c:v>45314</c:v>
                      </c:pt>
                      <c:pt idx="1250">
                        <c:v>45315</c:v>
                      </c:pt>
                      <c:pt idx="1251">
                        <c:v>45316</c:v>
                      </c:pt>
                      <c:pt idx="1252">
                        <c:v>45317</c:v>
                      </c:pt>
                      <c:pt idx="1253">
                        <c:v>45320</c:v>
                      </c:pt>
                      <c:pt idx="1254">
                        <c:v>45321</c:v>
                      </c:pt>
                      <c:pt idx="1255">
                        <c:v>45322</c:v>
                      </c:pt>
                      <c:pt idx="1256">
                        <c:v>45323</c:v>
                      </c:pt>
                      <c:pt idx="1257">
                        <c:v>45324</c:v>
                      </c:pt>
                      <c:pt idx="1258">
                        <c:v>45328</c:v>
                      </c:pt>
                      <c:pt idx="1259">
                        <c:v>45329</c:v>
                      </c:pt>
                      <c:pt idx="1260">
                        <c:v>45337</c:v>
                      </c:pt>
                      <c:pt idx="1261">
                        <c:v>45338</c:v>
                      </c:pt>
                      <c:pt idx="1262">
                        <c:v>45341</c:v>
                      </c:pt>
                      <c:pt idx="1263">
                        <c:v>45342</c:v>
                      </c:pt>
                      <c:pt idx="1264">
                        <c:v>45343</c:v>
                      </c:pt>
                      <c:pt idx="1265">
                        <c:v>45344</c:v>
                      </c:pt>
                      <c:pt idx="1266">
                        <c:v>45345</c:v>
                      </c:pt>
                      <c:pt idx="1267">
                        <c:v>45348</c:v>
                      </c:pt>
                      <c:pt idx="1268">
                        <c:v>45349</c:v>
                      </c:pt>
                      <c:pt idx="1269">
                        <c:v>45350</c:v>
                      </c:pt>
                      <c:pt idx="1270">
                        <c:v>45351</c:v>
                      </c:pt>
                      <c:pt idx="1271">
                        <c:v>45352</c:v>
                      </c:pt>
                      <c:pt idx="1272">
                        <c:v>45355</c:v>
                      </c:pt>
                      <c:pt idx="1273">
                        <c:v>45356</c:v>
                      </c:pt>
                      <c:pt idx="1274">
                        <c:v>45357</c:v>
                      </c:pt>
                      <c:pt idx="1275">
                        <c:v>45358</c:v>
                      </c:pt>
                      <c:pt idx="1276">
                        <c:v>45359</c:v>
                      </c:pt>
                      <c:pt idx="1277">
                        <c:v>45362</c:v>
                      </c:pt>
                      <c:pt idx="1278">
                        <c:v>45363</c:v>
                      </c:pt>
                      <c:pt idx="1279">
                        <c:v>45364</c:v>
                      </c:pt>
                      <c:pt idx="1280">
                        <c:v>45365</c:v>
                      </c:pt>
                      <c:pt idx="1281">
                        <c:v>45366</c:v>
                      </c:pt>
                      <c:pt idx="1282">
                        <c:v>45369</c:v>
                      </c:pt>
                      <c:pt idx="1283">
                        <c:v>45370</c:v>
                      </c:pt>
                      <c:pt idx="1284">
                        <c:v>45371</c:v>
                      </c:pt>
                      <c:pt idx="1285">
                        <c:v>45372</c:v>
                      </c:pt>
                      <c:pt idx="1286">
                        <c:v>45373</c:v>
                      </c:pt>
                      <c:pt idx="1287">
                        <c:v>45376</c:v>
                      </c:pt>
                      <c:pt idx="1288">
                        <c:v>45377</c:v>
                      </c:pt>
                      <c:pt idx="1289">
                        <c:v>45378</c:v>
                      </c:pt>
                      <c:pt idx="1290">
                        <c:v>45379</c:v>
                      </c:pt>
                      <c:pt idx="1291">
                        <c:v>45380</c:v>
                      </c:pt>
                      <c:pt idx="1292">
                        <c:v>45383</c:v>
                      </c:pt>
                      <c:pt idx="1293">
                        <c:v>45384</c:v>
                      </c:pt>
                      <c:pt idx="1294">
                        <c:v>45385</c:v>
                      </c:pt>
                      <c:pt idx="1295">
                        <c:v>45386</c:v>
                      </c:pt>
                      <c:pt idx="1296">
                        <c:v>45387</c:v>
                      </c:pt>
                      <c:pt idx="1297">
                        <c:v>45390</c:v>
                      </c:pt>
                      <c:pt idx="1298">
                        <c:v>45391</c:v>
                      </c:pt>
                      <c:pt idx="1299">
                        <c:v>45392</c:v>
                      </c:pt>
                      <c:pt idx="1300">
                        <c:v>45393</c:v>
                      </c:pt>
                      <c:pt idx="1301">
                        <c:v>45394</c:v>
                      </c:pt>
                      <c:pt idx="1302">
                        <c:v>45397</c:v>
                      </c:pt>
                      <c:pt idx="1303">
                        <c:v>45398</c:v>
                      </c:pt>
                      <c:pt idx="1304">
                        <c:v>45399</c:v>
                      </c:pt>
                      <c:pt idx="1305">
                        <c:v>45401</c:v>
                      </c:pt>
                      <c:pt idx="1306">
                        <c:v>45404</c:v>
                      </c:pt>
                      <c:pt idx="1307">
                        <c:v>45405</c:v>
                      </c:pt>
                      <c:pt idx="1308">
                        <c:v>45406</c:v>
                      </c:pt>
                      <c:pt idx="1309">
                        <c:v>45407</c:v>
                      </c:pt>
                      <c:pt idx="1310">
                        <c:v>45408</c:v>
                      </c:pt>
                      <c:pt idx="1311">
                        <c:v>45414</c:v>
                      </c:pt>
                      <c:pt idx="1312">
                        <c:v>45415</c:v>
                      </c:pt>
                      <c:pt idx="1313">
                        <c:v>45418</c:v>
                      </c:pt>
                      <c:pt idx="1314">
                        <c:v>45419</c:v>
                      </c:pt>
                      <c:pt idx="1315">
                        <c:v>45420</c:v>
                      </c:pt>
                      <c:pt idx="1316">
                        <c:v>45421</c:v>
                      </c:pt>
                      <c:pt idx="1317">
                        <c:v>45422</c:v>
                      </c:pt>
                      <c:pt idx="1318">
                        <c:v>45425</c:v>
                      </c:pt>
                      <c:pt idx="1319">
                        <c:v>45426</c:v>
                      </c:pt>
                      <c:pt idx="1320">
                        <c:v>45427</c:v>
                      </c:pt>
                      <c:pt idx="1321">
                        <c:v>45428</c:v>
                      </c:pt>
                      <c:pt idx="1322">
                        <c:v>45429</c:v>
                      </c:pt>
                      <c:pt idx="1323">
                        <c:v>45432</c:v>
                      </c:pt>
                      <c:pt idx="1324">
                        <c:v>45433</c:v>
                      </c:pt>
                      <c:pt idx="1325">
                        <c:v>45434</c:v>
                      </c:pt>
                      <c:pt idx="1326">
                        <c:v>45435</c:v>
                      </c:pt>
                      <c:pt idx="1327">
                        <c:v>45436</c:v>
                      </c:pt>
                      <c:pt idx="1328">
                        <c:v>45439</c:v>
                      </c:pt>
                      <c:pt idx="1329">
                        <c:v>45440</c:v>
                      </c:pt>
                      <c:pt idx="1330">
                        <c:v>45441</c:v>
                      </c:pt>
                      <c:pt idx="1331">
                        <c:v>45442</c:v>
                      </c:pt>
                      <c:pt idx="1332">
                        <c:v>45443</c:v>
                      </c:pt>
                      <c:pt idx="1333">
                        <c:v>45446</c:v>
                      </c:pt>
                      <c:pt idx="1334">
                        <c:v>45447</c:v>
                      </c:pt>
                      <c:pt idx="1335">
                        <c:v>45448</c:v>
                      </c:pt>
                      <c:pt idx="1336">
                        <c:v>45449</c:v>
                      </c:pt>
                      <c:pt idx="1337">
                        <c:v>45450</c:v>
                      </c:pt>
                      <c:pt idx="1338">
                        <c:v>45453</c:v>
                      </c:pt>
                      <c:pt idx="1339">
                        <c:v>45454</c:v>
                      </c:pt>
                      <c:pt idx="1340">
                        <c:v>45455</c:v>
                      </c:pt>
                      <c:pt idx="1341">
                        <c:v>45456</c:v>
                      </c:pt>
                      <c:pt idx="1342">
                        <c:v>45457</c:v>
                      </c:pt>
                      <c:pt idx="1343">
                        <c:v>45460</c:v>
                      </c:pt>
                      <c:pt idx="1344">
                        <c:v>45461</c:v>
                      </c:pt>
                      <c:pt idx="1345">
                        <c:v>45462</c:v>
                      </c:pt>
                      <c:pt idx="1346">
                        <c:v>45463</c:v>
                      </c:pt>
                      <c:pt idx="1347">
                        <c:v>45464</c:v>
                      </c:pt>
                      <c:pt idx="1348">
                        <c:v>45467</c:v>
                      </c:pt>
                      <c:pt idx="1349">
                        <c:v>45468</c:v>
                      </c:pt>
                      <c:pt idx="1350">
                        <c:v>45469</c:v>
                      </c:pt>
                      <c:pt idx="1351">
                        <c:v>45470</c:v>
                      </c:pt>
                      <c:pt idx="1352">
                        <c:v>45471</c:v>
                      </c:pt>
                      <c:pt idx="1353">
                        <c:v>45474</c:v>
                      </c:pt>
                      <c:pt idx="1354">
                        <c:v>45475</c:v>
                      </c:pt>
                      <c:pt idx="1355">
                        <c:v>45476</c:v>
                      </c:pt>
                      <c:pt idx="1356">
                        <c:v>45477</c:v>
                      </c:pt>
                      <c:pt idx="1357">
                        <c:v>45478</c:v>
                      </c:pt>
                      <c:pt idx="1358">
                        <c:v>45481</c:v>
                      </c:pt>
                      <c:pt idx="1359">
                        <c:v>45482</c:v>
                      </c:pt>
                      <c:pt idx="1360">
                        <c:v>45483</c:v>
                      </c:pt>
                      <c:pt idx="1361">
                        <c:v>45484</c:v>
                      </c:pt>
                      <c:pt idx="1362">
                        <c:v>45485</c:v>
                      </c:pt>
                      <c:pt idx="1363">
                        <c:v>45488</c:v>
                      </c:pt>
                      <c:pt idx="1364">
                        <c:v>45489</c:v>
                      </c:pt>
                      <c:pt idx="1365">
                        <c:v>45490</c:v>
                      </c:pt>
                      <c:pt idx="1366">
                        <c:v>45491</c:v>
                      </c:pt>
                      <c:pt idx="1367">
                        <c:v>45492</c:v>
                      </c:pt>
                      <c:pt idx="1368">
                        <c:v>45495</c:v>
                      </c:pt>
                      <c:pt idx="1369">
                        <c:v>45496</c:v>
                      </c:pt>
                      <c:pt idx="1370">
                        <c:v>45497</c:v>
                      </c:pt>
                      <c:pt idx="1371">
                        <c:v>45498</c:v>
                      </c:pt>
                      <c:pt idx="1372">
                        <c:v>45499</c:v>
                      </c:pt>
                      <c:pt idx="1373">
                        <c:v>45502</c:v>
                      </c:pt>
                      <c:pt idx="1374">
                        <c:v>45503</c:v>
                      </c:pt>
                      <c:pt idx="1375">
                        <c:v>45504</c:v>
                      </c:pt>
                      <c:pt idx="1376">
                        <c:v>45505</c:v>
                      </c:pt>
                      <c:pt idx="1377">
                        <c:v>45506</c:v>
                      </c:pt>
                      <c:pt idx="1378">
                        <c:v>45509</c:v>
                      </c:pt>
                      <c:pt idx="1379">
                        <c:v>45510</c:v>
                      </c:pt>
                      <c:pt idx="1380">
                        <c:v>45511</c:v>
                      </c:pt>
                      <c:pt idx="1381">
                        <c:v>45512</c:v>
                      </c:pt>
                      <c:pt idx="1382">
                        <c:v>45513</c:v>
                      </c:pt>
                      <c:pt idx="1383">
                        <c:v>45516</c:v>
                      </c:pt>
                      <c:pt idx="1384">
                        <c:v>45517</c:v>
                      </c:pt>
                      <c:pt idx="1385">
                        <c:v>45518</c:v>
                      </c:pt>
                      <c:pt idx="1386">
                        <c:v>45519</c:v>
                      </c:pt>
                      <c:pt idx="1387">
                        <c:v>45520</c:v>
                      </c:pt>
                      <c:pt idx="1388">
                        <c:v>45523</c:v>
                      </c:pt>
                      <c:pt idx="1389">
                        <c:v>45524</c:v>
                      </c:pt>
                      <c:pt idx="1390">
                        <c:v>45525</c:v>
                      </c:pt>
                      <c:pt idx="1391">
                        <c:v>45526</c:v>
                      </c:pt>
                      <c:pt idx="1392">
                        <c:v>45527</c:v>
                      </c:pt>
                      <c:pt idx="1393">
                        <c:v>45530</c:v>
                      </c:pt>
                      <c:pt idx="1394">
                        <c:v>45531</c:v>
                      </c:pt>
                      <c:pt idx="1395">
                        <c:v>45532</c:v>
                      </c:pt>
                      <c:pt idx="1396">
                        <c:v>45533</c:v>
                      </c:pt>
                      <c:pt idx="1397">
                        <c:v>45534</c:v>
                      </c:pt>
                      <c:pt idx="1398">
                        <c:v>45539</c:v>
                      </c:pt>
                      <c:pt idx="1399">
                        <c:v>45540</c:v>
                      </c:pt>
                      <c:pt idx="1400">
                        <c:v>45541</c:v>
                      </c:pt>
                      <c:pt idx="1401">
                        <c:v>45544</c:v>
                      </c:pt>
                      <c:pt idx="1402">
                        <c:v>45545</c:v>
                      </c:pt>
                      <c:pt idx="1403">
                        <c:v>45546</c:v>
                      </c:pt>
                      <c:pt idx="1404">
                        <c:v>45547</c:v>
                      </c:pt>
                      <c:pt idx="1405">
                        <c:v>45548</c:v>
                      </c:pt>
                      <c:pt idx="1406">
                        <c:v>45551</c:v>
                      </c:pt>
                      <c:pt idx="1407">
                        <c:v>45552</c:v>
                      </c:pt>
                      <c:pt idx="1408">
                        <c:v>45553</c:v>
                      </c:pt>
                      <c:pt idx="1409">
                        <c:v>45554</c:v>
                      </c:pt>
                      <c:pt idx="1410">
                        <c:v>45555</c:v>
                      </c:pt>
                      <c:pt idx="1411">
                        <c:v>45558</c:v>
                      </c:pt>
                      <c:pt idx="1412">
                        <c:v>45559</c:v>
                      </c:pt>
                      <c:pt idx="1413">
                        <c:v>45560</c:v>
                      </c:pt>
                      <c:pt idx="1414">
                        <c:v>45561</c:v>
                      </c:pt>
                      <c:pt idx="1415">
                        <c:v>45562</c:v>
                      </c:pt>
                      <c:pt idx="1416">
                        <c:v>45565</c:v>
                      </c:pt>
                      <c:pt idx="1417">
                        <c:v>45566</c:v>
                      </c:pt>
                      <c:pt idx="1418">
                        <c:v>45567</c:v>
                      </c:pt>
                      <c:pt idx="1419">
                        <c:v>45568</c:v>
                      </c:pt>
                      <c:pt idx="1420">
                        <c:v>45569</c:v>
                      </c:pt>
                      <c:pt idx="1421">
                        <c:v>45572</c:v>
                      </c:pt>
                      <c:pt idx="1422">
                        <c:v>45573</c:v>
                      </c:pt>
                      <c:pt idx="1423">
                        <c:v>45574</c:v>
                      </c:pt>
                      <c:pt idx="1424">
                        <c:v>45575</c:v>
                      </c:pt>
                      <c:pt idx="1425">
                        <c:v>45576</c:v>
                      </c:pt>
                      <c:pt idx="1426">
                        <c:v>45579</c:v>
                      </c:pt>
                      <c:pt idx="1427">
                        <c:v>45580</c:v>
                      </c:pt>
                      <c:pt idx="1428">
                        <c:v>45581</c:v>
                      </c:pt>
                      <c:pt idx="1429">
                        <c:v>45582</c:v>
                      </c:pt>
                      <c:pt idx="1430">
                        <c:v>45583</c:v>
                      </c:pt>
                      <c:pt idx="1431">
                        <c:v>45586</c:v>
                      </c:pt>
                      <c:pt idx="1432">
                        <c:v>45587</c:v>
                      </c:pt>
                      <c:pt idx="1433">
                        <c:v>45588</c:v>
                      </c:pt>
                      <c:pt idx="1434">
                        <c:v>45589</c:v>
                      </c:pt>
                      <c:pt idx="1435">
                        <c:v>45590</c:v>
                      </c:pt>
                      <c:pt idx="1436">
                        <c:v>45593</c:v>
                      </c:pt>
                      <c:pt idx="1437">
                        <c:v>45594</c:v>
                      </c:pt>
                      <c:pt idx="1438">
                        <c:v>45595</c:v>
                      </c:pt>
                      <c:pt idx="1439">
                        <c:v>45596</c:v>
                      </c:pt>
                      <c:pt idx="1440">
                        <c:v>45597</c:v>
                      </c:pt>
                      <c:pt idx="1441">
                        <c:v>45600</c:v>
                      </c:pt>
                      <c:pt idx="1442">
                        <c:v>45601</c:v>
                      </c:pt>
                      <c:pt idx="1443">
                        <c:v>45602</c:v>
                      </c:pt>
                      <c:pt idx="1444">
                        <c:v>45603</c:v>
                      </c:pt>
                      <c:pt idx="1445">
                        <c:v>45604</c:v>
                      </c:pt>
                      <c:pt idx="1446">
                        <c:v>45607</c:v>
                      </c:pt>
                      <c:pt idx="1447">
                        <c:v>45608</c:v>
                      </c:pt>
                      <c:pt idx="1448">
                        <c:v>45609</c:v>
                      </c:pt>
                      <c:pt idx="1449">
                        <c:v>45610</c:v>
                      </c:pt>
                      <c:pt idx="1450">
                        <c:v>45611</c:v>
                      </c:pt>
                      <c:pt idx="1451">
                        <c:v>45614</c:v>
                      </c:pt>
                      <c:pt idx="1452">
                        <c:v>45615</c:v>
                      </c:pt>
                      <c:pt idx="1453">
                        <c:v>45616</c:v>
                      </c:pt>
                      <c:pt idx="1454">
                        <c:v>45617</c:v>
                      </c:pt>
                      <c:pt idx="1455">
                        <c:v>45618</c:v>
                      </c:pt>
                      <c:pt idx="1456">
                        <c:v>45621</c:v>
                      </c:pt>
                      <c:pt idx="1457">
                        <c:v>45622</c:v>
                      </c:pt>
                      <c:pt idx="1458">
                        <c:v>45623</c:v>
                      </c:pt>
                      <c:pt idx="1459">
                        <c:v>45624</c:v>
                      </c:pt>
                      <c:pt idx="1460">
                        <c:v>45625</c:v>
                      </c:pt>
                      <c:pt idx="1461">
                        <c:v>45628</c:v>
                      </c:pt>
                      <c:pt idx="1462">
                        <c:v>45629</c:v>
                      </c:pt>
                      <c:pt idx="1463">
                        <c:v>45630</c:v>
                      </c:pt>
                      <c:pt idx="1464">
                        <c:v>45631</c:v>
                      </c:pt>
                      <c:pt idx="1465">
                        <c:v>45632</c:v>
                      </c:pt>
                      <c:pt idx="1466">
                        <c:v>45635</c:v>
                      </c:pt>
                      <c:pt idx="1467">
                        <c:v>45636</c:v>
                      </c:pt>
                      <c:pt idx="1468">
                        <c:v>45637</c:v>
                      </c:pt>
                      <c:pt idx="1469">
                        <c:v>45638</c:v>
                      </c:pt>
                      <c:pt idx="1470">
                        <c:v>45639</c:v>
                      </c:pt>
                      <c:pt idx="1471">
                        <c:v>45642</c:v>
                      </c:pt>
                      <c:pt idx="1472">
                        <c:v>45643</c:v>
                      </c:pt>
                      <c:pt idx="1473">
                        <c:v>45644</c:v>
                      </c:pt>
                      <c:pt idx="1474">
                        <c:v>45645</c:v>
                      </c:pt>
                      <c:pt idx="1475">
                        <c:v>45646</c:v>
                      </c:pt>
                      <c:pt idx="1476">
                        <c:v>45649</c:v>
                      </c:pt>
                      <c:pt idx="1477">
                        <c:v>45650</c:v>
                      </c:pt>
                      <c:pt idx="1478">
                        <c:v>45651</c:v>
                      </c:pt>
                      <c:pt idx="1479">
                        <c:v>45652</c:v>
                      </c:pt>
                      <c:pt idx="1480">
                        <c:v>45653</c:v>
                      </c:pt>
                      <c:pt idx="1481">
                        <c:v>45656</c:v>
                      </c:pt>
                      <c:pt idx="1482">
                        <c:v>45657</c:v>
                      </c:pt>
                      <c:pt idx="1483">
                        <c:v>45659</c:v>
                      </c:pt>
                      <c:pt idx="1484">
                        <c:v>45660</c:v>
                      </c:pt>
                      <c:pt idx="1485">
                        <c:v>45663</c:v>
                      </c:pt>
                      <c:pt idx="1486">
                        <c:v>45664</c:v>
                      </c:pt>
                      <c:pt idx="1487">
                        <c:v>45665</c:v>
                      </c:pt>
                      <c:pt idx="1488">
                        <c:v>45666</c:v>
                      </c:pt>
                      <c:pt idx="1489">
                        <c:v>45667</c:v>
                      </c:pt>
                      <c:pt idx="1490">
                        <c:v>45670</c:v>
                      </c:pt>
                      <c:pt idx="1491">
                        <c:v>45671</c:v>
                      </c:pt>
                      <c:pt idx="1492">
                        <c:v>45672</c:v>
                      </c:pt>
                      <c:pt idx="1493">
                        <c:v>45673</c:v>
                      </c:pt>
                      <c:pt idx="1494">
                        <c:v>45674</c:v>
                      </c:pt>
                      <c:pt idx="1495">
                        <c:v>45677</c:v>
                      </c:pt>
                      <c:pt idx="1496">
                        <c:v>45678</c:v>
                      </c:pt>
                      <c:pt idx="1497">
                        <c:v>45679</c:v>
                      </c:pt>
                      <c:pt idx="1498">
                        <c:v>45680</c:v>
                      </c:pt>
                      <c:pt idx="1499">
                        <c:v>45681</c:v>
                      </c:pt>
                      <c:pt idx="1500">
                        <c:v>45691</c:v>
                      </c:pt>
                      <c:pt idx="1501">
                        <c:v>45692</c:v>
                      </c:pt>
                      <c:pt idx="1502">
                        <c:v>45693</c:v>
                      </c:pt>
                      <c:pt idx="1503">
                        <c:v>45694</c:v>
                      </c:pt>
                      <c:pt idx="1504">
                        <c:v>45695</c:v>
                      </c:pt>
                      <c:pt idx="1505">
                        <c:v>45698</c:v>
                      </c:pt>
                      <c:pt idx="1506">
                        <c:v>45699</c:v>
                      </c:pt>
                      <c:pt idx="1507">
                        <c:v>45700</c:v>
                      </c:pt>
                      <c:pt idx="1508">
                        <c:v>45701</c:v>
                      </c:pt>
                      <c:pt idx="1509">
                        <c:v>45702</c:v>
                      </c:pt>
                      <c:pt idx="1510">
                        <c:v>45705</c:v>
                      </c:pt>
                      <c:pt idx="1511">
                        <c:v>45706</c:v>
                      </c:pt>
                      <c:pt idx="1512">
                        <c:v>45707</c:v>
                      </c:pt>
                      <c:pt idx="1513">
                        <c:v>45708</c:v>
                      </c:pt>
                      <c:pt idx="1514">
                        <c:v>45709</c:v>
                      </c:pt>
                      <c:pt idx="1515">
                        <c:v>45712</c:v>
                      </c:pt>
                      <c:pt idx="1516">
                        <c:v>45713</c:v>
                      </c:pt>
                      <c:pt idx="1517">
                        <c:v>45714</c:v>
                      </c:pt>
                      <c:pt idx="1518">
                        <c:v>45715</c:v>
                      </c:pt>
                      <c:pt idx="1519">
                        <c:v>45716</c:v>
                      </c:pt>
                      <c:pt idx="1520">
                        <c:v>45719</c:v>
                      </c:pt>
                      <c:pt idx="1521">
                        <c:v>45720</c:v>
                      </c:pt>
                      <c:pt idx="1522">
                        <c:v>45721</c:v>
                      </c:pt>
                      <c:pt idx="1523">
                        <c:v>45722</c:v>
                      </c:pt>
                      <c:pt idx="1524">
                        <c:v>45723</c:v>
                      </c:pt>
                      <c:pt idx="1525">
                        <c:v>45726</c:v>
                      </c:pt>
                      <c:pt idx="1526">
                        <c:v>45727</c:v>
                      </c:pt>
                      <c:pt idx="1527">
                        <c:v>45728</c:v>
                      </c:pt>
                      <c:pt idx="1528">
                        <c:v>45729</c:v>
                      </c:pt>
                      <c:pt idx="1529">
                        <c:v>45730</c:v>
                      </c:pt>
                      <c:pt idx="1530">
                        <c:v>45733</c:v>
                      </c:pt>
                      <c:pt idx="1531">
                        <c:v>45734</c:v>
                      </c:pt>
                      <c:pt idx="1532">
                        <c:v>45735</c:v>
                      </c:pt>
                      <c:pt idx="1533">
                        <c:v>45736</c:v>
                      </c:pt>
                      <c:pt idx="1534">
                        <c:v>45737</c:v>
                      </c:pt>
                      <c:pt idx="1535">
                        <c:v>45740</c:v>
                      </c:pt>
                      <c:pt idx="1536">
                        <c:v>45741</c:v>
                      </c:pt>
                      <c:pt idx="1537">
                        <c:v>45742</c:v>
                      </c:pt>
                      <c:pt idx="1538">
                        <c:v>45743</c:v>
                      </c:pt>
                      <c:pt idx="1539">
                        <c:v>45744</c:v>
                      </c:pt>
                      <c:pt idx="1540">
                        <c:v>45747</c:v>
                      </c:pt>
                      <c:pt idx="1541">
                        <c:v>45748</c:v>
                      </c:pt>
                      <c:pt idx="1542">
                        <c:v>45749</c:v>
                      </c:pt>
                      <c:pt idx="1543">
                        <c:v>45750</c:v>
                      </c:pt>
                      <c:pt idx="1544">
                        <c:v>45751</c:v>
                      </c:pt>
                      <c:pt idx="1545">
                        <c:v>45755</c:v>
                      </c:pt>
                      <c:pt idx="1546">
                        <c:v>45756</c:v>
                      </c:pt>
                      <c:pt idx="1547">
                        <c:v>45757</c:v>
                      </c:pt>
                      <c:pt idx="1548">
                        <c:v>45758</c:v>
                      </c:pt>
                      <c:pt idx="1549">
                        <c:v>45761</c:v>
                      </c:pt>
                      <c:pt idx="1550">
                        <c:v>45762</c:v>
                      </c:pt>
                      <c:pt idx="1551">
                        <c:v>45763</c:v>
                      </c:pt>
                      <c:pt idx="1552">
                        <c:v>45764</c:v>
                      </c:pt>
                      <c:pt idx="1553">
                        <c:v>45765</c:v>
                      </c:pt>
                      <c:pt idx="1554">
                        <c:v>45768</c:v>
                      </c:pt>
                      <c:pt idx="1555">
                        <c:v>45769</c:v>
                      </c:pt>
                      <c:pt idx="1556">
                        <c:v>45770</c:v>
                      </c:pt>
                      <c:pt idx="1557">
                        <c:v>45771</c:v>
                      </c:pt>
                      <c:pt idx="1558">
                        <c:v>45772</c:v>
                      </c:pt>
                      <c:pt idx="1559">
                        <c:v>45775</c:v>
                      </c:pt>
                      <c:pt idx="1560">
                        <c:v>45782</c:v>
                      </c:pt>
                      <c:pt idx="1561">
                        <c:v>45783</c:v>
                      </c:pt>
                      <c:pt idx="1562">
                        <c:v>45784</c:v>
                      </c:pt>
                      <c:pt idx="1563">
                        <c:v>45785</c:v>
                      </c:pt>
                      <c:pt idx="1564">
                        <c:v>45786</c:v>
                      </c:pt>
                      <c:pt idx="1565">
                        <c:v>45789</c:v>
                      </c:pt>
                      <c:pt idx="1566">
                        <c:v>45790</c:v>
                      </c:pt>
                      <c:pt idx="1567">
                        <c:v>45791</c:v>
                      </c:pt>
                      <c:pt idx="1568">
                        <c:v>45792</c:v>
                      </c:pt>
                      <c:pt idx="1569">
                        <c:v>45793</c:v>
                      </c:pt>
                      <c:pt idx="1570">
                        <c:v>45796</c:v>
                      </c:pt>
                      <c:pt idx="1571">
                        <c:v>45797</c:v>
                      </c:pt>
                      <c:pt idx="1572">
                        <c:v>45798</c:v>
                      </c:pt>
                      <c:pt idx="1573">
                        <c:v>45799</c:v>
                      </c:pt>
                      <c:pt idx="1574">
                        <c:v>45800</c:v>
                      </c:pt>
                      <c:pt idx="1575">
                        <c:v>45803</c:v>
                      </c:pt>
                      <c:pt idx="1576">
                        <c:v>45804</c:v>
                      </c:pt>
                      <c:pt idx="1577">
                        <c:v>45805</c:v>
                      </c:pt>
                      <c:pt idx="1578">
                        <c:v>45806</c:v>
                      </c:pt>
                      <c:pt idx="1579">
                        <c:v>45807</c:v>
                      </c:pt>
                      <c:pt idx="1580">
                        <c:v>45810</c:v>
                      </c:pt>
                      <c:pt idx="1581">
                        <c:v>45811</c:v>
                      </c:pt>
                      <c:pt idx="1582">
                        <c:v>45812</c:v>
                      </c:pt>
                      <c:pt idx="1583">
                        <c:v>45813</c:v>
                      </c:pt>
                      <c:pt idx="1584">
                        <c:v>45814</c:v>
                      </c:pt>
                      <c:pt idx="1585">
                        <c:v>45817</c:v>
                      </c:pt>
                      <c:pt idx="1586">
                        <c:v>45818</c:v>
                      </c:pt>
                      <c:pt idx="1587">
                        <c:v>45819</c:v>
                      </c:pt>
                      <c:pt idx="1588">
                        <c:v>45820</c:v>
                      </c:pt>
                      <c:pt idx="1589">
                        <c:v>45821</c:v>
                      </c:pt>
                      <c:pt idx="1590">
                        <c:v>45824</c:v>
                      </c:pt>
                      <c:pt idx="1591">
                        <c:v>45825</c:v>
                      </c:pt>
                      <c:pt idx="1592">
                        <c:v>45826</c:v>
                      </c:pt>
                      <c:pt idx="1593">
                        <c:v>45827</c:v>
                      </c:pt>
                      <c:pt idx="1594">
                        <c:v>45828</c:v>
                      </c:pt>
                      <c:pt idx="1595">
                        <c:v>45831</c:v>
                      </c:pt>
                      <c:pt idx="1596">
                        <c:v>45832</c:v>
                      </c:pt>
                      <c:pt idx="1597">
                        <c:v>45833</c:v>
                      </c:pt>
                      <c:pt idx="1598">
                        <c:v>45834</c:v>
                      </c:pt>
                      <c:pt idx="1599">
                        <c:v>45835</c:v>
                      </c:pt>
                      <c:pt idx="1600">
                        <c:v>45838</c:v>
                      </c:pt>
                      <c:pt idx="1601">
                        <c:v>45839</c:v>
                      </c:pt>
                      <c:pt idx="1602">
                        <c:v>45840</c:v>
                      </c:pt>
                      <c:pt idx="1603">
                        <c:v>45841</c:v>
                      </c:pt>
                      <c:pt idx="1604">
                        <c:v>45842</c:v>
                      </c:pt>
                      <c:pt idx="1605">
                        <c:v>45845</c:v>
                      </c:pt>
                      <c:pt idx="1606">
                        <c:v>45846</c:v>
                      </c:pt>
                      <c:pt idx="1607">
                        <c:v>45847</c:v>
                      </c:pt>
                      <c:pt idx="1608">
                        <c:v>45848</c:v>
                      </c:pt>
                      <c:pt idx="1609">
                        <c:v>45849</c:v>
                      </c:pt>
                      <c:pt idx="1610">
                        <c:v>45852</c:v>
                      </c:pt>
                      <c:pt idx="1611">
                        <c:v>45853</c:v>
                      </c:pt>
                      <c:pt idx="1612">
                        <c:v>45854</c:v>
                      </c:pt>
                      <c:pt idx="1613">
                        <c:v>45855</c:v>
                      </c:pt>
                      <c:pt idx="1614">
                        <c:v>45856</c:v>
                      </c:pt>
                      <c:pt idx="1615">
                        <c:v>45859</c:v>
                      </c:pt>
                      <c:pt idx="1616">
                        <c:v>45860</c:v>
                      </c:pt>
                      <c:pt idx="1617">
                        <c:v>45861</c:v>
                      </c:pt>
                      <c:pt idx="1618">
                        <c:v>45862</c:v>
                      </c:pt>
                      <c:pt idx="1619">
                        <c:v>45863</c:v>
                      </c:pt>
                      <c:pt idx="1620">
                        <c:v>45866</c:v>
                      </c:pt>
                      <c:pt idx="1621">
                        <c:v>45867</c:v>
                      </c:pt>
                      <c:pt idx="1622">
                        <c:v>45868</c:v>
                      </c:pt>
                      <c:pt idx="1623">
                        <c:v>45869</c:v>
                      </c:pt>
                      <c:pt idx="1624">
                        <c:v>45870</c:v>
                      </c:pt>
                      <c:pt idx="1625">
                        <c:v>45873</c:v>
                      </c:pt>
                      <c:pt idx="1626">
                        <c:v>45874</c:v>
                      </c:pt>
                      <c:pt idx="1627">
                        <c:v>45875</c:v>
                      </c:pt>
                      <c:pt idx="1628">
                        <c:v>45876</c:v>
                      </c:pt>
                      <c:pt idx="1629">
                        <c:v>45877</c:v>
                      </c:pt>
                      <c:pt idx="1630">
                        <c:v>45880</c:v>
                      </c:pt>
                      <c:pt idx="1631">
                        <c:v>45881</c:v>
                      </c:pt>
                      <c:pt idx="1632">
                        <c:v>45882</c:v>
                      </c:pt>
                      <c:pt idx="1633">
                        <c:v>45883</c:v>
                      </c:pt>
                      <c:pt idx="1634">
                        <c:v>45884</c:v>
                      </c:pt>
                      <c:pt idx="1635">
                        <c:v>45887</c:v>
                      </c:pt>
                      <c:pt idx="1636">
                        <c:v>45888</c:v>
                      </c:pt>
                      <c:pt idx="1637">
                        <c:v>45889</c:v>
                      </c:pt>
                      <c:pt idx="1638">
                        <c:v>45890</c:v>
                      </c:pt>
                      <c:pt idx="1639">
                        <c:v>45891</c:v>
                      </c:pt>
                      <c:pt idx="1640">
                        <c:v>45894</c:v>
                      </c:pt>
                      <c:pt idx="1641">
                        <c:v>45895</c:v>
                      </c:pt>
                      <c:pt idx="1642">
                        <c:v>45896</c:v>
                      </c:pt>
                      <c:pt idx="1643">
                        <c:v>45897</c:v>
                      </c:pt>
                      <c:pt idx="1644">
                        <c:v>45898</c:v>
                      </c:pt>
                      <c:pt idx="1645">
                        <c:v>45903</c:v>
                      </c:pt>
                      <c:pt idx="1646">
                        <c:v>45904</c:v>
                      </c:pt>
                      <c:pt idx="1647">
                        <c:v>45905</c:v>
                      </c:pt>
                      <c:pt idx="1648">
                        <c:v>45908</c:v>
                      </c:pt>
                      <c:pt idx="1649">
                        <c:v>45909</c:v>
                      </c:pt>
                      <c:pt idx="1650">
                        <c:v>45910</c:v>
                      </c:pt>
                      <c:pt idx="1651">
                        <c:v>45911</c:v>
                      </c:pt>
                      <c:pt idx="1652">
                        <c:v>45912</c:v>
                      </c:pt>
                      <c:pt idx="1653">
                        <c:v>45915</c:v>
                      </c:pt>
                      <c:pt idx="1654">
                        <c:v>45916</c:v>
                      </c:pt>
                      <c:pt idx="1655">
                        <c:v>45917</c:v>
                      </c:pt>
                      <c:pt idx="1656">
                        <c:v>45918</c:v>
                      </c:pt>
                      <c:pt idx="1657">
                        <c:v>45919</c:v>
                      </c:pt>
                      <c:pt idx="1658">
                        <c:v>45922</c:v>
                      </c:pt>
                      <c:pt idx="1659">
                        <c:v>45923</c:v>
                      </c:pt>
                      <c:pt idx="1660">
                        <c:v>45924</c:v>
                      </c:pt>
                      <c:pt idx="1661">
                        <c:v>45925</c:v>
                      </c:pt>
                      <c:pt idx="1662">
                        <c:v>45926</c:v>
                      </c:pt>
                      <c:pt idx="1663">
                        <c:v>45929</c:v>
                      </c:pt>
                      <c:pt idx="1664">
                        <c:v>45930</c:v>
                      </c:pt>
                      <c:pt idx="1665">
                        <c:v>45931</c:v>
                      </c:pt>
                      <c:pt idx="1666">
                        <c:v>45932</c:v>
                      </c:pt>
                      <c:pt idx="1667">
                        <c:v>45933</c:v>
                      </c:pt>
                      <c:pt idx="1668">
                        <c:v>45936</c:v>
                      </c:pt>
                      <c:pt idx="1669">
                        <c:v>45937</c:v>
                      </c:pt>
                      <c:pt idx="1670">
                        <c:v>45938</c:v>
                      </c:pt>
                      <c:pt idx="1671">
                        <c:v>45939</c:v>
                      </c:pt>
                      <c:pt idx="1672">
                        <c:v>45940</c:v>
                      </c:pt>
                      <c:pt idx="1673">
                        <c:v>45943</c:v>
                      </c:pt>
                      <c:pt idx="1674">
                        <c:v>45944</c:v>
                      </c:pt>
                      <c:pt idx="1675">
                        <c:v>45945</c:v>
                      </c:pt>
                      <c:pt idx="1676">
                        <c:v>45946</c:v>
                      </c:pt>
                      <c:pt idx="1677">
                        <c:v>45947</c:v>
                      </c:pt>
                      <c:pt idx="1678">
                        <c:v>45950</c:v>
                      </c:pt>
                      <c:pt idx="1679">
                        <c:v>45951</c:v>
                      </c:pt>
                      <c:pt idx="1680">
                        <c:v>45952</c:v>
                      </c:pt>
                      <c:pt idx="1681">
                        <c:v>45953</c:v>
                      </c:pt>
                      <c:pt idx="1682">
                        <c:v>45954</c:v>
                      </c:pt>
                      <c:pt idx="1683">
                        <c:v>45957</c:v>
                      </c:pt>
                      <c:pt idx="1684">
                        <c:v>45958</c:v>
                      </c:pt>
                      <c:pt idx="1685">
                        <c:v>45959</c:v>
                      </c:pt>
                      <c:pt idx="1686">
                        <c:v>45960</c:v>
                      </c:pt>
                      <c:pt idx="1687">
                        <c:v>45961</c:v>
                      </c:pt>
                      <c:pt idx="1688">
                        <c:v>45964</c:v>
                      </c:pt>
                      <c:pt idx="1689">
                        <c:v>45965</c:v>
                      </c:pt>
                      <c:pt idx="1690">
                        <c:v>45966</c:v>
                      </c:pt>
                      <c:pt idx="1691">
                        <c:v>45967</c:v>
                      </c:pt>
                      <c:pt idx="1692">
                        <c:v>45968</c:v>
                      </c:pt>
                      <c:pt idx="1693">
                        <c:v>45971</c:v>
                      </c:pt>
                      <c:pt idx="1694">
                        <c:v>45972</c:v>
                      </c:pt>
                      <c:pt idx="1695">
                        <c:v>45973</c:v>
                      </c:pt>
                      <c:pt idx="1696">
                        <c:v>45974</c:v>
                      </c:pt>
                      <c:pt idx="1697">
                        <c:v>45975</c:v>
                      </c:pt>
                      <c:pt idx="1698">
                        <c:v>45978</c:v>
                      </c:pt>
                      <c:pt idx="1699">
                        <c:v>45979</c:v>
                      </c:pt>
                      <c:pt idx="1700">
                        <c:v>45980</c:v>
                      </c:pt>
                      <c:pt idx="1701">
                        <c:v>45981</c:v>
                      </c:pt>
                      <c:pt idx="1702">
                        <c:v>45982</c:v>
                      </c:pt>
                      <c:pt idx="1703">
                        <c:v>45985</c:v>
                      </c:pt>
                      <c:pt idx="1704">
                        <c:v>45986</c:v>
                      </c:pt>
                      <c:pt idx="1705">
                        <c:v>45987</c:v>
                      </c:pt>
                      <c:pt idx="1706">
                        <c:v>45988</c:v>
                      </c:pt>
                      <c:pt idx="1707">
                        <c:v>45989</c:v>
                      </c:pt>
                      <c:pt idx="1708">
                        <c:v>45992</c:v>
                      </c:pt>
                      <c:pt idx="1709">
                        <c:v>45993</c:v>
                      </c:pt>
                      <c:pt idx="1710">
                        <c:v>45994</c:v>
                      </c:pt>
                      <c:pt idx="1711">
                        <c:v>45995</c:v>
                      </c:pt>
                      <c:pt idx="1712">
                        <c:v>45996</c:v>
                      </c:pt>
                      <c:pt idx="1713">
                        <c:v>45999</c:v>
                      </c:pt>
                      <c:pt idx="1714">
                        <c:v>46000</c:v>
                      </c:pt>
                      <c:pt idx="1715">
                        <c:v>46001</c:v>
                      </c:pt>
                      <c:pt idx="1716">
                        <c:v>46002</c:v>
                      </c:pt>
                      <c:pt idx="1717">
                        <c:v>46003</c:v>
                      </c:pt>
                      <c:pt idx="1718">
                        <c:v>46006</c:v>
                      </c:pt>
                      <c:pt idx="1719">
                        <c:v>46007</c:v>
                      </c:pt>
                      <c:pt idx="1720">
                        <c:v>46008</c:v>
                      </c:pt>
                      <c:pt idx="1721">
                        <c:v>46009</c:v>
                      </c:pt>
                      <c:pt idx="1722">
                        <c:v>46010</c:v>
                      </c:pt>
                      <c:pt idx="1723">
                        <c:v>46013</c:v>
                      </c:pt>
                      <c:pt idx="1724">
                        <c:v>46014</c:v>
                      </c:pt>
                      <c:pt idx="1725">
                        <c:v>46015</c:v>
                      </c:pt>
                      <c:pt idx="1726">
                        <c:v>46016</c:v>
                      </c:pt>
                      <c:pt idx="1727">
                        <c:v>46017</c:v>
                      </c:pt>
                      <c:pt idx="1728">
                        <c:v>46020</c:v>
                      </c:pt>
                      <c:pt idx="1729">
                        <c:v>46021</c:v>
                      </c:pt>
                      <c:pt idx="1730">
                        <c:v>46022</c:v>
                      </c:pt>
                      <c:pt idx="1731">
                        <c:v>46027</c:v>
                      </c:pt>
                      <c:pt idx="1732">
                        <c:v>46028</c:v>
                      </c:pt>
                      <c:pt idx="1733">
                        <c:v>46029</c:v>
                      </c:pt>
                      <c:pt idx="1734">
                        <c:v>46030</c:v>
                      </c:pt>
                      <c:pt idx="1735">
                        <c:v>46031</c:v>
                      </c:pt>
                      <c:pt idx="1736">
                        <c:v>46034</c:v>
                      </c:pt>
                      <c:pt idx="1737">
                        <c:v>46035</c:v>
                      </c:pt>
                      <c:pt idx="1738">
                        <c:v>46036</c:v>
                      </c:pt>
                      <c:pt idx="1739">
                        <c:v>46037</c:v>
                      </c:pt>
                      <c:pt idx="1740">
                        <c:v>46038</c:v>
                      </c:pt>
                      <c:pt idx="1741">
                        <c:v>46041</c:v>
                      </c:pt>
                      <c:pt idx="1742">
                        <c:v>46042</c:v>
                      </c:pt>
                      <c:pt idx="1743">
                        <c:v>46043</c:v>
                      </c:pt>
                      <c:pt idx="1744">
                        <c:v>46044</c:v>
                      </c:pt>
                      <c:pt idx="1745">
                        <c:v>46045</c:v>
                      </c:pt>
                      <c:pt idx="1746">
                        <c:v>46048</c:v>
                      </c:pt>
                      <c:pt idx="1747">
                        <c:v>46049</c:v>
                      </c:pt>
                      <c:pt idx="1748">
                        <c:v>46050</c:v>
                      </c:pt>
                      <c:pt idx="1749">
                        <c:v>46051</c:v>
                      </c:pt>
                      <c:pt idx="1750">
                        <c:v>46052</c:v>
                      </c:pt>
                      <c:pt idx="1751">
                        <c:v>46055</c:v>
                      </c:pt>
                      <c:pt idx="1752">
                        <c:v>46056</c:v>
                      </c:pt>
                      <c:pt idx="1753">
                        <c:v>46057</c:v>
                      </c:pt>
                      <c:pt idx="1754">
                        <c:v>46058</c:v>
                      </c:pt>
                      <c:pt idx="1755">
                        <c:v>46059</c:v>
                      </c:pt>
                      <c:pt idx="1756">
                        <c:v>46062</c:v>
                      </c:pt>
                      <c:pt idx="1757">
                        <c:v>46063</c:v>
                      </c:pt>
                      <c:pt idx="1758">
                        <c:v>46064</c:v>
                      </c:pt>
                      <c:pt idx="1759">
                        <c:v>46065</c:v>
                      </c:pt>
                      <c:pt idx="1760">
                        <c:v>46066</c:v>
                      </c:pt>
                      <c:pt idx="1761">
                        <c:v>46069</c:v>
                      </c:pt>
                      <c:pt idx="1762">
                        <c:v>46070</c:v>
                      </c:pt>
                      <c:pt idx="1763">
                        <c:v>46071</c:v>
                      </c:pt>
                      <c:pt idx="1764">
                        <c:v>46072</c:v>
                      </c:pt>
                      <c:pt idx="1765">
                        <c:v>46073</c:v>
                      </c:pt>
                      <c:pt idx="1766">
                        <c:v>46076</c:v>
                      </c:pt>
                      <c:pt idx="1767">
                        <c:v>46077</c:v>
                      </c:pt>
                      <c:pt idx="1768">
                        <c:v>46078</c:v>
                      </c:pt>
                      <c:pt idx="1769">
                        <c:v>46079</c:v>
                      </c:pt>
                      <c:pt idx="1770">
                        <c:v>46080</c:v>
                      </c:pt>
                      <c:pt idx="1771">
                        <c:v>46083</c:v>
                      </c:pt>
                      <c:pt idx="1772">
                        <c:v>46084</c:v>
                      </c:pt>
                      <c:pt idx="1773">
                        <c:v>46085</c:v>
                      </c:pt>
                      <c:pt idx="1774">
                        <c:v>46086</c:v>
                      </c:pt>
                      <c:pt idx="1775">
                        <c:v>46087</c:v>
                      </c:pt>
                      <c:pt idx="1776">
                        <c:v>46090</c:v>
                      </c:pt>
                      <c:pt idx="1777">
                        <c:v>46091</c:v>
                      </c:pt>
                      <c:pt idx="1778">
                        <c:v>46092</c:v>
                      </c:pt>
                      <c:pt idx="1779">
                        <c:v>46093</c:v>
                      </c:pt>
                      <c:pt idx="1780">
                        <c:v>46094</c:v>
                      </c:pt>
                      <c:pt idx="1781">
                        <c:v>46097</c:v>
                      </c:pt>
                      <c:pt idx="1782">
                        <c:v>46098</c:v>
                      </c:pt>
                      <c:pt idx="1783">
                        <c:v>46099</c:v>
                      </c:pt>
                      <c:pt idx="1784">
                        <c:v>46100</c:v>
                      </c:pt>
                      <c:pt idx="1785">
                        <c:v>46101</c:v>
                      </c:pt>
                      <c:pt idx="1786">
                        <c:v>46104</c:v>
                      </c:pt>
                      <c:pt idx="1787">
                        <c:v>46105</c:v>
                      </c:pt>
                      <c:pt idx="1788">
                        <c:v>46106</c:v>
                      </c:pt>
                      <c:pt idx="1789">
                        <c:v>46107</c:v>
                      </c:pt>
                      <c:pt idx="1790">
                        <c:v>46108</c:v>
                      </c:pt>
                      <c:pt idx="1791">
                        <c:v>46111</c:v>
                      </c:pt>
                      <c:pt idx="1792">
                        <c:v>46112</c:v>
                      </c:pt>
                      <c:pt idx="1793">
                        <c:v>46113</c:v>
                      </c:pt>
                      <c:pt idx="1794">
                        <c:v>46114</c:v>
                      </c:pt>
                      <c:pt idx="1795">
                        <c:v>46115</c:v>
                      </c:pt>
                    </c:numCache>
                  </c:numRef>
                </c:cat>
                <c:val>
                  <c:numRef>
                    <c:extLst>
                      <c:ext uri="{02D57815-91ED-43cb-92C2-25804820EDAC}">
                        <c15:formulaRef>
                          <c15:sqref>IRbaseline!$D$4:$D$9999</c15:sqref>
                        </c15:formulaRef>
                      </c:ext>
                    </c:extLst>
                    <c:numCache>
                      <c:formatCode>0.00%</c:formatCode>
                      <c:ptCount val="9996"/>
                      <c:pt idx="0">
                        <c:v>4.8399999999999999E-2</c:v>
                      </c:pt>
                      <c:pt idx="1">
                        <c:v>4.82E-2</c:v>
                      </c:pt>
                      <c:pt idx="2">
                        <c:v>4.7899999999999998E-2</c:v>
                      </c:pt>
                      <c:pt idx="3">
                        <c:v>4.7399999999999998E-2</c:v>
                      </c:pt>
                      <c:pt idx="4">
                        <c:v>4.7399999999999998E-2</c:v>
                      </c:pt>
                      <c:pt idx="5">
                        <c:v>4.7500000000000001E-2</c:v>
                      </c:pt>
                      <c:pt idx="6">
                        <c:v>4.7500000000000001E-2</c:v>
                      </c:pt>
                      <c:pt idx="7">
                        <c:v>4.48E-2</c:v>
                      </c:pt>
                      <c:pt idx="8">
                        <c:v>4.3700000000000003E-2</c:v>
                      </c:pt>
                      <c:pt idx="9">
                        <c:v>4.2000000000000003E-2</c:v>
                      </c:pt>
                      <c:pt idx="10">
                        <c:v>4.3900000000000002E-2</c:v>
                      </c:pt>
                      <c:pt idx="11">
                        <c:v>4.3299999999999998E-2</c:v>
                      </c:pt>
                      <c:pt idx="12">
                        <c:v>4.5600000000000002E-2</c:v>
                      </c:pt>
                      <c:pt idx="13">
                        <c:v>4.7800000000000002E-2</c:v>
                      </c:pt>
                      <c:pt idx="14">
                        <c:v>4.8300000000000003E-2</c:v>
                      </c:pt>
                      <c:pt idx="15">
                        <c:v>4.7500000000000001E-2</c:v>
                      </c:pt>
                      <c:pt idx="16">
                        <c:v>4.8899999999999999E-2</c:v>
                      </c:pt>
                      <c:pt idx="17">
                        <c:v>5.0099999999999999E-2</c:v>
                      </c:pt>
                      <c:pt idx="18">
                        <c:v>4.9500000000000002E-2</c:v>
                      </c:pt>
                      <c:pt idx="19">
                        <c:v>5.6000000000000001E-2</c:v>
                      </c:pt>
                      <c:pt idx="20">
                        <c:v>5.6000000000000001E-2</c:v>
                      </c:pt>
                      <c:pt idx="21">
                        <c:v>5.6000000000000001E-2</c:v>
                      </c:pt>
                      <c:pt idx="22">
                        <c:v>5.6000000000000001E-2</c:v>
                      </c:pt>
                      <c:pt idx="23">
                        <c:v>4.8399999999999999E-2</c:v>
                      </c:pt>
                      <c:pt idx="24">
                        <c:v>4.9200000000000001E-2</c:v>
                      </c:pt>
                      <c:pt idx="25">
                        <c:v>4.8500000000000001E-2</c:v>
                      </c:pt>
                      <c:pt idx="26">
                        <c:v>4.6100000000000002E-2</c:v>
                      </c:pt>
                      <c:pt idx="27">
                        <c:v>4.4999999999999998E-2</c:v>
                      </c:pt>
                      <c:pt idx="28">
                        <c:v>4.4299999999999999E-2</c:v>
                      </c:pt>
                      <c:pt idx="29">
                        <c:v>4.3400000000000001E-2</c:v>
                      </c:pt>
                      <c:pt idx="30">
                        <c:v>4.24E-2</c:v>
                      </c:pt>
                      <c:pt idx="31">
                        <c:v>4.1099999999999998E-2</c:v>
                      </c:pt>
                      <c:pt idx="32">
                        <c:v>4.1399999999999999E-2</c:v>
                      </c:pt>
                      <c:pt idx="33">
                        <c:v>4.1300000000000003E-2</c:v>
                      </c:pt>
                      <c:pt idx="34">
                        <c:v>4.2299999999999997E-2</c:v>
                      </c:pt>
                      <c:pt idx="35">
                        <c:v>4.1000000000000002E-2</c:v>
                      </c:pt>
                      <c:pt idx="36">
                        <c:v>4.1399999999999999E-2</c:v>
                      </c:pt>
                      <c:pt idx="37">
                        <c:v>4.07E-2</c:v>
                      </c:pt>
                      <c:pt idx="38">
                        <c:v>4.1799999999999997E-2</c:v>
                      </c:pt>
                      <c:pt idx="39">
                        <c:v>4.07E-2</c:v>
                      </c:pt>
                      <c:pt idx="40">
                        <c:v>3.9199999999999999E-2</c:v>
                      </c:pt>
                      <c:pt idx="41">
                        <c:v>3.8600000000000002E-2</c:v>
                      </c:pt>
                      <c:pt idx="42">
                        <c:v>3.8100000000000002E-2</c:v>
                      </c:pt>
                      <c:pt idx="43">
                        <c:v>3.8199999999999998E-2</c:v>
                      </c:pt>
                      <c:pt idx="44">
                        <c:v>3.78E-2</c:v>
                      </c:pt>
                      <c:pt idx="45">
                        <c:v>3.3099999999999997E-2</c:v>
                      </c:pt>
                      <c:pt idx="46">
                        <c:v>3.2099999999999997E-2</c:v>
                      </c:pt>
                      <c:pt idx="47">
                        <c:v>3.1899999999999998E-2</c:v>
                      </c:pt>
                      <c:pt idx="48">
                        <c:v>3.2300000000000002E-2</c:v>
                      </c:pt>
                      <c:pt idx="49">
                        <c:v>3.2599999999999997E-2</c:v>
                      </c:pt>
                      <c:pt idx="50">
                        <c:v>3.4099999999999998E-2</c:v>
                      </c:pt>
                      <c:pt idx="51">
                        <c:v>3.6499999999999998E-2</c:v>
                      </c:pt>
                      <c:pt idx="52">
                        <c:v>4.2299999999999997E-2</c:v>
                      </c:pt>
                      <c:pt idx="53">
                        <c:v>4.5699999999999998E-2</c:v>
                      </c:pt>
                      <c:pt idx="54">
                        <c:v>3.8699999999999998E-2</c:v>
                      </c:pt>
                      <c:pt idx="55">
                        <c:v>4.3900000000000002E-2</c:v>
                      </c:pt>
                      <c:pt idx="56">
                        <c:v>4.3700000000000003E-2</c:v>
                      </c:pt>
                      <c:pt idx="57">
                        <c:v>4.2799999999999998E-2</c:v>
                      </c:pt>
                      <c:pt idx="58">
                        <c:v>4.3099999999999999E-2</c:v>
                      </c:pt>
                      <c:pt idx="59">
                        <c:v>4.1099999999999998E-2</c:v>
                      </c:pt>
                      <c:pt idx="60">
                        <c:v>4.0399999999999998E-2</c:v>
                      </c:pt>
                      <c:pt idx="61">
                        <c:v>4.1300000000000003E-2</c:v>
                      </c:pt>
                      <c:pt idx="62">
                        <c:v>4.3099999999999999E-2</c:v>
                      </c:pt>
                      <c:pt idx="63">
                        <c:v>4.5100000000000001E-2</c:v>
                      </c:pt>
                      <c:pt idx="64">
                        <c:v>4.3299999999999998E-2</c:v>
                      </c:pt>
                      <c:pt idx="65">
                        <c:v>4.8000000000000001E-2</c:v>
                      </c:pt>
                      <c:pt idx="66">
                        <c:v>4.2000000000000003E-2</c:v>
                      </c:pt>
                      <c:pt idx="67">
                        <c:v>3.9600000000000003E-2</c:v>
                      </c:pt>
                      <c:pt idx="68">
                        <c:v>3.6999999999999998E-2</c:v>
                      </c:pt>
                      <c:pt idx="69">
                        <c:v>3.4700000000000002E-2</c:v>
                      </c:pt>
                      <c:pt idx="70">
                        <c:v>3.1399999999999997E-2</c:v>
                      </c:pt>
                      <c:pt idx="71">
                        <c:v>2.93E-2</c:v>
                      </c:pt>
                      <c:pt idx="72">
                        <c:v>2.4299999999999999E-2</c:v>
                      </c:pt>
                      <c:pt idx="73">
                        <c:v>3.39E-2</c:v>
                      </c:pt>
                      <c:pt idx="74">
                        <c:v>3.6700000000000003E-2</c:v>
                      </c:pt>
                      <c:pt idx="75">
                        <c:v>3.95E-2</c:v>
                      </c:pt>
                      <c:pt idx="76">
                        <c:v>4.0399999999999998E-2</c:v>
                      </c:pt>
                      <c:pt idx="77">
                        <c:v>3.9E-2</c:v>
                      </c:pt>
                      <c:pt idx="78">
                        <c:v>3.73E-2</c:v>
                      </c:pt>
                      <c:pt idx="79">
                        <c:v>3.6700000000000003E-2</c:v>
                      </c:pt>
                      <c:pt idx="80">
                        <c:v>3.6700000000000003E-2</c:v>
                      </c:pt>
                      <c:pt idx="81">
                        <c:v>3.5900000000000001E-2</c:v>
                      </c:pt>
                      <c:pt idx="82">
                        <c:v>3.4700000000000002E-2</c:v>
                      </c:pt>
                      <c:pt idx="83">
                        <c:v>3.1800000000000002E-2</c:v>
                      </c:pt>
                      <c:pt idx="84">
                        <c:v>3.3599999999999998E-2</c:v>
                      </c:pt>
                      <c:pt idx="85">
                        <c:v>3.4000000000000002E-2</c:v>
                      </c:pt>
                      <c:pt idx="86">
                        <c:v>3.3399999999999999E-2</c:v>
                      </c:pt>
                      <c:pt idx="87">
                        <c:v>3.2800000000000003E-2</c:v>
                      </c:pt>
                      <c:pt idx="88">
                        <c:v>3.3399999999999999E-2</c:v>
                      </c:pt>
                      <c:pt idx="89">
                        <c:v>3.3500000000000002E-2</c:v>
                      </c:pt>
                      <c:pt idx="90">
                        <c:v>3.3099999999999997E-2</c:v>
                      </c:pt>
                      <c:pt idx="91">
                        <c:v>3.1399999999999997E-2</c:v>
                      </c:pt>
                      <c:pt idx="92">
                        <c:v>2.9700000000000001E-2</c:v>
                      </c:pt>
                      <c:pt idx="93">
                        <c:v>3.0700000000000002E-2</c:v>
                      </c:pt>
                      <c:pt idx="94">
                        <c:v>3.4599999999999999E-2</c:v>
                      </c:pt>
                      <c:pt idx="95">
                        <c:v>3.44E-2</c:v>
                      </c:pt>
                      <c:pt idx="96">
                        <c:v>3.3300000000000003E-2</c:v>
                      </c:pt>
                      <c:pt idx="97">
                        <c:v>3.1899999999999998E-2</c:v>
                      </c:pt>
                      <c:pt idx="98">
                        <c:v>3.1699999999999999E-2</c:v>
                      </c:pt>
                      <c:pt idx="99">
                        <c:v>3.2199999999999999E-2</c:v>
                      </c:pt>
                      <c:pt idx="100">
                        <c:v>3.2399999999999998E-2</c:v>
                      </c:pt>
                      <c:pt idx="101">
                        <c:v>3.3399999999999999E-2</c:v>
                      </c:pt>
                      <c:pt idx="102">
                        <c:v>3.2099999999999997E-2</c:v>
                      </c:pt>
                      <c:pt idx="103">
                        <c:v>3.2199999999999999E-2</c:v>
                      </c:pt>
                      <c:pt idx="104">
                        <c:v>3.3099999999999997E-2</c:v>
                      </c:pt>
                      <c:pt idx="105">
                        <c:v>3.2300000000000002E-2</c:v>
                      </c:pt>
                      <c:pt idx="106">
                        <c:v>3.2599999999999997E-2</c:v>
                      </c:pt>
                      <c:pt idx="107">
                        <c:v>3.2300000000000002E-2</c:v>
                      </c:pt>
                      <c:pt idx="108">
                        <c:v>3.2599999999999997E-2</c:v>
                      </c:pt>
                      <c:pt idx="109">
                        <c:v>3.4799999999999998E-2</c:v>
                      </c:pt>
                      <c:pt idx="110">
                        <c:v>3.6999999999999998E-2</c:v>
                      </c:pt>
                      <c:pt idx="111">
                        <c:v>3.9100000000000003E-2</c:v>
                      </c:pt>
                      <c:pt idx="112">
                        <c:v>3.7600000000000001E-2</c:v>
                      </c:pt>
                      <c:pt idx="113">
                        <c:v>4.1799999999999997E-2</c:v>
                      </c:pt>
                      <c:pt idx="114">
                        <c:v>3.9699999999999999E-2</c:v>
                      </c:pt>
                      <c:pt idx="115">
                        <c:v>3.8399999999999997E-2</c:v>
                      </c:pt>
                      <c:pt idx="116">
                        <c:v>3.7100000000000001E-2</c:v>
                      </c:pt>
                      <c:pt idx="117">
                        <c:v>3.49E-2</c:v>
                      </c:pt>
                      <c:pt idx="118">
                        <c:v>3.3700000000000001E-2</c:v>
                      </c:pt>
                      <c:pt idx="119">
                        <c:v>3.4500000000000003E-2</c:v>
                      </c:pt>
                      <c:pt idx="120">
                        <c:v>3.3599999999999998E-2</c:v>
                      </c:pt>
                      <c:pt idx="121">
                        <c:v>3.3099999999999997E-2</c:v>
                      </c:pt>
                      <c:pt idx="122">
                        <c:v>3.2099999999999997E-2</c:v>
                      </c:pt>
                      <c:pt idx="123">
                        <c:v>3.2199999999999999E-2</c:v>
                      </c:pt>
                      <c:pt idx="124">
                        <c:v>3.1800000000000002E-2</c:v>
                      </c:pt>
                      <c:pt idx="125">
                        <c:v>3.1699999999999999E-2</c:v>
                      </c:pt>
                      <c:pt idx="126">
                        <c:v>3.1300000000000001E-2</c:v>
                      </c:pt>
                      <c:pt idx="127">
                        <c:v>2.93E-2</c:v>
                      </c:pt>
                      <c:pt idx="128">
                        <c:v>2.92E-2</c:v>
                      </c:pt>
                      <c:pt idx="129">
                        <c:v>2.92E-2</c:v>
                      </c:pt>
                      <c:pt idx="130">
                        <c:v>2.92E-2</c:v>
                      </c:pt>
                      <c:pt idx="131">
                        <c:v>2.8799999999999999E-2</c:v>
                      </c:pt>
                      <c:pt idx="132">
                        <c:v>2.8799999999999999E-2</c:v>
                      </c:pt>
                      <c:pt idx="133">
                        <c:v>2.8299999999999999E-2</c:v>
                      </c:pt>
                      <c:pt idx="134">
                        <c:v>2.87E-2</c:v>
                      </c:pt>
                      <c:pt idx="135">
                        <c:v>2.87E-2</c:v>
                      </c:pt>
                      <c:pt idx="136">
                        <c:v>0.03</c:v>
                      </c:pt>
                      <c:pt idx="137">
                        <c:v>2.9700000000000001E-2</c:v>
                      </c:pt>
                      <c:pt idx="138">
                        <c:v>2.9399999999999999E-2</c:v>
                      </c:pt>
                      <c:pt idx="139">
                        <c:v>3.09E-2</c:v>
                      </c:pt>
                      <c:pt idx="140">
                        <c:v>3.1300000000000001E-2</c:v>
                      </c:pt>
                      <c:pt idx="141">
                        <c:v>3.2099999999999997E-2</c:v>
                      </c:pt>
                      <c:pt idx="142">
                        <c:v>3.0700000000000002E-2</c:v>
                      </c:pt>
                      <c:pt idx="143">
                        <c:v>3.0599999999999999E-2</c:v>
                      </c:pt>
                      <c:pt idx="144">
                        <c:v>3.0800000000000001E-2</c:v>
                      </c:pt>
                      <c:pt idx="145">
                        <c:v>3.04E-2</c:v>
                      </c:pt>
                      <c:pt idx="146">
                        <c:v>3.0300000000000001E-2</c:v>
                      </c:pt>
                      <c:pt idx="147">
                        <c:v>3.0700000000000002E-2</c:v>
                      </c:pt>
                      <c:pt idx="148">
                        <c:v>3.0700000000000002E-2</c:v>
                      </c:pt>
                      <c:pt idx="149">
                        <c:v>3.09E-2</c:v>
                      </c:pt>
                      <c:pt idx="150">
                        <c:v>3.15E-2</c:v>
                      </c:pt>
                      <c:pt idx="151">
                        <c:v>3.1399999999999997E-2</c:v>
                      </c:pt>
                      <c:pt idx="152">
                        <c:v>3.32E-2</c:v>
                      </c:pt>
                      <c:pt idx="153">
                        <c:v>4.1799999999999997E-2</c:v>
                      </c:pt>
                      <c:pt idx="154">
                        <c:v>4.8399999999999999E-2</c:v>
                      </c:pt>
                      <c:pt idx="155">
                        <c:v>4.9299999999999997E-2</c:v>
                      </c:pt>
                      <c:pt idx="156">
                        <c:v>4.2900000000000001E-2</c:v>
                      </c:pt>
                      <c:pt idx="157">
                        <c:v>4.7199999999999999E-2</c:v>
                      </c:pt>
                      <c:pt idx="158">
                        <c:v>4.6199999999999998E-2</c:v>
                      </c:pt>
                      <c:pt idx="159">
                        <c:v>4.3700000000000003E-2</c:v>
                      </c:pt>
                      <c:pt idx="160">
                        <c:v>4.2099999999999999E-2</c:v>
                      </c:pt>
                      <c:pt idx="161">
                        <c:v>3.8399999999999997E-2</c:v>
                      </c:pt>
                      <c:pt idx="162">
                        <c:v>3.44E-2</c:v>
                      </c:pt>
                      <c:pt idx="163">
                        <c:v>3.2599999999999997E-2</c:v>
                      </c:pt>
                      <c:pt idx="164">
                        <c:v>3.1E-2</c:v>
                      </c:pt>
                      <c:pt idx="165">
                        <c:v>2.9700000000000001E-2</c:v>
                      </c:pt>
                      <c:pt idx="166">
                        <c:v>2.86E-2</c:v>
                      </c:pt>
                      <c:pt idx="167">
                        <c:v>2.7E-2</c:v>
                      </c:pt>
                      <c:pt idx="168">
                        <c:v>2.5100000000000001E-2</c:v>
                      </c:pt>
                      <c:pt idx="169">
                        <c:v>2.4899999999999999E-2</c:v>
                      </c:pt>
                      <c:pt idx="170">
                        <c:v>2.41E-2</c:v>
                      </c:pt>
                      <c:pt idx="171">
                        <c:v>2.5100000000000001E-2</c:v>
                      </c:pt>
                      <c:pt idx="172">
                        <c:v>2.4299999999999999E-2</c:v>
                      </c:pt>
                      <c:pt idx="173">
                        <c:v>2.4E-2</c:v>
                      </c:pt>
                      <c:pt idx="174">
                        <c:v>2.3699999999999999E-2</c:v>
                      </c:pt>
                      <c:pt idx="175">
                        <c:v>2.4899999999999999E-2</c:v>
                      </c:pt>
                      <c:pt idx="176">
                        <c:v>2.4899999999999999E-2</c:v>
                      </c:pt>
                      <c:pt idx="177">
                        <c:v>2.46E-2</c:v>
                      </c:pt>
                      <c:pt idx="178">
                        <c:v>2.3800000000000002E-2</c:v>
                      </c:pt>
                      <c:pt idx="179">
                        <c:v>2.3400000000000001E-2</c:v>
                      </c:pt>
                      <c:pt idx="180">
                        <c:v>2.4E-2</c:v>
                      </c:pt>
                      <c:pt idx="181">
                        <c:v>2.4899999999999999E-2</c:v>
                      </c:pt>
                      <c:pt idx="182">
                        <c:v>2.3E-2</c:v>
                      </c:pt>
                      <c:pt idx="183">
                        <c:v>2.1899999999999999E-2</c:v>
                      </c:pt>
                      <c:pt idx="184">
                        <c:v>2.1399999999999999E-2</c:v>
                      </c:pt>
                      <c:pt idx="185">
                        <c:v>2.0500000000000001E-2</c:v>
                      </c:pt>
                      <c:pt idx="186">
                        <c:v>2.1499999999999998E-2</c:v>
                      </c:pt>
                      <c:pt idx="187">
                        <c:v>1.9699999999999999E-2</c:v>
                      </c:pt>
                      <c:pt idx="188">
                        <c:v>1.9E-2</c:v>
                      </c:pt>
                      <c:pt idx="189">
                        <c:v>1.8800000000000001E-2</c:v>
                      </c:pt>
                      <c:pt idx="190">
                        <c:v>1.9699999999999999E-2</c:v>
                      </c:pt>
                      <c:pt idx="191">
                        <c:v>1.8499999999999999E-2</c:v>
                      </c:pt>
                      <c:pt idx="192">
                        <c:v>1.8499999999999999E-2</c:v>
                      </c:pt>
                      <c:pt idx="193">
                        <c:v>1.7999999999999999E-2</c:v>
                      </c:pt>
                      <c:pt idx="194">
                        <c:v>2.12E-2</c:v>
                      </c:pt>
                      <c:pt idx="195">
                        <c:v>2.6800000000000001E-2</c:v>
                      </c:pt>
                      <c:pt idx="196">
                        <c:v>2.4199999999999999E-2</c:v>
                      </c:pt>
                      <c:pt idx="197">
                        <c:v>2.1299999999999999E-2</c:v>
                      </c:pt>
                      <c:pt idx="198">
                        <c:v>1.8499999999999999E-2</c:v>
                      </c:pt>
                      <c:pt idx="199">
                        <c:v>2.0199999999999999E-2</c:v>
                      </c:pt>
                      <c:pt idx="200">
                        <c:v>2.2800000000000001E-2</c:v>
                      </c:pt>
                      <c:pt idx="201">
                        <c:v>2.2800000000000001E-2</c:v>
                      </c:pt>
                      <c:pt idx="202">
                        <c:v>2.2800000000000001E-2</c:v>
                      </c:pt>
                      <c:pt idx="203">
                        <c:v>2.2200000000000001E-2</c:v>
                      </c:pt>
                      <c:pt idx="204">
                        <c:v>2.3199999999999998E-2</c:v>
                      </c:pt>
                      <c:pt idx="205">
                        <c:v>2.2200000000000001E-2</c:v>
                      </c:pt>
                      <c:pt idx="206">
                        <c:v>2.1399999999999999E-2</c:v>
                      </c:pt>
                      <c:pt idx="207">
                        <c:v>2.0500000000000001E-2</c:v>
                      </c:pt>
                      <c:pt idx="208">
                        <c:v>2.1299999999999999E-2</c:v>
                      </c:pt>
                      <c:pt idx="209">
                        <c:v>2.1499999999999998E-2</c:v>
                      </c:pt>
                      <c:pt idx="210">
                        <c:v>2.23E-2</c:v>
                      </c:pt>
                      <c:pt idx="211">
                        <c:v>2.47E-2</c:v>
                      </c:pt>
                      <c:pt idx="212">
                        <c:v>3.4599999999999999E-2</c:v>
                      </c:pt>
                      <c:pt idx="213">
                        <c:v>3.9399999999999998E-2</c:v>
                      </c:pt>
                      <c:pt idx="214">
                        <c:v>3.9199999999999999E-2</c:v>
                      </c:pt>
                      <c:pt idx="215">
                        <c:v>4.9200000000000001E-2</c:v>
                      </c:pt>
                      <c:pt idx="216">
                        <c:v>4.0500000000000001E-2</c:v>
                      </c:pt>
                      <c:pt idx="217">
                        <c:v>3.9699999999999999E-2</c:v>
                      </c:pt>
                      <c:pt idx="218">
                        <c:v>4.1300000000000003E-2</c:v>
                      </c:pt>
                      <c:pt idx="219">
                        <c:v>4.4299999999999999E-2</c:v>
                      </c:pt>
                      <c:pt idx="220">
                        <c:v>4.2999999999999997E-2</c:v>
                      </c:pt>
                      <c:pt idx="221">
                        <c:v>4.3400000000000001E-2</c:v>
                      </c:pt>
                      <c:pt idx="222">
                        <c:v>4.2700000000000002E-2</c:v>
                      </c:pt>
                      <c:pt idx="223">
                        <c:v>4.2999999999999997E-2</c:v>
                      </c:pt>
                      <c:pt idx="224">
                        <c:v>4.3999999999999997E-2</c:v>
                      </c:pt>
                      <c:pt idx="225">
                        <c:v>4.3099999999999999E-2</c:v>
                      </c:pt>
                      <c:pt idx="226">
                        <c:v>4.3099999999999999E-2</c:v>
                      </c:pt>
                      <c:pt idx="227">
                        <c:v>0.04</c:v>
                      </c:pt>
                      <c:pt idx="228">
                        <c:v>3.9199999999999999E-2</c:v>
                      </c:pt>
                      <c:pt idx="229">
                        <c:v>3.6799999999999999E-2</c:v>
                      </c:pt>
                      <c:pt idx="230">
                        <c:v>3.4099999999999998E-2</c:v>
                      </c:pt>
                      <c:pt idx="231">
                        <c:v>3.1E-2</c:v>
                      </c:pt>
                      <c:pt idx="232">
                        <c:v>2.75E-2</c:v>
                      </c:pt>
                      <c:pt idx="233">
                        <c:v>2.52E-2</c:v>
                      </c:pt>
                      <c:pt idx="234">
                        <c:v>2.35E-2</c:v>
                      </c:pt>
                      <c:pt idx="235">
                        <c:v>2.3599999999999999E-2</c:v>
                      </c:pt>
                      <c:pt idx="236">
                        <c:v>2.3300000000000001E-2</c:v>
                      </c:pt>
                      <c:pt idx="237">
                        <c:v>2.23E-2</c:v>
                      </c:pt>
                      <c:pt idx="238">
                        <c:v>2.2700000000000001E-2</c:v>
                      </c:pt>
                      <c:pt idx="239">
                        <c:v>2.35E-2</c:v>
                      </c:pt>
                      <c:pt idx="240">
                        <c:v>2.29E-2</c:v>
                      </c:pt>
                      <c:pt idx="241">
                        <c:v>2.7099999999999999E-2</c:v>
                      </c:pt>
                      <c:pt idx="242">
                        <c:v>2.58E-2</c:v>
                      </c:pt>
                      <c:pt idx="243">
                        <c:v>2.58E-2</c:v>
                      </c:pt>
                      <c:pt idx="244">
                        <c:v>1.8800000000000001E-2</c:v>
                      </c:pt>
                      <c:pt idx="245">
                        <c:v>1.9099999999999999E-2</c:v>
                      </c:pt>
                      <c:pt idx="246">
                        <c:v>1.43E-2</c:v>
                      </c:pt>
                      <c:pt idx="247">
                        <c:v>1.34E-2</c:v>
                      </c:pt>
                      <c:pt idx="248">
                        <c:v>1.38E-2</c:v>
                      </c:pt>
                      <c:pt idx="249">
                        <c:v>1.37E-2</c:v>
                      </c:pt>
                      <c:pt idx="250">
                        <c:v>1.2800000000000001E-2</c:v>
                      </c:pt>
                      <c:pt idx="251">
                        <c:v>1.37E-2</c:v>
                      </c:pt>
                      <c:pt idx="252">
                        <c:v>2.4199999999999999E-2</c:v>
                      </c:pt>
                      <c:pt idx="253">
                        <c:v>3.5000000000000003E-2</c:v>
                      </c:pt>
                      <c:pt idx="254">
                        <c:v>3.3300000000000003E-2</c:v>
                      </c:pt>
                      <c:pt idx="255">
                        <c:v>3.2899999999999999E-2</c:v>
                      </c:pt>
                      <c:pt idx="256">
                        <c:v>3.0599999999999999E-2</c:v>
                      </c:pt>
                      <c:pt idx="257">
                        <c:v>3.2899999999999999E-2</c:v>
                      </c:pt>
                      <c:pt idx="258">
                        <c:v>3.2399999999999998E-2</c:v>
                      </c:pt>
                      <c:pt idx="259">
                        <c:v>3.27E-2</c:v>
                      </c:pt>
                      <c:pt idx="260">
                        <c:v>2.9899999999999999E-2</c:v>
                      </c:pt>
                      <c:pt idx="261">
                        <c:v>2.7E-2</c:v>
                      </c:pt>
                      <c:pt idx="262">
                        <c:v>2.4799999999999999E-2</c:v>
                      </c:pt>
                      <c:pt idx="263">
                        <c:v>2.4400000000000002E-2</c:v>
                      </c:pt>
                      <c:pt idx="264">
                        <c:v>2.4400000000000002E-2</c:v>
                      </c:pt>
                      <c:pt idx="265">
                        <c:v>2.4199999999999999E-2</c:v>
                      </c:pt>
                      <c:pt idx="266">
                        <c:v>2.2499999999999999E-2</c:v>
                      </c:pt>
                      <c:pt idx="267">
                        <c:v>2.3E-2</c:v>
                      </c:pt>
                      <c:pt idx="268">
                        <c:v>2.2200000000000001E-2</c:v>
                      </c:pt>
                      <c:pt idx="269">
                        <c:v>2.1399999999999999E-2</c:v>
                      </c:pt>
                      <c:pt idx="270">
                        <c:v>2.2599999999999999E-2</c:v>
                      </c:pt>
                      <c:pt idx="271">
                        <c:v>2.2800000000000001E-2</c:v>
                      </c:pt>
                      <c:pt idx="272">
                        <c:v>2.5000000000000001E-2</c:v>
                      </c:pt>
                      <c:pt idx="273">
                        <c:v>2.5000000000000001E-2</c:v>
                      </c:pt>
                      <c:pt idx="274">
                        <c:v>2.6700000000000002E-2</c:v>
                      </c:pt>
                      <c:pt idx="275">
                        <c:v>2.6700000000000002E-2</c:v>
                      </c:pt>
                      <c:pt idx="276">
                        <c:v>2.3900000000000001E-2</c:v>
                      </c:pt>
                      <c:pt idx="277">
                        <c:v>2.4199999999999999E-2</c:v>
                      </c:pt>
                      <c:pt idx="278">
                        <c:v>2.3300000000000001E-2</c:v>
                      </c:pt>
                      <c:pt idx="279">
                        <c:v>2.3099999999999999E-2</c:v>
                      </c:pt>
                      <c:pt idx="280">
                        <c:v>2.2100000000000002E-2</c:v>
                      </c:pt>
                      <c:pt idx="281">
                        <c:v>2.1299999999999999E-2</c:v>
                      </c:pt>
                      <c:pt idx="282">
                        <c:v>2.4799999999999999E-2</c:v>
                      </c:pt>
                      <c:pt idx="283">
                        <c:v>2.5000000000000001E-2</c:v>
                      </c:pt>
                      <c:pt idx="284">
                        <c:v>2.6100000000000002E-2</c:v>
                      </c:pt>
                      <c:pt idx="285">
                        <c:v>2.5999999999999999E-2</c:v>
                      </c:pt>
                      <c:pt idx="286">
                        <c:v>2.5600000000000001E-2</c:v>
                      </c:pt>
                      <c:pt idx="287">
                        <c:v>2.4799999999999999E-2</c:v>
                      </c:pt>
                      <c:pt idx="288">
                        <c:v>2.4E-2</c:v>
                      </c:pt>
                      <c:pt idx="289">
                        <c:v>2.3E-2</c:v>
                      </c:pt>
                      <c:pt idx="290">
                        <c:v>2.2100000000000002E-2</c:v>
                      </c:pt>
                      <c:pt idx="291">
                        <c:v>2.2200000000000001E-2</c:v>
                      </c:pt>
                      <c:pt idx="292">
                        <c:v>2.1600000000000001E-2</c:v>
                      </c:pt>
                      <c:pt idx="293">
                        <c:v>2.1700000000000001E-2</c:v>
                      </c:pt>
                      <c:pt idx="294">
                        <c:v>2.2100000000000002E-2</c:v>
                      </c:pt>
                      <c:pt idx="295">
                        <c:v>2.12E-2</c:v>
                      </c:pt>
                      <c:pt idx="296">
                        <c:v>2.1899999999999999E-2</c:v>
                      </c:pt>
                      <c:pt idx="297">
                        <c:v>2.4E-2</c:v>
                      </c:pt>
                      <c:pt idx="298">
                        <c:v>2.6100000000000002E-2</c:v>
                      </c:pt>
                      <c:pt idx="299">
                        <c:v>3.0700000000000002E-2</c:v>
                      </c:pt>
                      <c:pt idx="300">
                        <c:v>3.4000000000000002E-2</c:v>
                      </c:pt>
                      <c:pt idx="301">
                        <c:v>3.5400000000000001E-2</c:v>
                      </c:pt>
                      <c:pt idx="302">
                        <c:v>3.2800000000000003E-2</c:v>
                      </c:pt>
                      <c:pt idx="303">
                        <c:v>3.0599999999999999E-2</c:v>
                      </c:pt>
                      <c:pt idx="304">
                        <c:v>2.53E-2</c:v>
                      </c:pt>
                      <c:pt idx="305">
                        <c:v>2.1700000000000001E-2</c:v>
                      </c:pt>
                      <c:pt idx="306">
                        <c:v>2.0799999999999999E-2</c:v>
                      </c:pt>
                      <c:pt idx="307">
                        <c:v>1.9E-2</c:v>
                      </c:pt>
                      <c:pt idx="308">
                        <c:v>1.9599999999999999E-2</c:v>
                      </c:pt>
                      <c:pt idx="309">
                        <c:v>1.8100000000000002E-2</c:v>
                      </c:pt>
                      <c:pt idx="310">
                        <c:v>1.8800000000000001E-2</c:v>
                      </c:pt>
                      <c:pt idx="311">
                        <c:v>2.0799999999999999E-2</c:v>
                      </c:pt>
                      <c:pt idx="312">
                        <c:v>2.3900000000000001E-2</c:v>
                      </c:pt>
                      <c:pt idx="313">
                        <c:v>2.7199999999999998E-2</c:v>
                      </c:pt>
                      <c:pt idx="314">
                        <c:v>2.46E-2</c:v>
                      </c:pt>
                      <c:pt idx="315">
                        <c:v>2.07E-2</c:v>
                      </c:pt>
                      <c:pt idx="316">
                        <c:v>2.2200000000000001E-2</c:v>
                      </c:pt>
                      <c:pt idx="317">
                        <c:v>2.1499999999999998E-2</c:v>
                      </c:pt>
                      <c:pt idx="318">
                        <c:v>2.1399999999999999E-2</c:v>
                      </c:pt>
                      <c:pt idx="319">
                        <c:v>2.1899999999999999E-2</c:v>
                      </c:pt>
                      <c:pt idx="320">
                        <c:v>2.3E-2</c:v>
                      </c:pt>
                      <c:pt idx="321">
                        <c:v>2.2599999999999999E-2</c:v>
                      </c:pt>
                      <c:pt idx="322">
                        <c:v>2.18E-2</c:v>
                      </c:pt>
                      <c:pt idx="323">
                        <c:v>1.9E-2</c:v>
                      </c:pt>
                      <c:pt idx="324">
                        <c:v>1.7000000000000001E-2</c:v>
                      </c:pt>
                      <c:pt idx="325">
                        <c:v>1.61E-2</c:v>
                      </c:pt>
                      <c:pt idx="326">
                        <c:v>1.46E-2</c:v>
                      </c:pt>
                      <c:pt idx="327">
                        <c:v>1.46E-2</c:v>
                      </c:pt>
                      <c:pt idx="328">
                        <c:v>1.29E-2</c:v>
                      </c:pt>
                      <c:pt idx="329">
                        <c:v>1.17E-2</c:v>
                      </c:pt>
                      <c:pt idx="330">
                        <c:v>1.15E-2</c:v>
                      </c:pt>
                      <c:pt idx="331">
                        <c:v>6.7000000000000002E-3</c:v>
                      </c:pt>
                      <c:pt idx="332">
                        <c:v>7.1999999999999998E-3</c:v>
                      </c:pt>
                      <c:pt idx="333">
                        <c:v>5.4999999999999997E-3</c:v>
                      </c:pt>
                      <c:pt idx="334">
                        <c:v>6.1999999999999998E-3</c:v>
                      </c:pt>
                      <c:pt idx="335">
                        <c:v>6.6E-3</c:v>
                      </c:pt>
                      <c:pt idx="336">
                        <c:v>5.7000000000000002E-3</c:v>
                      </c:pt>
                      <c:pt idx="337">
                        <c:v>5.9999999999999995E-4</c:v>
                      </c:pt>
                      <c:pt idx="338">
                        <c:v>5.3E-3</c:v>
                      </c:pt>
                      <c:pt idx="339">
                        <c:v>6.1000000000000004E-3</c:v>
                      </c:pt>
                      <c:pt idx="340">
                        <c:v>6.0000000000000001E-3</c:v>
                      </c:pt>
                      <c:pt idx="341">
                        <c:v>5.1999999999999998E-3</c:v>
                      </c:pt>
                      <c:pt idx="342">
                        <c:v>5.4999999999999997E-3</c:v>
                      </c:pt>
                      <c:pt idx="343">
                        <c:v>3.8999999999999998E-3</c:v>
                      </c:pt>
                      <c:pt idx="344">
                        <c:v>3.7000000000000002E-3</c:v>
                      </c:pt>
                      <c:pt idx="345">
                        <c:v>4.3E-3</c:v>
                      </c:pt>
                      <c:pt idx="346">
                        <c:v>3.3E-3</c:v>
                      </c:pt>
                      <c:pt idx="347">
                        <c:v>2.8999999999999998E-3</c:v>
                      </c:pt>
                      <c:pt idx="348">
                        <c:v>2.5999999999999999E-3</c:v>
                      </c:pt>
                      <c:pt idx="349">
                        <c:v>2.7000000000000001E-3</c:v>
                      </c:pt>
                      <c:pt idx="350">
                        <c:v>3.5999999999999999E-3</c:v>
                      </c:pt>
                      <c:pt idx="351">
                        <c:v>2.3999999999999998E-3</c:v>
                      </c:pt>
                      <c:pt idx="352">
                        <c:v>3.3999999999999998E-3</c:v>
                      </c:pt>
                      <c:pt idx="353">
                        <c:v>2.3999999999999998E-3</c:v>
                      </c:pt>
                      <c:pt idx="354">
                        <c:v>2.3E-3</c:v>
                      </c:pt>
                      <c:pt idx="355">
                        <c:v>3.0999999999999999E-3</c:v>
                      </c:pt>
                      <c:pt idx="356">
                        <c:v>2.5999999999999999E-3</c:v>
                      </c:pt>
                      <c:pt idx="357">
                        <c:v>3.0000000000000001E-3</c:v>
                      </c:pt>
                      <c:pt idx="358">
                        <c:v>2.5000000000000001E-3</c:v>
                      </c:pt>
                      <c:pt idx="359">
                        <c:v>2.5999999999999999E-3</c:v>
                      </c:pt>
                      <c:pt idx="360">
                        <c:v>4.3E-3</c:v>
                      </c:pt>
                      <c:pt idx="361">
                        <c:v>3.3E-3</c:v>
                      </c:pt>
                      <c:pt idx="362">
                        <c:v>2.7000000000000001E-3</c:v>
                      </c:pt>
                      <c:pt idx="363">
                        <c:v>2E-3</c:v>
                      </c:pt>
                      <c:pt idx="364">
                        <c:v>2.3E-3</c:v>
                      </c:pt>
                      <c:pt idx="365">
                        <c:v>2.8E-3</c:v>
                      </c:pt>
                      <c:pt idx="366">
                        <c:v>2.2000000000000001E-3</c:v>
                      </c:pt>
                      <c:pt idx="367">
                        <c:v>2E-3</c:v>
                      </c:pt>
                      <c:pt idx="368">
                        <c:v>1.9E-3</c:v>
                      </c:pt>
                      <c:pt idx="369">
                        <c:v>2.8E-3</c:v>
                      </c:pt>
                      <c:pt idx="370">
                        <c:v>2.7000000000000001E-3</c:v>
                      </c:pt>
                      <c:pt idx="371">
                        <c:v>2.5999999999999999E-3</c:v>
                      </c:pt>
                      <c:pt idx="372">
                        <c:v>2.3999999999999998E-3</c:v>
                      </c:pt>
                      <c:pt idx="373">
                        <c:v>1.8E-3</c:v>
                      </c:pt>
                      <c:pt idx="374">
                        <c:v>1.9E-3</c:v>
                      </c:pt>
                      <c:pt idx="375">
                        <c:v>2.8999999999999998E-3</c:v>
                      </c:pt>
                      <c:pt idx="376">
                        <c:v>2.0999999999999999E-3</c:v>
                      </c:pt>
                      <c:pt idx="377">
                        <c:v>2.8999999999999998E-3</c:v>
                      </c:pt>
                      <c:pt idx="378">
                        <c:v>2E-3</c:v>
                      </c:pt>
                      <c:pt idx="379">
                        <c:v>2.5000000000000001E-3</c:v>
                      </c:pt>
                      <c:pt idx="380">
                        <c:v>4.0000000000000001E-3</c:v>
                      </c:pt>
                      <c:pt idx="381">
                        <c:v>3.5000000000000001E-3</c:v>
                      </c:pt>
                      <c:pt idx="382">
                        <c:v>3.7000000000000002E-3</c:v>
                      </c:pt>
                      <c:pt idx="383">
                        <c:v>3.0000000000000001E-3</c:v>
                      </c:pt>
                      <c:pt idx="384">
                        <c:v>3.3999999999999998E-3</c:v>
                      </c:pt>
                      <c:pt idx="385">
                        <c:v>3.7000000000000002E-3</c:v>
                      </c:pt>
                      <c:pt idx="386">
                        <c:v>3.3E-3</c:v>
                      </c:pt>
                      <c:pt idx="387">
                        <c:v>4.1000000000000003E-3</c:v>
                      </c:pt>
                      <c:pt idx="388">
                        <c:v>3.3999999999999998E-3</c:v>
                      </c:pt>
                      <c:pt idx="389">
                        <c:v>3.0999999999999999E-3</c:v>
                      </c:pt>
                      <c:pt idx="390">
                        <c:v>3.5000000000000001E-3</c:v>
                      </c:pt>
                      <c:pt idx="391">
                        <c:v>2.5999999999999999E-3</c:v>
                      </c:pt>
                      <c:pt idx="392">
                        <c:v>3.0999999999999999E-3</c:v>
                      </c:pt>
                      <c:pt idx="393">
                        <c:v>2.3999999999999998E-3</c:v>
                      </c:pt>
                      <c:pt idx="394">
                        <c:v>2.5000000000000001E-3</c:v>
                      </c:pt>
                      <c:pt idx="395">
                        <c:v>2.5999999999999999E-3</c:v>
                      </c:pt>
                      <c:pt idx="396">
                        <c:v>2.5000000000000001E-3</c:v>
                      </c:pt>
                      <c:pt idx="397">
                        <c:v>3.2000000000000002E-3</c:v>
                      </c:pt>
                      <c:pt idx="398">
                        <c:v>2.3999999999999998E-3</c:v>
                      </c:pt>
                      <c:pt idx="399">
                        <c:v>2.5999999999999999E-3</c:v>
                      </c:pt>
                      <c:pt idx="400">
                        <c:v>4.1000000000000003E-3</c:v>
                      </c:pt>
                      <c:pt idx="401">
                        <c:v>2.8999999999999998E-3</c:v>
                      </c:pt>
                      <c:pt idx="402">
                        <c:v>3.0000000000000001E-3</c:v>
                      </c:pt>
                      <c:pt idx="403">
                        <c:v>2.3E-3</c:v>
                      </c:pt>
                      <c:pt idx="404">
                        <c:v>2.8999999999999998E-3</c:v>
                      </c:pt>
                      <c:pt idx="405">
                        <c:v>2.8E-3</c:v>
                      </c:pt>
                      <c:pt idx="406">
                        <c:v>2.5999999999999999E-3</c:v>
                      </c:pt>
                      <c:pt idx="407">
                        <c:v>2.5000000000000001E-3</c:v>
                      </c:pt>
                      <c:pt idx="408">
                        <c:v>2.7000000000000001E-3</c:v>
                      </c:pt>
                      <c:pt idx="409">
                        <c:v>4.0000000000000001E-3</c:v>
                      </c:pt>
                      <c:pt idx="410">
                        <c:v>4.0000000000000001E-3</c:v>
                      </c:pt>
                      <c:pt idx="411">
                        <c:v>2.2000000000000001E-3</c:v>
                      </c:pt>
                      <c:pt idx="412">
                        <c:v>2E-3</c:v>
                      </c:pt>
                      <c:pt idx="413">
                        <c:v>2.0999999999999999E-3</c:v>
                      </c:pt>
                      <c:pt idx="414">
                        <c:v>3.3E-3</c:v>
                      </c:pt>
                      <c:pt idx="415">
                        <c:v>2.2000000000000001E-3</c:v>
                      </c:pt>
                      <c:pt idx="416">
                        <c:v>2.8E-3</c:v>
                      </c:pt>
                      <c:pt idx="417">
                        <c:v>1.4E-3</c:v>
                      </c:pt>
                      <c:pt idx="418">
                        <c:v>1.4E-3</c:v>
                      </c:pt>
                      <c:pt idx="419">
                        <c:v>3.0999999999999999E-3</c:v>
                      </c:pt>
                      <c:pt idx="420">
                        <c:v>2E-3</c:v>
                      </c:pt>
                      <c:pt idx="421">
                        <c:v>2.5000000000000001E-3</c:v>
                      </c:pt>
                      <c:pt idx="422">
                        <c:v>1.2999999999999999E-3</c:v>
                      </c:pt>
                      <c:pt idx="423">
                        <c:v>1.9E-3</c:v>
                      </c:pt>
                      <c:pt idx="424">
                        <c:v>2.8E-3</c:v>
                      </c:pt>
                      <c:pt idx="425">
                        <c:v>2.0999999999999999E-3</c:v>
                      </c:pt>
                      <c:pt idx="426">
                        <c:v>1.6999999999999999E-3</c:v>
                      </c:pt>
                      <c:pt idx="427">
                        <c:v>2.5000000000000001E-3</c:v>
                      </c:pt>
                      <c:pt idx="428">
                        <c:v>2.0999999999999999E-3</c:v>
                      </c:pt>
                      <c:pt idx="429">
                        <c:v>3.0999999999999999E-3</c:v>
                      </c:pt>
                      <c:pt idx="430">
                        <c:v>2.2000000000000001E-3</c:v>
                      </c:pt>
                      <c:pt idx="431">
                        <c:v>2.3999999999999998E-3</c:v>
                      </c:pt>
                      <c:pt idx="432">
                        <c:v>1.9E-3</c:v>
                      </c:pt>
                      <c:pt idx="433">
                        <c:v>1.8E-3</c:v>
                      </c:pt>
                      <c:pt idx="434">
                        <c:v>2E-3</c:v>
                      </c:pt>
                      <c:pt idx="435">
                        <c:v>1.2999999999999999E-3</c:v>
                      </c:pt>
                      <c:pt idx="436">
                        <c:v>2.8E-3</c:v>
                      </c:pt>
                      <c:pt idx="437">
                        <c:v>2.3E-3</c:v>
                      </c:pt>
                      <c:pt idx="438">
                        <c:v>1.4E-3</c:v>
                      </c:pt>
                      <c:pt idx="439">
                        <c:v>2.3E-3</c:v>
                      </c:pt>
                      <c:pt idx="440">
                        <c:v>1.4E-3</c:v>
                      </c:pt>
                      <c:pt idx="441">
                        <c:v>1.8E-3</c:v>
                      </c:pt>
                      <c:pt idx="442">
                        <c:v>2E-3</c:v>
                      </c:pt>
                      <c:pt idx="443">
                        <c:v>1.4E-3</c:v>
                      </c:pt>
                      <c:pt idx="444">
                        <c:v>2.3E-3</c:v>
                      </c:pt>
                      <c:pt idx="445">
                        <c:v>2.2000000000000001E-3</c:v>
                      </c:pt>
                      <c:pt idx="446">
                        <c:v>2.0999999999999999E-3</c:v>
                      </c:pt>
                      <c:pt idx="447">
                        <c:v>2.0999999999999999E-3</c:v>
                      </c:pt>
                      <c:pt idx="448">
                        <c:v>1.5E-3</c:v>
                      </c:pt>
                      <c:pt idx="449">
                        <c:v>1.9E-3</c:v>
                      </c:pt>
                      <c:pt idx="450">
                        <c:v>1.5E-3</c:v>
                      </c:pt>
                      <c:pt idx="451">
                        <c:v>3.0000000000000001E-3</c:v>
                      </c:pt>
                      <c:pt idx="452">
                        <c:v>1.5E-3</c:v>
                      </c:pt>
                      <c:pt idx="453">
                        <c:v>1.6000000000000001E-3</c:v>
                      </c:pt>
                      <c:pt idx="454">
                        <c:v>2.3999999999999998E-3</c:v>
                      </c:pt>
                      <c:pt idx="455">
                        <c:v>1.9E-3</c:v>
                      </c:pt>
                      <c:pt idx="456">
                        <c:v>2.0999999999999999E-3</c:v>
                      </c:pt>
                      <c:pt idx="457">
                        <c:v>1.5E-3</c:v>
                      </c:pt>
                      <c:pt idx="458">
                        <c:v>1.4E-3</c:v>
                      </c:pt>
                      <c:pt idx="459">
                        <c:v>2.3E-3</c:v>
                      </c:pt>
                      <c:pt idx="460">
                        <c:v>1.6000000000000001E-3</c:v>
                      </c:pt>
                      <c:pt idx="461">
                        <c:v>2.5000000000000001E-3</c:v>
                      </c:pt>
                      <c:pt idx="462">
                        <c:v>1.5E-3</c:v>
                      </c:pt>
                      <c:pt idx="463">
                        <c:v>1.6000000000000001E-3</c:v>
                      </c:pt>
                      <c:pt idx="464">
                        <c:v>2.5000000000000001E-3</c:v>
                      </c:pt>
                      <c:pt idx="465">
                        <c:v>1.5E-3</c:v>
                      </c:pt>
                      <c:pt idx="466">
                        <c:v>2.5000000000000001E-3</c:v>
                      </c:pt>
                      <c:pt idx="467">
                        <c:v>2.2000000000000001E-3</c:v>
                      </c:pt>
                      <c:pt idx="468">
                        <c:v>2.5999999999999999E-3</c:v>
                      </c:pt>
                      <c:pt idx="469">
                        <c:v>1.4E-3</c:v>
                      </c:pt>
                      <c:pt idx="470">
                        <c:v>2.5999999999999999E-3</c:v>
                      </c:pt>
                      <c:pt idx="471">
                        <c:v>2.3999999999999998E-3</c:v>
                      </c:pt>
                      <c:pt idx="472">
                        <c:v>2.5000000000000001E-3</c:v>
                      </c:pt>
                      <c:pt idx="473">
                        <c:v>2.5000000000000001E-3</c:v>
                      </c:pt>
                      <c:pt idx="474">
                        <c:v>2.5000000000000001E-3</c:v>
                      </c:pt>
                      <c:pt idx="475">
                        <c:v>1.5E-3</c:v>
                      </c:pt>
                      <c:pt idx="476">
                        <c:v>2.5000000000000001E-3</c:v>
                      </c:pt>
                      <c:pt idx="477">
                        <c:v>1.6999999999999999E-3</c:v>
                      </c:pt>
                      <c:pt idx="478">
                        <c:v>3.3999999999999998E-3</c:v>
                      </c:pt>
                      <c:pt idx="479">
                        <c:v>2.5999999999999999E-3</c:v>
                      </c:pt>
                      <c:pt idx="480">
                        <c:v>1.6000000000000001E-3</c:v>
                      </c:pt>
                      <c:pt idx="481">
                        <c:v>2.7000000000000001E-3</c:v>
                      </c:pt>
                      <c:pt idx="482">
                        <c:v>2.3999999999999998E-3</c:v>
                      </c:pt>
                      <c:pt idx="483">
                        <c:v>1.8E-3</c:v>
                      </c:pt>
                      <c:pt idx="484">
                        <c:v>3.0000000000000001E-3</c:v>
                      </c:pt>
                      <c:pt idx="485">
                        <c:v>1.6999999999999999E-3</c:v>
                      </c:pt>
                      <c:pt idx="486">
                        <c:v>3.3999999999999998E-3</c:v>
                      </c:pt>
                      <c:pt idx="487">
                        <c:v>2.5999999999999999E-3</c:v>
                      </c:pt>
                      <c:pt idx="488">
                        <c:v>4.1999999999999997E-3</c:v>
                      </c:pt>
                      <c:pt idx="489">
                        <c:v>2.2000000000000001E-3</c:v>
                      </c:pt>
                      <c:pt idx="490">
                        <c:v>5.0000000000000001E-3</c:v>
                      </c:pt>
                      <c:pt idx="491">
                        <c:v>2.5999999999999999E-3</c:v>
                      </c:pt>
                      <c:pt idx="492">
                        <c:v>3.3999999999999998E-3</c:v>
                      </c:pt>
                      <c:pt idx="493">
                        <c:v>1.9E-3</c:v>
                      </c:pt>
                      <c:pt idx="494">
                        <c:v>2E-3</c:v>
                      </c:pt>
                      <c:pt idx="495">
                        <c:v>1.8E-3</c:v>
                      </c:pt>
                      <c:pt idx="496">
                        <c:v>2.2000000000000001E-3</c:v>
                      </c:pt>
                      <c:pt idx="497">
                        <c:v>1.8E-3</c:v>
                      </c:pt>
                      <c:pt idx="498">
                        <c:v>4.5999999999999999E-3</c:v>
                      </c:pt>
                      <c:pt idx="499">
                        <c:v>2E-3</c:v>
                      </c:pt>
                      <c:pt idx="500">
                        <c:v>1.5E-3</c:v>
                      </c:pt>
                      <c:pt idx="501">
                        <c:v>3.5000000000000001E-3</c:v>
                      </c:pt>
                      <c:pt idx="502">
                        <c:v>1.8E-3</c:v>
                      </c:pt>
                      <c:pt idx="503">
                        <c:v>1.6000000000000001E-3</c:v>
                      </c:pt>
                      <c:pt idx="504">
                        <c:v>2E-3</c:v>
                      </c:pt>
                      <c:pt idx="505">
                        <c:v>1.6000000000000001E-3</c:v>
                      </c:pt>
                      <c:pt idx="506">
                        <c:v>1.8E-3</c:v>
                      </c:pt>
                      <c:pt idx="507">
                        <c:v>2.3E-3</c:v>
                      </c:pt>
                      <c:pt idx="508">
                        <c:v>1.8E-3</c:v>
                      </c:pt>
                      <c:pt idx="509">
                        <c:v>2.0999999999999999E-3</c:v>
                      </c:pt>
                      <c:pt idx="510">
                        <c:v>2.8999999999999998E-3</c:v>
                      </c:pt>
                      <c:pt idx="511">
                        <c:v>3.5999999999999999E-3</c:v>
                      </c:pt>
                      <c:pt idx="512">
                        <c:v>6.6E-3</c:v>
                      </c:pt>
                      <c:pt idx="513">
                        <c:v>1.2699999999999999E-2</c:v>
                      </c:pt>
                      <c:pt idx="514">
                        <c:v>2.47E-2</c:v>
                      </c:pt>
                      <c:pt idx="515">
                        <c:v>2.2100000000000002E-2</c:v>
                      </c:pt>
                      <c:pt idx="516">
                        <c:v>2.24E-2</c:v>
                      </c:pt>
                      <c:pt idx="517">
                        <c:v>2.3E-2</c:v>
                      </c:pt>
                      <c:pt idx="518">
                        <c:v>3.6600000000000001E-2</c:v>
                      </c:pt>
                      <c:pt idx="519">
                        <c:v>2.2700000000000001E-2</c:v>
                      </c:pt>
                      <c:pt idx="520">
                        <c:v>1.38E-2</c:v>
                      </c:pt>
                      <c:pt idx="521">
                        <c:v>7.6E-3</c:v>
                      </c:pt>
                      <c:pt idx="522">
                        <c:v>5.4999999999999997E-3</c:v>
                      </c:pt>
                      <c:pt idx="523">
                        <c:v>7.6E-3</c:v>
                      </c:pt>
                      <c:pt idx="524">
                        <c:v>4.8999999999999998E-3</c:v>
                      </c:pt>
                      <c:pt idx="525">
                        <c:v>4.7000000000000002E-3</c:v>
                      </c:pt>
                      <c:pt idx="526">
                        <c:v>5.1000000000000004E-3</c:v>
                      </c:pt>
                      <c:pt idx="527">
                        <c:v>5.5999999999999999E-3</c:v>
                      </c:pt>
                      <c:pt idx="528">
                        <c:v>7.7999999999999996E-3</c:v>
                      </c:pt>
                      <c:pt idx="529">
                        <c:v>4.7000000000000002E-3</c:v>
                      </c:pt>
                      <c:pt idx="530">
                        <c:v>4.3E-3</c:v>
                      </c:pt>
                      <c:pt idx="531">
                        <c:v>3.8999999999999998E-3</c:v>
                      </c:pt>
                      <c:pt idx="532">
                        <c:v>3.8999999999999998E-3</c:v>
                      </c:pt>
                      <c:pt idx="533">
                        <c:v>5.7999999999999996E-3</c:v>
                      </c:pt>
                      <c:pt idx="534">
                        <c:v>4.1000000000000003E-3</c:v>
                      </c:pt>
                      <c:pt idx="535">
                        <c:v>4.3E-3</c:v>
                      </c:pt>
                      <c:pt idx="536">
                        <c:v>4.1000000000000003E-3</c:v>
                      </c:pt>
                      <c:pt idx="537">
                        <c:v>4.1000000000000003E-3</c:v>
                      </c:pt>
                      <c:pt idx="538">
                        <c:v>4.0000000000000001E-3</c:v>
                      </c:pt>
                      <c:pt idx="539">
                        <c:v>3.8E-3</c:v>
                      </c:pt>
                      <c:pt idx="540">
                        <c:v>3.7000000000000002E-3</c:v>
                      </c:pt>
                      <c:pt idx="541">
                        <c:v>3.5999999999999999E-3</c:v>
                      </c:pt>
                      <c:pt idx="542">
                        <c:v>3.8E-3</c:v>
                      </c:pt>
                      <c:pt idx="543">
                        <c:v>3.8E-3</c:v>
                      </c:pt>
                      <c:pt idx="544">
                        <c:v>4.4000000000000003E-3</c:v>
                      </c:pt>
                      <c:pt idx="545">
                        <c:v>5.3E-3</c:v>
                      </c:pt>
                      <c:pt idx="546">
                        <c:v>3.7000000000000002E-3</c:v>
                      </c:pt>
                      <c:pt idx="547">
                        <c:v>4.8999999999999998E-3</c:v>
                      </c:pt>
                      <c:pt idx="548">
                        <c:v>4.1000000000000003E-3</c:v>
                      </c:pt>
                      <c:pt idx="549">
                        <c:v>4.1000000000000003E-3</c:v>
                      </c:pt>
                      <c:pt idx="550">
                        <c:v>3.5000000000000001E-3</c:v>
                      </c:pt>
                      <c:pt idx="551">
                        <c:v>3.3999999999999998E-3</c:v>
                      </c:pt>
                      <c:pt idx="552">
                        <c:v>3.8999999999999998E-3</c:v>
                      </c:pt>
                      <c:pt idx="553">
                        <c:v>3.8E-3</c:v>
                      </c:pt>
                      <c:pt idx="554">
                        <c:v>4.1000000000000003E-3</c:v>
                      </c:pt>
                      <c:pt idx="555">
                        <c:v>4.0000000000000001E-3</c:v>
                      </c:pt>
                      <c:pt idx="556">
                        <c:v>4.5999999999999999E-3</c:v>
                      </c:pt>
                      <c:pt idx="557">
                        <c:v>4.7999999999999996E-3</c:v>
                      </c:pt>
                      <c:pt idx="558">
                        <c:v>5.4000000000000003E-3</c:v>
                      </c:pt>
                      <c:pt idx="559">
                        <c:v>5.7999999999999996E-3</c:v>
                      </c:pt>
                      <c:pt idx="560">
                        <c:v>7.0000000000000001E-3</c:v>
                      </c:pt>
                      <c:pt idx="561">
                        <c:v>5.7999999999999996E-3</c:v>
                      </c:pt>
                      <c:pt idx="562">
                        <c:v>5.7000000000000002E-3</c:v>
                      </c:pt>
                      <c:pt idx="563">
                        <c:v>6.1000000000000004E-3</c:v>
                      </c:pt>
                      <c:pt idx="564">
                        <c:v>6.4000000000000003E-3</c:v>
                      </c:pt>
                      <c:pt idx="565">
                        <c:v>6.4999999999999997E-3</c:v>
                      </c:pt>
                      <c:pt idx="566">
                        <c:v>1.0999999999999999E-2</c:v>
                      </c:pt>
                      <c:pt idx="567">
                        <c:v>1.5299999999999999E-2</c:v>
                      </c:pt>
                      <c:pt idx="568">
                        <c:v>1.46E-2</c:v>
                      </c:pt>
                      <c:pt idx="569">
                        <c:v>1.12E-2</c:v>
                      </c:pt>
                      <c:pt idx="570">
                        <c:v>1.1299999999999999E-2</c:v>
                      </c:pt>
                      <c:pt idx="571">
                        <c:v>1.3100000000000001E-2</c:v>
                      </c:pt>
                      <c:pt idx="572">
                        <c:v>1.2999999999999999E-2</c:v>
                      </c:pt>
                      <c:pt idx="573">
                        <c:v>1.35E-2</c:v>
                      </c:pt>
                      <c:pt idx="574">
                        <c:v>1.3599999999999999E-2</c:v>
                      </c:pt>
                      <c:pt idx="575">
                        <c:v>1.37E-2</c:v>
                      </c:pt>
                      <c:pt idx="576">
                        <c:v>1.4E-2</c:v>
                      </c:pt>
                      <c:pt idx="577">
                        <c:v>1.38E-2</c:v>
                      </c:pt>
                      <c:pt idx="578">
                        <c:v>1.4E-2</c:v>
                      </c:pt>
                      <c:pt idx="579">
                        <c:v>1.3299999999999999E-2</c:v>
                      </c:pt>
                      <c:pt idx="580">
                        <c:v>1.3299999999999999E-2</c:v>
                      </c:pt>
                      <c:pt idx="581">
                        <c:v>1.3299999999999999E-2</c:v>
                      </c:pt>
                      <c:pt idx="582">
                        <c:v>1.43E-2</c:v>
                      </c:pt>
                      <c:pt idx="583">
                        <c:v>1.3899999999999999E-2</c:v>
                      </c:pt>
                      <c:pt idx="584">
                        <c:v>1.3599999999999999E-2</c:v>
                      </c:pt>
                      <c:pt idx="585">
                        <c:v>1.49E-2</c:v>
                      </c:pt>
                      <c:pt idx="586">
                        <c:v>1.49E-2</c:v>
                      </c:pt>
                      <c:pt idx="587">
                        <c:v>1.55E-2</c:v>
                      </c:pt>
                      <c:pt idx="588">
                        <c:v>1.67E-2</c:v>
                      </c:pt>
                      <c:pt idx="589">
                        <c:v>1.5900000000000001E-2</c:v>
                      </c:pt>
                      <c:pt idx="590">
                        <c:v>1.6299999999999999E-2</c:v>
                      </c:pt>
                      <c:pt idx="591">
                        <c:v>1.5100000000000001E-2</c:v>
                      </c:pt>
                      <c:pt idx="592">
                        <c:v>1.5100000000000001E-2</c:v>
                      </c:pt>
                      <c:pt idx="593">
                        <c:v>1.4800000000000001E-2</c:v>
                      </c:pt>
                      <c:pt idx="594">
                        <c:v>1.4E-2</c:v>
                      </c:pt>
                      <c:pt idx="595">
                        <c:v>1.5299999999999999E-2</c:v>
                      </c:pt>
                      <c:pt idx="596">
                        <c:v>1.2500000000000001E-2</c:v>
                      </c:pt>
                      <c:pt idx="597">
                        <c:v>1.18E-2</c:v>
                      </c:pt>
                      <c:pt idx="598">
                        <c:v>1.21E-2</c:v>
                      </c:pt>
                      <c:pt idx="599">
                        <c:v>1.1299999999999999E-2</c:v>
                      </c:pt>
                      <c:pt idx="600">
                        <c:v>1.3899999999999999E-2</c:v>
                      </c:pt>
                      <c:pt idx="601">
                        <c:v>1.18E-2</c:v>
                      </c:pt>
                      <c:pt idx="602">
                        <c:v>1.17E-2</c:v>
                      </c:pt>
                      <c:pt idx="603">
                        <c:v>1.1900000000000001E-2</c:v>
                      </c:pt>
                      <c:pt idx="604">
                        <c:v>1.32E-2</c:v>
                      </c:pt>
                      <c:pt idx="605">
                        <c:v>1.2999999999999999E-2</c:v>
                      </c:pt>
                      <c:pt idx="606">
                        <c:v>1.34E-2</c:v>
                      </c:pt>
                      <c:pt idx="607">
                        <c:v>1.41E-2</c:v>
                      </c:pt>
                      <c:pt idx="608">
                        <c:v>1.4500000000000001E-2</c:v>
                      </c:pt>
                      <c:pt idx="609">
                        <c:v>1.41E-2</c:v>
                      </c:pt>
                      <c:pt idx="610">
                        <c:v>1.46E-2</c:v>
                      </c:pt>
                      <c:pt idx="611">
                        <c:v>1.32E-2</c:v>
                      </c:pt>
                      <c:pt idx="612">
                        <c:v>1.29E-2</c:v>
                      </c:pt>
                      <c:pt idx="613">
                        <c:v>1.2200000000000001E-2</c:v>
                      </c:pt>
                      <c:pt idx="614">
                        <c:v>1.2E-2</c:v>
                      </c:pt>
                      <c:pt idx="615">
                        <c:v>1.2500000000000001E-2</c:v>
                      </c:pt>
                      <c:pt idx="616">
                        <c:v>1.0999999999999999E-2</c:v>
                      </c:pt>
                      <c:pt idx="617">
                        <c:v>1.0800000000000001E-2</c:v>
                      </c:pt>
                      <c:pt idx="618">
                        <c:v>1.0800000000000001E-2</c:v>
                      </c:pt>
                      <c:pt idx="619">
                        <c:v>1.1299999999999999E-2</c:v>
                      </c:pt>
                      <c:pt idx="620">
                        <c:v>1.29E-2</c:v>
                      </c:pt>
                      <c:pt idx="621">
                        <c:v>1.11E-2</c:v>
                      </c:pt>
                      <c:pt idx="622">
                        <c:v>1.09E-2</c:v>
                      </c:pt>
                      <c:pt idx="623">
                        <c:v>1.14E-2</c:v>
                      </c:pt>
                      <c:pt idx="624">
                        <c:v>1.21E-2</c:v>
                      </c:pt>
                      <c:pt idx="625">
                        <c:v>1.15E-2</c:v>
                      </c:pt>
                      <c:pt idx="626">
                        <c:v>1.2200000000000001E-2</c:v>
                      </c:pt>
                      <c:pt idx="627">
                        <c:v>1.24E-2</c:v>
                      </c:pt>
                      <c:pt idx="628">
                        <c:v>1.21E-2</c:v>
                      </c:pt>
                      <c:pt idx="629">
                        <c:v>1.47E-2</c:v>
                      </c:pt>
                      <c:pt idx="630">
                        <c:v>1.26E-2</c:v>
                      </c:pt>
                      <c:pt idx="631">
                        <c:v>1.23E-2</c:v>
                      </c:pt>
                      <c:pt idx="632">
                        <c:v>1.26E-2</c:v>
                      </c:pt>
                      <c:pt idx="633">
                        <c:v>1.23E-2</c:v>
                      </c:pt>
                      <c:pt idx="634">
                        <c:v>1.4800000000000001E-2</c:v>
                      </c:pt>
                      <c:pt idx="635">
                        <c:v>1.14E-2</c:v>
                      </c:pt>
                      <c:pt idx="636">
                        <c:v>1.1599999999999999E-2</c:v>
                      </c:pt>
                      <c:pt idx="637">
                        <c:v>1.1599999999999999E-2</c:v>
                      </c:pt>
                      <c:pt idx="638">
                        <c:v>1.11E-2</c:v>
                      </c:pt>
                      <c:pt idx="639">
                        <c:v>1.0500000000000001E-2</c:v>
                      </c:pt>
                      <c:pt idx="640">
                        <c:v>1.01E-2</c:v>
                      </c:pt>
                      <c:pt idx="641">
                        <c:v>9.4999999999999998E-3</c:v>
                      </c:pt>
                      <c:pt idx="642">
                        <c:v>8.5000000000000006E-3</c:v>
                      </c:pt>
                      <c:pt idx="643">
                        <c:v>0.01</c:v>
                      </c:pt>
                      <c:pt idx="644">
                        <c:v>8.9999999999999993E-3</c:v>
                      </c:pt>
                      <c:pt idx="645">
                        <c:v>8.5000000000000006E-3</c:v>
                      </c:pt>
                      <c:pt idx="646">
                        <c:v>7.7000000000000002E-3</c:v>
                      </c:pt>
                      <c:pt idx="647">
                        <c:v>7.4000000000000003E-3</c:v>
                      </c:pt>
                      <c:pt idx="648">
                        <c:v>7.4999999999999997E-3</c:v>
                      </c:pt>
                      <c:pt idx="649">
                        <c:v>8.0999999999999996E-3</c:v>
                      </c:pt>
                      <c:pt idx="650">
                        <c:v>7.7999999999999996E-3</c:v>
                      </c:pt>
                      <c:pt idx="651">
                        <c:v>6.7999999999999996E-3</c:v>
                      </c:pt>
                      <c:pt idx="652">
                        <c:v>6.7999999999999996E-3</c:v>
                      </c:pt>
                      <c:pt idx="653">
                        <c:v>7.4999999999999997E-3</c:v>
                      </c:pt>
                      <c:pt idx="654">
                        <c:v>8.0999999999999996E-3</c:v>
                      </c:pt>
                      <c:pt idx="655">
                        <c:v>7.0000000000000001E-3</c:v>
                      </c:pt>
                      <c:pt idx="656">
                        <c:v>7.4000000000000003E-3</c:v>
                      </c:pt>
                      <c:pt idx="657">
                        <c:v>7.9000000000000008E-3</c:v>
                      </c:pt>
                      <c:pt idx="658">
                        <c:v>7.6E-3</c:v>
                      </c:pt>
                      <c:pt idx="659">
                        <c:v>7.1999999999999998E-3</c:v>
                      </c:pt>
                      <c:pt idx="660">
                        <c:v>7.1999999999999998E-3</c:v>
                      </c:pt>
                      <c:pt idx="661">
                        <c:v>7.9000000000000008E-3</c:v>
                      </c:pt>
                      <c:pt idx="662">
                        <c:v>7.6E-3</c:v>
                      </c:pt>
                      <c:pt idx="663">
                        <c:v>7.6E-3</c:v>
                      </c:pt>
                      <c:pt idx="664">
                        <c:v>7.4000000000000003E-3</c:v>
                      </c:pt>
                      <c:pt idx="665">
                        <c:v>7.7000000000000002E-3</c:v>
                      </c:pt>
                      <c:pt idx="666">
                        <c:v>8.0000000000000002E-3</c:v>
                      </c:pt>
                      <c:pt idx="667">
                        <c:v>8.0999999999999996E-3</c:v>
                      </c:pt>
                      <c:pt idx="668">
                        <c:v>8.3000000000000001E-3</c:v>
                      </c:pt>
                      <c:pt idx="669">
                        <c:v>7.9000000000000008E-3</c:v>
                      </c:pt>
                      <c:pt idx="670">
                        <c:v>8.3000000000000001E-3</c:v>
                      </c:pt>
                      <c:pt idx="671">
                        <c:v>8.2000000000000007E-3</c:v>
                      </c:pt>
                      <c:pt idx="672">
                        <c:v>8.2000000000000007E-3</c:v>
                      </c:pt>
                      <c:pt idx="673">
                        <c:v>8.3999999999999995E-3</c:v>
                      </c:pt>
                      <c:pt idx="674">
                        <c:v>8.0000000000000002E-3</c:v>
                      </c:pt>
                      <c:pt idx="675">
                        <c:v>7.7999999999999996E-3</c:v>
                      </c:pt>
                      <c:pt idx="676">
                        <c:v>7.7000000000000002E-3</c:v>
                      </c:pt>
                      <c:pt idx="677">
                        <c:v>8.0000000000000002E-3</c:v>
                      </c:pt>
                      <c:pt idx="678">
                        <c:v>7.7000000000000002E-3</c:v>
                      </c:pt>
                      <c:pt idx="679">
                        <c:v>7.7000000000000002E-3</c:v>
                      </c:pt>
                      <c:pt idx="680">
                        <c:v>7.7999999999999996E-3</c:v>
                      </c:pt>
                      <c:pt idx="681">
                        <c:v>7.6E-3</c:v>
                      </c:pt>
                      <c:pt idx="682">
                        <c:v>7.7000000000000002E-3</c:v>
                      </c:pt>
                      <c:pt idx="683">
                        <c:v>7.4999999999999997E-3</c:v>
                      </c:pt>
                      <c:pt idx="684">
                        <c:v>7.3000000000000001E-3</c:v>
                      </c:pt>
                      <c:pt idx="685">
                        <c:v>6.6E-3</c:v>
                      </c:pt>
                      <c:pt idx="686">
                        <c:v>7.1999999999999998E-3</c:v>
                      </c:pt>
                      <c:pt idx="687">
                        <c:v>7.1000000000000004E-3</c:v>
                      </c:pt>
                      <c:pt idx="688">
                        <c:v>7.4999999999999997E-3</c:v>
                      </c:pt>
                      <c:pt idx="689">
                        <c:v>7.3000000000000001E-3</c:v>
                      </c:pt>
                      <c:pt idx="690">
                        <c:v>6.4000000000000003E-3</c:v>
                      </c:pt>
                      <c:pt idx="691">
                        <c:v>7.3000000000000001E-3</c:v>
                      </c:pt>
                      <c:pt idx="692">
                        <c:v>7.1999999999999998E-3</c:v>
                      </c:pt>
                      <c:pt idx="693">
                        <c:v>7.4000000000000003E-3</c:v>
                      </c:pt>
                      <c:pt idx="694">
                        <c:v>6.8999999999999999E-3</c:v>
                      </c:pt>
                      <c:pt idx="695">
                        <c:v>6.3E-3</c:v>
                      </c:pt>
                      <c:pt idx="696">
                        <c:v>6.7000000000000002E-3</c:v>
                      </c:pt>
                      <c:pt idx="697">
                        <c:v>6.7999999999999996E-3</c:v>
                      </c:pt>
                      <c:pt idx="698">
                        <c:v>7.3000000000000001E-3</c:v>
                      </c:pt>
                      <c:pt idx="699">
                        <c:v>7.0000000000000001E-3</c:v>
                      </c:pt>
                      <c:pt idx="700">
                        <c:v>7.0000000000000001E-3</c:v>
                      </c:pt>
                      <c:pt idx="701">
                        <c:v>7.1000000000000004E-3</c:v>
                      </c:pt>
                      <c:pt idx="702">
                        <c:v>7.1000000000000004E-3</c:v>
                      </c:pt>
                      <c:pt idx="703">
                        <c:v>7.1000000000000004E-3</c:v>
                      </c:pt>
                      <c:pt idx="704">
                        <c:v>6.8999999999999999E-3</c:v>
                      </c:pt>
                      <c:pt idx="705">
                        <c:v>7.1999999999999998E-3</c:v>
                      </c:pt>
                      <c:pt idx="706">
                        <c:v>7.4999999999999997E-3</c:v>
                      </c:pt>
                      <c:pt idx="707">
                        <c:v>9.4000000000000004E-3</c:v>
                      </c:pt>
                      <c:pt idx="708">
                        <c:v>7.1999999999999998E-3</c:v>
                      </c:pt>
                      <c:pt idx="709">
                        <c:v>6.4000000000000003E-3</c:v>
                      </c:pt>
                      <c:pt idx="710">
                        <c:v>6.8999999999999999E-3</c:v>
                      </c:pt>
                      <c:pt idx="711">
                        <c:v>7.1000000000000004E-3</c:v>
                      </c:pt>
                      <c:pt idx="712">
                        <c:v>7.1000000000000004E-3</c:v>
                      </c:pt>
                      <c:pt idx="713">
                        <c:v>7.3000000000000001E-3</c:v>
                      </c:pt>
                      <c:pt idx="714">
                        <c:v>6.7999999999999996E-3</c:v>
                      </c:pt>
                      <c:pt idx="715">
                        <c:v>7.4999999999999997E-3</c:v>
                      </c:pt>
                      <c:pt idx="716">
                        <c:v>7.1000000000000004E-3</c:v>
                      </c:pt>
                      <c:pt idx="717">
                        <c:v>7.4999999999999997E-3</c:v>
                      </c:pt>
                      <c:pt idx="718">
                        <c:v>7.4999999999999997E-3</c:v>
                      </c:pt>
                      <c:pt idx="719">
                        <c:v>7.4000000000000003E-3</c:v>
                      </c:pt>
                      <c:pt idx="720">
                        <c:v>7.1999999999999998E-3</c:v>
                      </c:pt>
                      <c:pt idx="721">
                        <c:v>7.4999999999999997E-3</c:v>
                      </c:pt>
                      <c:pt idx="722">
                        <c:v>9.4999999999999998E-3</c:v>
                      </c:pt>
                      <c:pt idx="723">
                        <c:v>7.6E-3</c:v>
                      </c:pt>
                      <c:pt idx="724">
                        <c:v>7.1999999999999998E-3</c:v>
                      </c:pt>
                      <c:pt idx="725">
                        <c:v>7.7999999999999996E-3</c:v>
                      </c:pt>
                      <c:pt idx="726">
                        <c:v>7.6E-3</c:v>
                      </c:pt>
                      <c:pt idx="727">
                        <c:v>9.7000000000000003E-3</c:v>
                      </c:pt>
                      <c:pt idx="728">
                        <c:v>7.9000000000000008E-3</c:v>
                      </c:pt>
                      <c:pt idx="729">
                        <c:v>9.5999999999999992E-3</c:v>
                      </c:pt>
                      <c:pt idx="730">
                        <c:v>1.26E-2</c:v>
                      </c:pt>
                      <c:pt idx="731">
                        <c:v>1.1900000000000001E-2</c:v>
                      </c:pt>
                      <c:pt idx="732">
                        <c:v>1.38E-2</c:v>
                      </c:pt>
                      <c:pt idx="733">
                        <c:v>1.49E-2</c:v>
                      </c:pt>
                      <c:pt idx="734">
                        <c:v>1.5299999999999999E-2</c:v>
                      </c:pt>
                      <c:pt idx="735">
                        <c:v>1.8100000000000002E-2</c:v>
                      </c:pt>
                      <c:pt idx="736">
                        <c:v>1.9300000000000001E-2</c:v>
                      </c:pt>
                      <c:pt idx="737">
                        <c:v>1.9099999999999999E-2</c:v>
                      </c:pt>
                      <c:pt idx="738">
                        <c:v>1.55E-2</c:v>
                      </c:pt>
                      <c:pt idx="739">
                        <c:v>1.43E-2</c:v>
                      </c:pt>
                      <c:pt idx="740">
                        <c:v>1.9300000000000001E-2</c:v>
                      </c:pt>
                      <c:pt idx="741">
                        <c:v>1.9099999999999999E-2</c:v>
                      </c:pt>
                      <c:pt idx="742">
                        <c:v>1.9599999999999999E-2</c:v>
                      </c:pt>
                      <c:pt idx="743">
                        <c:v>1.5599999999999999E-2</c:v>
                      </c:pt>
                      <c:pt idx="744">
                        <c:v>1.6799999999999999E-2</c:v>
                      </c:pt>
                      <c:pt idx="745">
                        <c:v>1.7399999999999999E-2</c:v>
                      </c:pt>
                      <c:pt idx="746">
                        <c:v>1.54E-2</c:v>
                      </c:pt>
                      <c:pt idx="747">
                        <c:v>1.6400000000000001E-2</c:v>
                      </c:pt>
                      <c:pt idx="748">
                        <c:v>1.37E-2</c:v>
                      </c:pt>
                      <c:pt idx="749">
                        <c:v>1.66E-2</c:v>
                      </c:pt>
                      <c:pt idx="750">
                        <c:v>1.67E-2</c:v>
                      </c:pt>
                      <c:pt idx="751">
                        <c:v>1.6199999999999999E-2</c:v>
                      </c:pt>
                      <c:pt idx="752">
                        <c:v>1.6899999999999998E-2</c:v>
                      </c:pt>
                      <c:pt idx="753">
                        <c:v>1.49E-2</c:v>
                      </c:pt>
                      <c:pt idx="754">
                        <c:v>2.1999999999999999E-2</c:v>
                      </c:pt>
                      <c:pt idx="755">
                        <c:v>2.1999999999999999E-2</c:v>
                      </c:pt>
                      <c:pt idx="756">
                        <c:v>2.1999999999999999E-2</c:v>
                      </c:pt>
                      <c:pt idx="757">
                        <c:v>2.1999999999999999E-2</c:v>
                      </c:pt>
                      <c:pt idx="758">
                        <c:v>2.1999999999999999E-2</c:v>
                      </c:pt>
                      <c:pt idx="759">
                        <c:v>2.3900000000000001E-2</c:v>
                      </c:pt>
                      <c:pt idx="760">
                        <c:v>2.6800000000000001E-2</c:v>
                      </c:pt>
                      <c:pt idx="761">
                        <c:v>3.39E-2</c:v>
                      </c:pt>
                      <c:pt idx="762">
                        <c:v>3.3000000000000002E-2</c:v>
                      </c:pt>
                      <c:pt idx="763">
                        <c:v>2.9899999999999999E-2</c:v>
                      </c:pt>
                      <c:pt idx="764">
                        <c:v>2.7799999999999998E-2</c:v>
                      </c:pt>
                      <c:pt idx="765">
                        <c:v>0.03</c:v>
                      </c:pt>
                      <c:pt idx="766">
                        <c:v>3.0300000000000001E-2</c:v>
                      </c:pt>
                      <c:pt idx="767">
                        <c:v>2.7799999999999998E-2</c:v>
                      </c:pt>
                      <c:pt idx="768">
                        <c:v>2.4400000000000002E-2</c:v>
                      </c:pt>
                      <c:pt idx="769">
                        <c:v>2.47E-2</c:v>
                      </c:pt>
                      <c:pt idx="770">
                        <c:v>2.64E-2</c:v>
                      </c:pt>
                      <c:pt idx="771">
                        <c:v>2.7E-2</c:v>
                      </c:pt>
                      <c:pt idx="772">
                        <c:v>2.5999999999999999E-2</c:v>
                      </c:pt>
                      <c:pt idx="773">
                        <c:v>2.53E-2</c:v>
                      </c:pt>
                      <c:pt idx="774">
                        <c:v>2.46E-2</c:v>
                      </c:pt>
                      <c:pt idx="775">
                        <c:v>2.5999999999999999E-2</c:v>
                      </c:pt>
                      <c:pt idx="776">
                        <c:v>2.6499999999999999E-2</c:v>
                      </c:pt>
                      <c:pt idx="777">
                        <c:v>2.4400000000000002E-2</c:v>
                      </c:pt>
                      <c:pt idx="778">
                        <c:v>2.3900000000000001E-2</c:v>
                      </c:pt>
                      <c:pt idx="779">
                        <c:v>2.4400000000000002E-2</c:v>
                      </c:pt>
                      <c:pt idx="780">
                        <c:v>2.3699999999999999E-2</c:v>
                      </c:pt>
                      <c:pt idx="781">
                        <c:v>2.29E-2</c:v>
                      </c:pt>
                      <c:pt idx="782">
                        <c:v>2.1899999999999999E-2</c:v>
                      </c:pt>
                      <c:pt idx="783">
                        <c:v>2.1499999999999998E-2</c:v>
                      </c:pt>
                      <c:pt idx="784">
                        <c:v>2.1700000000000001E-2</c:v>
                      </c:pt>
                      <c:pt idx="785">
                        <c:v>2.2800000000000001E-2</c:v>
                      </c:pt>
                      <c:pt idx="786">
                        <c:v>2.3199999999999998E-2</c:v>
                      </c:pt>
                      <c:pt idx="787">
                        <c:v>2.2200000000000001E-2</c:v>
                      </c:pt>
                      <c:pt idx="788">
                        <c:v>2.2800000000000001E-2</c:v>
                      </c:pt>
                      <c:pt idx="789">
                        <c:v>2.3800000000000002E-2</c:v>
                      </c:pt>
                      <c:pt idx="790">
                        <c:v>2.3E-2</c:v>
                      </c:pt>
                      <c:pt idx="791">
                        <c:v>2.3699999999999999E-2</c:v>
                      </c:pt>
                      <c:pt idx="792">
                        <c:v>2.3E-2</c:v>
                      </c:pt>
                      <c:pt idx="793">
                        <c:v>2.2499999999999999E-2</c:v>
                      </c:pt>
                      <c:pt idx="794">
                        <c:v>2.35E-2</c:v>
                      </c:pt>
                      <c:pt idx="795">
                        <c:v>2.24E-2</c:v>
                      </c:pt>
                      <c:pt idx="796">
                        <c:v>2.3599999999999999E-2</c:v>
                      </c:pt>
                      <c:pt idx="797">
                        <c:v>2.3599999999999999E-2</c:v>
                      </c:pt>
                      <c:pt idx="798">
                        <c:v>2.2499999999999999E-2</c:v>
                      </c:pt>
                      <c:pt idx="799">
                        <c:v>2.2499999999999999E-2</c:v>
                      </c:pt>
                      <c:pt idx="800">
                        <c:v>2.24E-2</c:v>
                      </c:pt>
                      <c:pt idx="801">
                        <c:v>2.35E-2</c:v>
                      </c:pt>
                      <c:pt idx="802">
                        <c:v>2.24E-2</c:v>
                      </c:pt>
                      <c:pt idx="803">
                        <c:v>2.12E-2</c:v>
                      </c:pt>
                      <c:pt idx="804">
                        <c:v>2.2700000000000001E-2</c:v>
                      </c:pt>
                      <c:pt idx="805">
                        <c:v>2.2200000000000001E-2</c:v>
                      </c:pt>
                      <c:pt idx="806">
                        <c:v>2.2700000000000001E-2</c:v>
                      </c:pt>
                      <c:pt idx="807">
                        <c:v>2.1700000000000001E-2</c:v>
                      </c:pt>
                      <c:pt idx="808">
                        <c:v>2.3099999999999999E-2</c:v>
                      </c:pt>
                      <c:pt idx="809">
                        <c:v>2.3599999999999999E-2</c:v>
                      </c:pt>
                      <c:pt idx="810">
                        <c:v>2.2499999999999999E-2</c:v>
                      </c:pt>
                      <c:pt idx="811">
                        <c:v>2.0799999999999999E-2</c:v>
                      </c:pt>
                      <c:pt idx="812">
                        <c:v>1.4999999999999999E-2</c:v>
                      </c:pt>
                      <c:pt idx="813">
                        <c:v>1.89E-2</c:v>
                      </c:pt>
                      <c:pt idx="814">
                        <c:v>1.9300000000000001E-2</c:v>
                      </c:pt>
                      <c:pt idx="815">
                        <c:v>2.06E-2</c:v>
                      </c:pt>
                      <c:pt idx="816">
                        <c:v>1.95E-2</c:v>
                      </c:pt>
                      <c:pt idx="817">
                        <c:v>1.5800000000000002E-2</c:v>
                      </c:pt>
                      <c:pt idx="818">
                        <c:v>1.95E-2</c:v>
                      </c:pt>
                      <c:pt idx="819">
                        <c:v>2.0199999999999999E-2</c:v>
                      </c:pt>
                      <c:pt idx="820">
                        <c:v>2.1100000000000001E-2</c:v>
                      </c:pt>
                      <c:pt idx="821">
                        <c:v>2.2800000000000001E-2</c:v>
                      </c:pt>
                      <c:pt idx="822">
                        <c:v>2.1000000000000001E-2</c:v>
                      </c:pt>
                      <c:pt idx="823">
                        <c:v>2.2200000000000001E-2</c:v>
                      </c:pt>
                      <c:pt idx="824">
                        <c:v>2.2599999999999999E-2</c:v>
                      </c:pt>
                      <c:pt idx="825">
                        <c:v>2.23E-2</c:v>
                      </c:pt>
                      <c:pt idx="826">
                        <c:v>2.35E-2</c:v>
                      </c:pt>
                      <c:pt idx="827">
                        <c:v>2.2800000000000001E-2</c:v>
                      </c:pt>
                      <c:pt idx="828">
                        <c:v>2.12E-2</c:v>
                      </c:pt>
                      <c:pt idx="829">
                        <c:v>1.9400000000000001E-2</c:v>
                      </c:pt>
                      <c:pt idx="830">
                        <c:v>1.78E-2</c:v>
                      </c:pt>
                      <c:pt idx="831">
                        <c:v>1.61E-2</c:v>
                      </c:pt>
                      <c:pt idx="832">
                        <c:v>1.61E-2</c:v>
                      </c:pt>
                      <c:pt idx="833">
                        <c:v>1.6299999999999999E-2</c:v>
                      </c:pt>
                      <c:pt idx="834">
                        <c:v>1.38E-2</c:v>
                      </c:pt>
                      <c:pt idx="835">
                        <c:v>1.29E-2</c:v>
                      </c:pt>
                      <c:pt idx="836">
                        <c:v>1.06E-2</c:v>
                      </c:pt>
                      <c:pt idx="837">
                        <c:v>1.26E-2</c:v>
                      </c:pt>
                      <c:pt idx="838">
                        <c:v>1.24E-2</c:v>
                      </c:pt>
                      <c:pt idx="839">
                        <c:v>1.0699999999999999E-2</c:v>
                      </c:pt>
                      <c:pt idx="840">
                        <c:v>7.9000000000000008E-3</c:v>
                      </c:pt>
                      <c:pt idx="841">
                        <c:v>1.06E-2</c:v>
                      </c:pt>
                      <c:pt idx="842">
                        <c:v>9.2999999999999992E-3</c:v>
                      </c:pt>
                      <c:pt idx="843">
                        <c:v>9.1000000000000004E-3</c:v>
                      </c:pt>
                      <c:pt idx="844">
                        <c:v>8.3999999999999995E-3</c:v>
                      </c:pt>
                      <c:pt idx="845">
                        <c:v>8.3999999999999995E-3</c:v>
                      </c:pt>
                      <c:pt idx="846">
                        <c:v>1.03E-2</c:v>
                      </c:pt>
                      <c:pt idx="847">
                        <c:v>9.4000000000000004E-3</c:v>
                      </c:pt>
                      <c:pt idx="848">
                        <c:v>9.1999999999999998E-3</c:v>
                      </c:pt>
                      <c:pt idx="849">
                        <c:v>8.0000000000000002E-3</c:v>
                      </c:pt>
                      <c:pt idx="850">
                        <c:v>8.8999999999999999E-3</c:v>
                      </c:pt>
                      <c:pt idx="851">
                        <c:v>1.09E-2</c:v>
                      </c:pt>
                      <c:pt idx="852">
                        <c:v>1.0200000000000001E-2</c:v>
                      </c:pt>
                      <c:pt idx="853">
                        <c:v>1.01E-2</c:v>
                      </c:pt>
                      <c:pt idx="854">
                        <c:v>7.7999999999999996E-3</c:v>
                      </c:pt>
                      <c:pt idx="855">
                        <c:v>1.0699999999999999E-2</c:v>
                      </c:pt>
                      <c:pt idx="856">
                        <c:v>1.1900000000000001E-2</c:v>
                      </c:pt>
                      <c:pt idx="857">
                        <c:v>1.2E-2</c:v>
                      </c:pt>
                      <c:pt idx="858">
                        <c:v>1.29E-2</c:v>
                      </c:pt>
                      <c:pt idx="859">
                        <c:v>1.4200000000000001E-2</c:v>
                      </c:pt>
                      <c:pt idx="860">
                        <c:v>1.4200000000000001E-2</c:v>
                      </c:pt>
                      <c:pt idx="861">
                        <c:v>1.4500000000000001E-2</c:v>
                      </c:pt>
                      <c:pt idx="862">
                        <c:v>1.3899999999999999E-2</c:v>
                      </c:pt>
                      <c:pt idx="863">
                        <c:v>1.1900000000000001E-2</c:v>
                      </c:pt>
                      <c:pt idx="864">
                        <c:v>1.47E-2</c:v>
                      </c:pt>
                      <c:pt idx="865">
                        <c:v>1.3299999999999999E-2</c:v>
                      </c:pt>
                      <c:pt idx="866">
                        <c:v>1.2500000000000001E-2</c:v>
                      </c:pt>
                      <c:pt idx="867">
                        <c:v>1.2699999999999999E-2</c:v>
                      </c:pt>
                      <c:pt idx="868">
                        <c:v>1.2200000000000001E-2</c:v>
                      </c:pt>
                      <c:pt idx="869">
                        <c:v>1.37E-2</c:v>
                      </c:pt>
                      <c:pt idx="870">
                        <c:v>1.44E-2</c:v>
                      </c:pt>
                      <c:pt idx="871">
                        <c:v>1.5599999999999999E-2</c:v>
                      </c:pt>
                      <c:pt idx="872">
                        <c:v>1.7899999999999999E-2</c:v>
                      </c:pt>
                      <c:pt idx="873">
                        <c:v>2.1899999999999999E-2</c:v>
                      </c:pt>
                      <c:pt idx="874">
                        <c:v>2.8199999999999999E-2</c:v>
                      </c:pt>
                      <c:pt idx="875">
                        <c:v>3.85E-2</c:v>
                      </c:pt>
                      <c:pt idx="876">
                        <c:v>4.7500000000000001E-2</c:v>
                      </c:pt>
                      <c:pt idx="877">
                        <c:v>5.1499999999999997E-2</c:v>
                      </c:pt>
                      <c:pt idx="878">
                        <c:v>4.7E-2</c:v>
                      </c:pt>
                      <c:pt idx="879">
                        <c:v>4.7500000000000001E-2</c:v>
                      </c:pt>
                      <c:pt idx="880">
                        <c:v>4.3400000000000001E-2</c:v>
                      </c:pt>
                      <c:pt idx="881">
                        <c:v>4.3400000000000001E-2</c:v>
                      </c:pt>
                      <c:pt idx="882">
                        <c:v>4.2999999999999997E-2</c:v>
                      </c:pt>
                      <c:pt idx="883">
                        <c:v>4.0800000000000003E-2</c:v>
                      </c:pt>
                      <c:pt idx="884">
                        <c:v>4.5600000000000002E-2</c:v>
                      </c:pt>
                      <c:pt idx="885">
                        <c:v>4.4900000000000002E-2</c:v>
                      </c:pt>
                      <c:pt idx="886">
                        <c:v>4.5199999999999997E-2</c:v>
                      </c:pt>
                      <c:pt idx="887">
                        <c:v>4.3200000000000002E-2</c:v>
                      </c:pt>
                      <c:pt idx="888">
                        <c:v>3.4799999999999998E-2</c:v>
                      </c:pt>
                      <c:pt idx="889">
                        <c:v>2.7699999999999999E-2</c:v>
                      </c:pt>
                      <c:pt idx="890">
                        <c:v>2.5399999999999999E-2</c:v>
                      </c:pt>
                      <c:pt idx="891">
                        <c:v>2.4899999999999999E-2</c:v>
                      </c:pt>
                      <c:pt idx="892">
                        <c:v>2.52E-2</c:v>
                      </c:pt>
                      <c:pt idx="893">
                        <c:v>2.6800000000000001E-2</c:v>
                      </c:pt>
                      <c:pt idx="894">
                        <c:v>2.86E-2</c:v>
                      </c:pt>
                      <c:pt idx="895">
                        <c:v>3.1800000000000002E-2</c:v>
                      </c:pt>
                      <c:pt idx="896">
                        <c:v>3.9699999999999999E-2</c:v>
                      </c:pt>
                      <c:pt idx="897">
                        <c:v>3.9699999999999999E-2</c:v>
                      </c:pt>
                      <c:pt idx="898">
                        <c:v>4.0800000000000003E-2</c:v>
                      </c:pt>
                      <c:pt idx="899">
                        <c:v>3.7400000000000003E-2</c:v>
                      </c:pt>
                      <c:pt idx="900">
                        <c:v>4.2799999999999998E-2</c:v>
                      </c:pt>
                      <c:pt idx="901">
                        <c:v>4.4999999999999998E-2</c:v>
                      </c:pt>
                      <c:pt idx="902">
                        <c:v>5.11E-2</c:v>
                      </c:pt>
                      <c:pt idx="903">
                        <c:v>5.21E-2</c:v>
                      </c:pt>
                      <c:pt idx="904">
                        <c:v>5.6300000000000003E-2</c:v>
                      </c:pt>
                      <c:pt idx="905">
                        <c:v>6.83E-2</c:v>
                      </c:pt>
                      <c:pt idx="906">
                        <c:v>6.0900000000000003E-2</c:v>
                      </c:pt>
                      <c:pt idx="907">
                        <c:v>4.5499999999999999E-2</c:v>
                      </c:pt>
                      <c:pt idx="908">
                        <c:v>4.4699999999999997E-2</c:v>
                      </c:pt>
                      <c:pt idx="909">
                        <c:v>4.4299999999999999E-2</c:v>
                      </c:pt>
                      <c:pt idx="910">
                        <c:v>4.48E-2</c:v>
                      </c:pt>
                      <c:pt idx="911">
                        <c:v>4.3900000000000002E-2</c:v>
                      </c:pt>
                      <c:pt idx="912">
                        <c:v>4.4999999999999998E-2</c:v>
                      </c:pt>
                      <c:pt idx="913">
                        <c:v>4.3900000000000002E-2</c:v>
                      </c:pt>
                      <c:pt idx="914">
                        <c:v>4.7100000000000003E-2</c:v>
                      </c:pt>
                      <c:pt idx="915">
                        <c:v>0.05</c:v>
                      </c:pt>
                      <c:pt idx="916">
                        <c:v>5.1499999999999997E-2</c:v>
                      </c:pt>
                      <c:pt idx="917">
                        <c:v>5.3400000000000003E-2</c:v>
                      </c:pt>
                      <c:pt idx="918">
                        <c:v>5.5500000000000001E-2</c:v>
                      </c:pt>
                      <c:pt idx="919">
                        <c:v>5.5E-2</c:v>
                      </c:pt>
                      <c:pt idx="920">
                        <c:v>5.5199999999999999E-2</c:v>
                      </c:pt>
                      <c:pt idx="921">
                        <c:v>5.5199999999999999E-2</c:v>
                      </c:pt>
                      <c:pt idx="922">
                        <c:v>5.4800000000000001E-2</c:v>
                      </c:pt>
                      <c:pt idx="923">
                        <c:v>5.45E-2</c:v>
                      </c:pt>
                      <c:pt idx="924">
                        <c:v>6.4299999999999996E-2</c:v>
                      </c:pt>
                      <c:pt idx="925">
                        <c:v>9.4799999999999995E-2</c:v>
                      </c:pt>
                      <c:pt idx="926">
                        <c:v>7.9100000000000004E-2</c:v>
                      </c:pt>
                      <c:pt idx="927">
                        <c:v>6.7900000000000002E-2</c:v>
                      </c:pt>
                      <c:pt idx="928">
                        <c:v>7.51E-2</c:v>
                      </c:pt>
                      <c:pt idx="929">
                        <c:v>6.8900000000000003E-2</c:v>
                      </c:pt>
                      <c:pt idx="930">
                        <c:v>6.7500000000000004E-2</c:v>
                      </c:pt>
                      <c:pt idx="931">
                        <c:v>6.3399999999999998E-2</c:v>
                      </c:pt>
                      <c:pt idx="932">
                        <c:v>5.4699999999999999E-2</c:v>
                      </c:pt>
                      <c:pt idx="933">
                        <c:v>4.9500000000000002E-2</c:v>
                      </c:pt>
                      <c:pt idx="934">
                        <c:v>5.04E-2</c:v>
                      </c:pt>
                      <c:pt idx="935">
                        <c:v>4.0099999999999997E-2</c:v>
                      </c:pt>
                      <c:pt idx="936">
                        <c:v>4.9200000000000001E-2</c:v>
                      </c:pt>
                      <c:pt idx="937">
                        <c:v>5.33E-2</c:v>
                      </c:pt>
                      <c:pt idx="938">
                        <c:v>5.1900000000000002E-2</c:v>
                      </c:pt>
                      <c:pt idx="939">
                        <c:v>7.0599999999999996E-2</c:v>
                      </c:pt>
                      <c:pt idx="940">
                        <c:v>7.4899999999999994E-2</c:v>
                      </c:pt>
                      <c:pt idx="941">
                        <c:v>6.6299999999999998E-2</c:v>
                      </c:pt>
                      <c:pt idx="942">
                        <c:v>6.4799999999999996E-2</c:v>
                      </c:pt>
                      <c:pt idx="943">
                        <c:v>6.6799999999999998E-2</c:v>
                      </c:pt>
                      <c:pt idx="944">
                        <c:v>7.2800000000000004E-2</c:v>
                      </c:pt>
                      <c:pt idx="945">
                        <c:v>7.5600000000000001E-2</c:v>
                      </c:pt>
                      <c:pt idx="946">
                        <c:v>7.1499999999999994E-2</c:v>
                      </c:pt>
                      <c:pt idx="947">
                        <c:v>6.6500000000000004E-2</c:v>
                      </c:pt>
                      <c:pt idx="948">
                        <c:v>6.5199999999999994E-2</c:v>
                      </c:pt>
                      <c:pt idx="949">
                        <c:v>6.3399999999999998E-2</c:v>
                      </c:pt>
                      <c:pt idx="950">
                        <c:v>5.8900000000000001E-2</c:v>
                      </c:pt>
                      <c:pt idx="951">
                        <c:v>5.5599999999999997E-2</c:v>
                      </c:pt>
                      <c:pt idx="952">
                        <c:v>5.4300000000000001E-2</c:v>
                      </c:pt>
                      <c:pt idx="953">
                        <c:v>5.0599999999999999E-2</c:v>
                      </c:pt>
                      <c:pt idx="954">
                        <c:v>5.1200000000000002E-2</c:v>
                      </c:pt>
                      <c:pt idx="955">
                        <c:v>5.28E-2</c:v>
                      </c:pt>
                      <c:pt idx="956">
                        <c:v>5.9499999999999997E-2</c:v>
                      </c:pt>
                      <c:pt idx="957">
                        <c:v>5.6500000000000002E-2</c:v>
                      </c:pt>
                      <c:pt idx="958">
                        <c:v>6.1499999999999999E-2</c:v>
                      </c:pt>
                      <c:pt idx="959">
                        <c:v>6.6299999999999998E-2</c:v>
                      </c:pt>
                      <c:pt idx="960">
                        <c:v>6.1400000000000003E-2</c:v>
                      </c:pt>
                      <c:pt idx="961">
                        <c:v>6.5600000000000006E-2</c:v>
                      </c:pt>
                      <c:pt idx="962">
                        <c:v>6.5299999999999997E-2</c:v>
                      </c:pt>
                      <c:pt idx="963">
                        <c:v>6.2E-2</c:v>
                      </c:pt>
                      <c:pt idx="964">
                        <c:v>6.5500000000000003E-2</c:v>
                      </c:pt>
                      <c:pt idx="965">
                        <c:v>5.8299999999999998E-2</c:v>
                      </c:pt>
                      <c:pt idx="966">
                        <c:v>6.2199999999999998E-2</c:v>
                      </c:pt>
                      <c:pt idx="967">
                        <c:v>5.6399999999999999E-2</c:v>
                      </c:pt>
                      <c:pt idx="968">
                        <c:v>6.0100000000000001E-2</c:v>
                      </c:pt>
                      <c:pt idx="969">
                        <c:v>6.6500000000000004E-2</c:v>
                      </c:pt>
                      <c:pt idx="970">
                        <c:v>6.2700000000000006E-2</c:v>
                      </c:pt>
                      <c:pt idx="971">
                        <c:v>6.4799999999999996E-2</c:v>
                      </c:pt>
                      <c:pt idx="972">
                        <c:v>6.1199999999999997E-2</c:v>
                      </c:pt>
                      <c:pt idx="973">
                        <c:v>6.2600000000000003E-2</c:v>
                      </c:pt>
                      <c:pt idx="974">
                        <c:v>6.3399999999999998E-2</c:v>
                      </c:pt>
                      <c:pt idx="975">
                        <c:v>5.9700000000000003E-2</c:v>
                      </c:pt>
                      <c:pt idx="976">
                        <c:v>6.08E-2</c:v>
                      </c:pt>
                      <c:pt idx="977">
                        <c:v>5.2200000000000003E-2</c:v>
                      </c:pt>
                      <c:pt idx="978">
                        <c:v>5.5100000000000003E-2</c:v>
                      </c:pt>
                      <c:pt idx="979">
                        <c:v>4.4699999999999997E-2</c:v>
                      </c:pt>
                      <c:pt idx="980">
                        <c:v>4.8500000000000001E-2</c:v>
                      </c:pt>
                      <c:pt idx="981">
                        <c:v>4.4400000000000002E-2</c:v>
                      </c:pt>
                      <c:pt idx="982">
                        <c:v>4.24E-2</c:v>
                      </c:pt>
                      <c:pt idx="983">
                        <c:v>4.9099999999999998E-2</c:v>
                      </c:pt>
                      <c:pt idx="984">
                        <c:v>4.9500000000000002E-2</c:v>
                      </c:pt>
                      <c:pt idx="985">
                        <c:v>5.2699999999999997E-2</c:v>
                      </c:pt>
                      <c:pt idx="986">
                        <c:v>5.0799999999999998E-2</c:v>
                      </c:pt>
                      <c:pt idx="987">
                        <c:v>4.5999999999999999E-2</c:v>
                      </c:pt>
                      <c:pt idx="988">
                        <c:v>6.0400000000000002E-2</c:v>
                      </c:pt>
                      <c:pt idx="989">
                        <c:v>6.2399999999999997E-2</c:v>
                      </c:pt>
                      <c:pt idx="990">
                        <c:v>6.0600000000000001E-2</c:v>
                      </c:pt>
                      <c:pt idx="991">
                        <c:v>5.6300000000000003E-2</c:v>
                      </c:pt>
                      <c:pt idx="992">
                        <c:v>6.0900000000000003E-2</c:v>
                      </c:pt>
                      <c:pt idx="993">
                        <c:v>6.0900000000000003E-2</c:v>
                      </c:pt>
                      <c:pt idx="994">
                        <c:v>6.6100000000000006E-2</c:v>
                      </c:pt>
                      <c:pt idx="995">
                        <c:v>6.25E-2</c:v>
                      </c:pt>
                      <c:pt idx="996">
                        <c:v>6.5000000000000002E-2</c:v>
                      </c:pt>
                      <c:pt idx="997">
                        <c:v>6.5000000000000002E-2</c:v>
                      </c:pt>
                      <c:pt idx="998">
                        <c:v>6.9199999999999998E-2</c:v>
                      </c:pt>
                      <c:pt idx="999">
                        <c:v>6.4600000000000005E-2</c:v>
                      </c:pt>
                      <c:pt idx="1000">
                        <c:v>6.1899999999999997E-2</c:v>
                      </c:pt>
                      <c:pt idx="1001">
                        <c:v>6.5699999999999995E-2</c:v>
                      </c:pt>
                      <c:pt idx="1002">
                        <c:v>6.6600000000000006E-2</c:v>
                      </c:pt>
                      <c:pt idx="1003">
                        <c:v>6.6400000000000001E-2</c:v>
                      </c:pt>
                      <c:pt idx="1004">
                        <c:v>6.4600000000000005E-2</c:v>
                      </c:pt>
                      <c:pt idx="1005">
                        <c:v>6.59E-2</c:v>
                      </c:pt>
                      <c:pt idx="1006">
                        <c:v>6.7500000000000004E-2</c:v>
                      </c:pt>
                      <c:pt idx="1007">
                        <c:v>6.25E-2</c:v>
                      </c:pt>
                      <c:pt idx="1008">
                        <c:v>6.0999999999999999E-2</c:v>
                      </c:pt>
                      <c:pt idx="1009">
                        <c:v>5.4699999999999999E-2</c:v>
                      </c:pt>
                      <c:pt idx="1010">
                        <c:v>5.2400000000000002E-2</c:v>
                      </c:pt>
                      <c:pt idx="1011">
                        <c:v>5.1999999999999998E-2</c:v>
                      </c:pt>
                      <c:pt idx="1012">
                        <c:v>4.4499999999999998E-2</c:v>
                      </c:pt>
                      <c:pt idx="1013">
                        <c:v>4.0500000000000001E-2</c:v>
                      </c:pt>
                      <c:pt idx="1014">
                        <c:v>4.87E-2</c:v>
                      </c:pt>
                      <c:pt idx="1015">
                        <c:v>4.8599999999999997E-2</c:v>
                      </c:pt>
                      <c:pt idx="1016">
                        <c:v>5.0599999999999999E-2</c:v>
                      </c:pt>
                      <c:pt idx="1017">
                        <c:v>5.33E-2</c:v>
                      </c:pt>
                      <c:pt idx="1018">
                        <c:v>6.3200000000000006E-2</c:v>
                      </c:pt>
                      <c:pt idx="1019">
                        <c:v>6.3399999999999998E-2</c:v>
                      </c:pt>
                      <c:pt idx="1020">
                        <c:v>6.08E-2</c:v>
                      </c:pt>
                      <c:pt idx="1021">
                        <c:v>6.1899999999999997E-2</c:v>
                      </c:pt>
                      <c:pt idx="1022">
                        <c:v>6.2100000000000002E-2</c:v>
                      </c:pt>
                      <c:pt idx="1023">
                        <c:v>6.2799999999999995E-2</c:v>
                      </c:pt>
                      <c:pt idx="1024">
                        <c:v>6.4799999999999996E-2</c:v>
                      </c:pt>
                      <c:pt idx="1025">
                        <c:v>6.54E-2</c:v>
                      </c:pt>
                      <c:pt idx="1026">
                        <c:v>6.1899999999999997E-2</c:v>
                      </c:pt>
                      <c:pt idx="1027">
                        <c:v>6.2100000000000002E-2</c:v>
                      </c:pt>
                      <c:pt idx="1028">
                        <c:v>6.1699999999999998E-2</c:v>
                      </c:pt>
                      <c:pt idx="1029">
                        <c:v>6.3399999999999998E-2</c:v>
                      </c:pt>
                      <c:pt idx="1030">
                        <c:v>6.2899999999999998E-2</c:v>
                      </c:pt>
                      <c:pt idx="1031">
                        <c:v>6.25E-2</c:v>
                      </c:pt>
                      <c:pt idx="1032">
                        <c:v>5.96E-2</c:v>
                      </c:pt>
                      <c:pt idx="1033">
                        <c:v>5.5100000000000003E-2</c:v>
                      </c:pt>
                      <c:pt idx="1034">
                        <c:v>4.2900000000000001E-2</c:v>
                      </c:pt>
                      <c:pt idx="1035">
                        <c:v>3.6600000000000001E-2</c:v>
                      </c:pt>
                      <c:pt idx="1036">
                        <c:v>3.0200000000000001E-2</c:v>
                      </c:pt>
                      <c:pt idx="1037">
                        <c:v>2.6100000000000002E-2</c:v>
                      </c:pt>
                      <c:pt idx="1038">
                        <c:v>1.9800000000000002E-2</c:v>
                      </c:pt>
                      <c:pt idx="1039">
                        <c:v>1.8200000000000001E-2</c:v>
                      </c:pt>
                      <c:pt idx="1040">
                        <c:v>1.5100000000000001E-2</c:v>
                      </c:pt>
                      <c:pt idx="1041">
                        <c:v>1.6799999999999999E-2</c:v>
                      </c:pt>
                      <c:pt idx="1042">
                        <c:v>1.7399999999999999E-2</c:v>
                      </c:pt>
                      <c:pt idx="1043">
                        <c:v>1.66E-2</c:v>
                      </c:pt>
                      <c:pt idx="1044">
                        <c:v>1.5599999999999999E-2</c:v>
                      </c:pt>
                      <c:pt idx="1045">
                        <c:v>1.6799999999999999E-2</c:v>
                      </c:pt>
                      <c:pt idx="1046">
                        <c:v>2.5999999999999999E-2</c:v>
                      </c:pt>
                      <c:pt idx="1047">
                        <c:v>2.7699999999999999E-2</c:v>
                      </c:pt>
                      <c:pt idx="1048">
                        <c:v>3.6200000000000003E-2</c:v>
                      </c:pt>
                      <c:pt idx="1049">
                        <c:v>4.4900000000000002E-2</c:v>
                      </c:pt>
                      <c:pt idx="1050">
                        <c:v>5.16E-2</c:v>
                      </c:pt>
                      <c:pt idx="1051">
                        <c:v>5.33E-2</c:v>
                      </c:pt>
                      <c:pt idx="1052">
                        <c:v>5.28E-2</c:v>
                      </c:pt>
                      <c:pt idx="1053">
                        <c:v>5.3499999999999999E-2</c:v>
                      </c:pt>
                      <c:pt idx="1054">
                        <c:v>5.4699999999999999E-2</c:v>
                      </c:pt>
                      <c:pt idx="1055">
                        <c:v>5.6399999999999999E-2</c:v>
                      </c:pt>
                      <c:pt idx="1056">
                        <c:v>5.5199999999999999E-2</c:v>
                      </c:pt>
                      <c:pt idx="1057">
                        <c:v>5.5E-2</c:v>
                      </c:pt>
                      <c:pt idx="1058">
                        <c:v>4.6399999999999997E-2</c:v>
                      </c:pt>
                      <c:pt idx="1059">
                        <c:v>3.9699999999999999E-2</c:v>
                      </c:pt>
                      <c:pt idx="1060">
                        <c:v>3.4299999999999997E-2</c:v>
                      </c:pt>
                      <c:pt idx="1061">
                        <c:v>3.8699999999999998E-2</c:v>
                      </c:pt>
                      <c:pt idx="1062">
                        <c:v>6.4799999999999996E-2</c:v>
                      </c:pt>
                      <c:pt idx="1063">
                        <c:v>4.9099999999999998E-2</c:v>
                      </c:pt>
                      <c:pt idx="1064">
                        <c:v>4.7500000000000001E-2</c:v>
                      </c:pt>
                      <c:pt idx="1065">
                        <c:v>4.65E-2</c:v>
                      </c:pt>
                      <c:pt idx="1066">
                        <c:v>5.0799999999999998E-2</c:v>
                      </c:pt>
                      <c:pt idx="1067">
                        <c:v>5.1799999999999999E-2</c:v>
                      </c:pt>
                      <c:pt idx="1068">
                        <c:v>5.2999999999999999E-2</c:v>
                      </c:pt>
                      <c:pt idx="1069">
                        <c:v>5.1400000000000001E-2</c:v>
                      </c:pt>
                      <c:pt idx="1070">
                        <c:v>4.9799999999999997E-2</c:v>
                      </c:pt>
                      <c:pt idx="1071">
                        <c:v>4.87E-2</c:v>
                      </c:pt>
                      <c:pt idx="1072">
                        <c:v>4.7899999999999998E-2</c:v>
                      </c:pt>
                      <c:pt idx="1073">
                        <c:v>5.0099999999999999E-2</c:v>
                      </c:pt>
                      <c:pt idx="1074">
                        <c:v>5.0599999999999999E-2</c:v>
                      </c:pt>
                      <c:pt idx="1075">
                        <c:v>4.8800000000000003E-2</c:v>
                      </c:pt>
                      <c:pt idx="1076">
                        <c:v>4.7100000000000003E-2</c:v>
                      </c:pt>
                      <c:pt idx="1077">
                        <c:v>4.5400000000000003E-2</c:v>
                      </c:pt>
                      <c:pt idx="1078">
                        <c:v>4.5900000000000003E-2</c:v>
                      </c:pt>
                      <c:pt idx="1079">
                        <c:v>4.5199999999999997E-2</c:v>
                      </c:pt>
                      <c:pt idx="1080">
                        <c:v>4.4499999999999998E-2</c:v>
                      </c:pt>
                      <c:pt idx="1081">
                        <c:v>4.2299999999999997E-2</c:v>
                      </c:pt>
                      <c:pt idx="1082">
                        <c:v>4.1500000000000002E-2</c:v>
                      </c:pt>
                      <c:pt idx="1083">
                        <c:v>4.2299999999999997E-2</c:v>
                      </c:pt>
                      <c:pt idx="1084">
                        <c:v>4.02E-2</c:v>
                      </c:pt>
                      <c:pt idx="1085">
                        <c:v>4.1700000000000001E-2</c:v>
                      </c:pt>
                      <c:pt idx="1086">
                        <c:v>4.2000000000000003E-2</c:v>
                      </c:pt>
                      <c:pt idx="1087">
                        <c:v>4.1399999999999999E-2</c:v>
                      </c:pt>
                      <c:pt idx="1088">
                        <c:v>4.1000000000000002E-2</c:v>
                      </c:pt>
                      <c:pt idx="1089">
                        <c:v>3.9199999999999999E-2</c:v>
                      </c:pt>
                      <c:pt idx="1090">
                        <c:v>3.6700000000000003E-2</c:v>
                      </c:pt>
                      <c:pt idx="1091">
                        <c:v>3.3500000000000002E-2</c:v>
                      </c:pt>
                      <c:pt idx="1092">
                        <c:v>2.8500000000000001E-2</c:v>
                      </c:pt>
                      <c:pt idx="1093">
                        <c:v>2.53E-2</c:v>
                      </c:pt>
                      <c:pt idx="1094">
                        <c:v>2.1299999999999999E-2</c:v>
                      </c:pt>
                      <c:pt idx="1095">
                        <c:v>1.9199999999999998E-2</c:v>
                      </c:pt>
                      <c:pt idx="1096">
                        <c:v>1.5599999999999999E-2</c:v>
                      </c:pt>
                      <c:pt idx="1097">
                        <c:v>1.11E-2</c:v>
                      </c:pt>
                      <c:pt idx="1098">
                        <c:v>1.01E-2</c:v>
                      </c:pt>
                      <c:pt idx="1099">
                        <c:v>8.0000000000000002E-3</c:v>
                      </c:pt>
                      <c:pt idx="1100">
                        <c:v>8.0000000000000002E-3</c:v>
                      </c:pt>
                      <c:pt idx="1101">
                        <c:v>1.0500000000000001E-2</c:v>
                      </c:pt>
                      <c:pt idx="1102">
                        <c:v>1.41E-2</c:v>
                      </c:pt>
                      <c:pt idx="1103">
                        <c:v>1.6400000000000001E-2</c:v>
                      </c:pt>
                      <c:pt idx="1104">
                        <c:v>1.37E-2</c:v>
                      </c:pt>
                      <c:pt idx="1105">
                        <c:v>1.1900000000000001E-2</c:v>
                      </c:pt>
                      <c:pt idx="1106">
                        <c:v>1.2E-2</c:v>
                      </c:pt>
                      <c:pt idx="1107">
                        <c:v>2.47E-2</c:v>
                      </c:pt>
                      <c:pt idx="1108">
                        <c:v>1.17E-2</c:v>
                      </c:pt>
                      <c:pt idx="1109">
                        <c:v>1.0999999999999999E-2</c:v>
                      </c:pt>
                      <c:pt idx="1110">
                        <c:v>9.2999999999999992E-3</c:v>
                      </c:pt>
                      <c:pt idx="1111">
                        <c:v>8.5000000000000006E-3</c:v>
                      </c:pt>
                      <c:pt idx="1112">
                        <c:v>6.7999999999999996E-3</c:v>
                      </c:pt>
                      <c:pt idx="1113">
                        <c:v>5.5999999999999999E-3</c:v>
                      </c:pt>
                      <c:pt idx="1114">
                        <c:v>3.8E-3</c:v>
                      </c:pt>
                      <c:pt idx="1115">
                        <c:v>2.5999999999999999E-3</c:v>
                      </c:pt>
                      <c:pt idx="1116">
                        <c:v>3.2000000000000002E-3</c:v>
                      </c:pt>
                      <c:pt idx="1117">
                        <c:v>3.2000000000000002E-3</c:v>
                      </c:pt>
                      <c:pt idx="1118">
                        <c:v>5.4999999999999997E-3</c:v>
                      </c:pt>
                      <c:pt idx="1119">
                        <c:v>5.0000000000000001E-3</c:v>
                      </c:pt>
                      <c:pt idx="1120">
                        <c:v>3.8E-3</c:v>
                      </c:pt>
                      <c:pt idx="1121">
                        <c:v>4.0000000000000001E-3</c:v>
                      </c:pt>
                      <c:pt idx="1122">
                        <c:v>4.0000000000000001E-3</c:v>
                      </c:pt>
                      <c:pt idx="1123">
                        <c:v>5.0000000000000001E-3</c:v>
                      </c:pt>
                      <c:pt idx="1124">
                        <c:v>4.0000000000000001E-3</c:v>
                      </c:pt>
                      <c:pt idx="1125">
                        <c:v>4.0000000000000001E-3</c:v>
                      </c:pt>
                      <c:pt idx="1126">
                        <c:v>3.3999999999999998E-3</c:v>
                      </c:pt>
                      <c:pt idx="1127">
                        <c:v>5.1000000000000004E-3</c:v>
                      </c:pt>
                      <c:pt idx="1128">
                        <c:v>5.4000000000000003E-3</c:v>
                      </c:pt>
                      <c:pt idx="1129">
                        <c:v>4.3E-3</c:v>
                      </c:pt>
                      <c:pt idx="1130">
                        <c:v>4.4999999999999997E-3</c:v>
                      </c:pt>
                      <c:pt idx="1131">
                        <c:v>4.3E-3</c:v>
                      </c:pt>
                      <c:pt idx="1132">
                        <c:v>4.1000000000000003E-3</c:v>
                      </c:pt>
                      <c:pt idx="1133">
                        <c:v>4.7999999999999996E-3</c:v>
                      </c:pt>
                      <c:pt idx="1134">
                        <c:v>4.3E-3</c:v>
                      </c:pt>
                      <c:pt idx="1135">
                        <c:v>4.1000000000000003E-3</c:v>
                      </c:pt>
                      <c:pt idx="1136">
                        <c:v>3.5000000000000001E-3</c:v>
                      </c:pt>
                      <c:pt idx="1137">
                        <c:v>3.8E-3</c:v>
                      </c:pt>
                      <c:pt idx="1138">
                        <c:v>3.8E-3</c:v>
                      </c:pt>
                      <c:pt idx="1139">
                        <c:v>4.1999999999999997E-3</c:v>
                      </c:pt>
                      <c:pt idx="1140">
                        <c:v>4.5999999999999999E-3</c:v>
                      </c:pt>
                      <c:pt idx="1141">
                        <c:v>3.8999999999999998E-3</c:v>
                      </c:pt>
                      <c:pt idx="1142">
                        <c:v>4.1999999999999997E-3</c:v>
                      </c:pt>
                      <c:pt idx="1143">
                        <c:v>4.3E-3</c:v>
                      </c:pt>
                      <c:pt idx="1144">
                        <c:v>5.3E-3</c:v>
                      </c:pt>
                      <c:pt idx="1145">
                        <c:v>4.3E-3</c:v>
                      </c:pt>
                      <c:pt idx="1146">
                        <c:v>2.5999999999999999E-3</c:v>
                      </c:pt>
                      <c:pt idx="1147">
                        <c:v>4.5999999999999999E-3</c:v>
                      </c:pt>
                      <c:pt idx="1148">
                        <c:v>4.3E-3</c:v>
                      </c:pt>
                      <c:pt idx="1149">
                        <c:v>3.7000000000000002E-3</c:v>
                      </c:pt>
                      <c:pt idx="1150">
                        <c:v>2.3999999999999998E-3</c:v>
                      </c:pt>
                      <c:pt idx="1151">
                        <c:v>4.4999999999999997E-3</c:v>
                      </c:pt>
                      <c:pt idx="1152">
                        <c:v>3.5000000000000001E-3</c:v>
                      </c:pt>
                      <c:pt idx="1153">
                        <c:v>4.1999999999999997E-3</c:v>
                      </c:pt>
                      <c:pt idx="1154">
                        <c:v>3.5000000000000001E-3</c:v>
                      </c:pt>
                      <c:pt idx="1155">
                        <c:v>3.0000000000000001E-3</c:v>
                      </c:pt>
                      <c:pt idx="1156">
                        <c:v>3.5999999999999999E-3</c:v>
                      </c:pt>
                      <c:pt idx="1157">
                        <c:v>3.2000000000000002E-3</c:v>
                      </c:pt>
                      <c:pt idx="1158">
                        <c:v>3.0000000000000001E-3</c:v>
                      </c:pt>
                      <c:pt idx="1159">
                        <c:v>3.0999999999999999E-3</c:v>
                      </c:pt>
                      <c:pt idx="1160">
                        <c:v>3.0999999999999999E-3</c:v>
                      </c:pt>
                      <c:pt idx="1161">
                        <c:v>3.5999999999999999E-3</c:v>
                      </c:pt>
                      <c:pt idx="1162">
                        <c:v>3.3E-3</c:v>
                      </c:pt>
                      <c:pt idx="1163">
                        <c:v>3.3E-3</c:v>
                      </c:pt>
                      <c:pt idx="1164">
                        <c:v>3.8999999999999998E-3</c:v>
                      </c:pt>
                      <c:pt idx="1165">
                        <c:v>3.7000000000000002E-3</c:v>
                      </c:pt>
                      <c:pt idx="1166">
                        <c:v>4.0000000000000001E-3</c:v>
                      </c:pt>
                      <c:pt idx="1167">
                        <c:v>3.2000000000000002E-3</c:v>
                      </c:pt>
                      <c:pt idx="1168">
                        <c:v>3.5000000000000001E-3</c:v>
                      </c:pt>
                      <c:pt idx="1169">
                        <c:v>4.0000000000000001E-3</c:v>
                      </c:pt>
                      <c:pt idx="1170">
                        <c:v>7.3000000000000001E-3</c:v>
                      </c:pt>
                      <c:pt idx="1171">
                        <c:v>1.01E-2</c:v>
                      </c:pt>
                      <c:pt idx="1172">
                        <c:v>1.2200000000000001E-2</c:v>
                      </c:pt>
                      <c:pt idx="1173">
                        <c:v>1.55E-2</c:v>
                      </c:pt>
                      <c:pt idx="1174">
                        <c:v>1.3299999999999999E-2</c:v>
                      </c:pt>
                      <c:pt idx="1175">
                        <c:v>1.21E-2</c:v>
                      </c:pt>
                      <c:pt idx="1176">
                        <c:v>8.9999999999999993E-3</c:v>
                      </c:pt>
                      <c:pt idx="1177">
                        <c:v>5.7999999999999996E-3</c:v>
                      </c:pt>
                      <c:pt idx="1178">
                        <c:v>5.4999999999999997E-3</c:v>
                      </c:pt>
                      <c:pt idx="1179">
                        <c:v>8.3000000000000001E-3</c:v>
                      </c:pt>
                      <c:pt idx="1180">
                        <c:v>9.9000000000000008E-3</c:v>
                      </c:pt>
                      <c:pt idx="1181">
                        <c:v>1.04E-2</c:v>
                      </c:pt>
                      <c:pt idx="1182">
                        <c:v>1.0200000000000001E-2</c:v>
                      </c:pt>
                      <c:pt idx="1183">
                        <c:v>1.6400000000000001E-2</c:v>
                      </c:pt>
                      <c:pt idx="1184">
                        <c:v>2.47E-2</c:v>
                      </c:pt>
                      <c:pt idx="1185">
                        <c:v>3.0800000000000001E-2</c:v>
                      </c:pt>
                      <c:pt idx="1186">
                        <c:v>2.81E-2</c:v>
                      </c:pt>
                      <c:pt idx="1187">
                        <c:v>1.9199999999999998E-2</c:v>
                      </c:pt>
                      <c:pt idx="1188">
                        <c:v>1.66E-2</c:v>
                      </c:pt>
                      <c:pt idx="1189">
                        <c:v>1.41E-2</c:v>
                      </c:pt>
                      <c:pt idx="1190">
                        <c:v>1.43E-2</c:v>
                      </c:pt>
                      <c:pt idx="1191">
                        <c:v>1.49E-2</c:v>
                      </c:pt>
                      <c:pt idx="1192">
                        <c:v>1.29E-2</c:v>
                      </c:pt>
                      <c:pt idx="1193">
                        <c:v>1.18E-2</c:v>
                      </c:pt>
                      <c:pt idx="1194">
                        <c:v>1.3299999999999999E-2</c:v>
                      </c:pt>
                      <c:pt idx="1195">
                        <c:v>1.3299999999999999E-2</c:v>
                      </c:pt>
                      <c:pt idx="1196">
                        <c:v>1.1900000000000001E-2</c:v>
                      </c:pt>
                      <c:pt idx="1197">
                        <c:v>9.1000000000000004E-3</c:v>
                      </c:pt>
                      <c:pt idx="1198">
                        <c:v>6.7999999999999996E-3</c:v>
                      </c:pt>
                      <c:pt idx="1199">
                        <c:v>6.8999999999999999E-3</c:v>
                      </c:pt>
                      <c:pt idx="1200">
                        <c:v>5.5999999999999999E-3</c:v>
                      </c:pt>
                      <c:pt idx="1201">
                        <c:v>4.0000000000000001E-3</c:v>
                      </c:pt>
                      <c:pt idx="1202">
                        <c:v>3.3E-3</c:v>
                      </c:pt>
                      <c:pt idx="1203">
                        <c:v>3.5999999999999999E-3</c:v>
                      </c:pt>
                      <c:pt idx="1204">
                        <c:v>3.5000000000000001E-3</c:v>
                      </c:pt>
                      <c:pt idx="1205">
                        <c:v>3.5999999999999999E-3</c:v>
                      </c:pt>
                      <c:pt idx="1206">
                        <c:v>3.7000000000000002E-3</c:v>
                      </c:pt>
                      <c:pt idx="1207">
                        <c:v>3.0000000000000001E-3</c:v>
                      </c:pt>
                      <c:pt idx="1208">
                        <c:v>2.5000000000000001E-3</c:v>
                      </c:pt>
                      <c:pt idx="1209">
                        <c:v>3.0000000000000001E-3</c:v>
                      </c:pt>
                      <c:pt idx="1210">
                        <c:v>2.8999999999999998E-3</c:v>
                      </c:pt>
                      <c:pt idx="1211">
                        <c:v>3.3E-3</c:v>
                      </c:pt>
                      <c:pt idx="1212">
                        <c:v>3.5999999999999999E-3</c:v>
                      </c:pt>
                      <c:pt idx="1213">
                        <c:v>3.2000000000000002E-3</c:v>
                      </c:pt>
                      <c:pt idx="1214">
                        <c:v>3.7000000000000002E-3</c:v>
                      </c:pt>
                      <c:pt idx="1215">
                        <c:v>3.7000000000000002E-3</c:v>
                      </c:pt>
                      <c:pt idx="1216">
                        <c:v>3.5000000000000001E-3</c:v>
                      </c:pt>
                      <c:pt idx="1217">
                        <c:v>3.5999999999999999E-3</c:v>
                      </c:pt>
                      <c:pt idx="1218">
                        <c:v>3.0999999999999999E-3</c:v>
                      </c:pt>
                      <c:pt idx="1219">
                        <c:v>3.7000000000000002E-3</c:v>
                      </c:pt>
                      <c:pt idx="1220">
                        <c:v>3.8999999999999998E-3</c:v>
                      </c:pt>
                      <c:pt idx="1221">
                        <c:v>3.8999999999999998E-3</c:v>
                      </c:pt>
                      <c:pt idx="1222">
                        <c:v>3.5999999999999999E-3</c:v>
                      </c:pt>
                      <c:pt idx="1223">
                        <c:v>3.2000000000000002E-3</c:v>
                      </c:pt>
                      <c:pt idx="1224">
                        <c:v>3.8999999999999998E-3</c:v>
                      </c:pt>
                      <c:pt idx="1225">
                        <c:v>4.5999999999999999E-3</c:v>
                      </c:pt>
                      <c:pt idx="1226">
                        <c:v>4.1000000000000003E-3</c:v>
                      </c:pt>
                      <c:pt idx="1227">
                        <c:v>4.8999999999999998E-3</c:v>
                      </c:pt>
                      <c:pt idx="1228">
                        <c:v>5.5999999999999999E-3</c:v>
                      </c:pt>
                      <c:pt idx="1229">
                        <c:v>1.7600000000000001E-2</c:v>
                      </c:pt>
                      <c:pt idx="1230">
                        <c:v>2.1399999999999999E-2</c:v>
                      </c:pt>
                      <c:pt idx="1231">
                        <c:v>2.1700000000000001E-2</c:v>
                      </c:pt>
                      <c:pt idx="1232">
                        <c:v>1.8499999999999999E-2</c:v>
                      </c:pt>
                      <c:pt idx="1233">
                        <c:v>3.2300000000000002E-2</c:v>
                      </c:pt>
                      <c:pt idx="1234">
                        <c:v>1.2800000000000001E-2</c:v>
                      </c:pt>
                      <c:pt idx="1235">
                        <c:v>7.1999999999999998E-3</c:v>
                      </c:pt>
                      <c:pt idx="1236">
                        <c:v>4.4000000000000003E-3</c:v>
                      </c:pt>
                      <c:pt idx="1237">
                        <c:v>3.0999999999999999E-3</c:v>
                      </c:pt>
                      <c:pt idx="1238">
                        <c:v>3.5999999999999999E-3</c:v>
                      </c:pt>
                      <c:pt idx="1239">
                        <c:v>2.8E-3</c:v>
                      </c:pt>
                      <c:pt idx="1240">
                        <c:v>2.5999999999999999E-3</c:v>
                      </c:pt>
                      <c:pt idx="1241">
                        <c:v>2.5999999999999999E-3</c:v>
                      </c:pt>
                      <c:pt idx="1242">
                        <c:v>2.5000000000000001E-3</c:v>
                      </c:pt>
                      <c:pt idx="1243">
                        <c:v>3.2000000000000002E-3</c:v>
                      </c:pt>
                      <c:pt idx="1244">
                        <c:v>2.8999999999999998E-3</c:v>
                      </c:pt>
                      <c:pt idx="1245">
                        <c:v>2.7000000000000001E-3</c:v>
                      </c:pt>
                      <c:pt idx="1246">
                        <c:v>2.3E-3</c:v>
                      </c:pt>
                      <c:pt idx="1247">
                        <c:v>2.5999999999999999E-3</c:v>
                      </c:pt>
                      <c:pt idx="1248">
                        <c:v>2.5999999999999999E-3</c:v>
                      </c:pt>
                      <c:pt idx="1249">
                        <c:v>2.3999999999999998E-3</c:v>
                      </c:pt>
                      <c:pt idx="1250">
                        <c:v>2.5999999999999999E-3</c:v>
                      </c:pt>
                      <c:pt idx="1251">
                        <c:v>2.5999999999999999E-3</c:v>
                      </c:pt>
                      <c:pt idx="1252">
                        <c:v>2E-3</c:v>
                      </c:pt>
                      <c:pt idx="1253">
                        <c:v>3.2000000000000002E-3</c:v>
                      </c:pt>
                      <c:pt idx="1254">
                        <c:v>4.4000000000000003E-3</c:v>
                      </c:pt>
                      <c:pt idx="1255">
                        <c:v>1.01E-2</c:v>
                      </c:pt>
                      <c:pt idx="1256">
                        <c:v>1.12E-2</c:v>
                      </c:pt>
                      <c:pt idx="1257">
                        <c:v>1.3899999999999999E-2</c:v>
                      </c:pt>
                      <c:pt idx="1258">
                        <c:v>2.3400000000000001E-2</c:v>
                      </c:pt>
                      <c:pt idx="1259">
                        <c:v>3.8600000000000002E-2</c:v>
                      </c:pt>
                      <c:pt idx="1260">
                        <c:v>1.35E-2</c:v>
                      </c:pt>
                      <c:pt idx="1261">
                        <c:v>1.2699999999999999E-2</c:v>
                      </c:pt>
                      <c:pt idx="1262">
                        <c:v>1.6E-2</c:v>
                      </c:pt>
                      <c:pt idx="1263">
                        <c:v>2.24E-2</c:v>
                      </c:pt>
                      <c:pt idx="1264">
                        <c:v>3.8100000000000002E-2</c:v>
                      </c:pt>
                      <c:pt idx="1265">
                        <c:v>3.7900000000000003E-2</c:v>
                      </c:pt>
                      <c:pt idx="1266">
                        <c:v>3.5900000000000001E-2</c:v>
                      </c:pt>
                      <c:pt idx="1267">
                        <c:v>3.4799999999999998E-2</c:v>
                      </c:pt>
                      <c:pt idx="1268">
                        <c:v>3.39E-2</c:v>
                      </c:pt>
                      <c:pt idx="1269">
                        <c:v>2.52E-2</c:v>
                      </c:pt>
                      <c:pt idx="1270">
                        <c:v>1.7100000000000001E-2</c:v>
                      </c:pt>
                      <c:pt idx="1271">
                        <c:v>1.6799999999999999E-2</c:v>
                      </c:pt>
                      <c:pt idx="1272">
                        <c:v>1.6400000000000001E-2</c:v>
                      </c:pt>
                      <c:pt idx="1273">
                        <c:v>1.6400000000000001E-2</c:v>
                      </c:pt>
                      <c:pt idx="1274">
                        <c:v>1.6299999999999999E-2</c:v>
                      </c:pt>
                      <c:pt idx="1275">
                        <c:v>1.32E-2</c:v>
                      </c:pt>
                      <c:pt idx="1276">
                        <c:v>0.01</c:v>
                      </c:pt>
                      <c:pt idx="1277">
                        <c:v>1.29E-2</c:v>
                      </c:pt>
                      <c:pt idx="1278">
                        <c:v>1.67E-2</c:v>
                      </c:pt>
                      <c:pt idx="1279">
                        <c:v>1.6799999999999999E-2</c:v>
                      </c:pt>
                      <c:pt idx="1280">
                        <c:v>1.4500000000000001E-2</c:v>
                      </c:pt>
                      <c:pt idx="1281">
                        <c:v>1.0999999999999999E-2</c:v>
                      </c:pt>
                      <c:pt idx="1282">
                        <c:v>8.0999999999999996E-3</c:v>
                      </c:pt>
                      <c:pt idx="1283">
                        <c:v>4.7000000000000002E-3</c:v>
                      </c:pt>
                      <c:pt idx="1284">
                        <c:v>5.7999999999999996E-3</c:v>
                      </c:pt>
                      <c:pt idx="1285">
                        <c:v>4.7999999999999996E-3</c:v>
                      </c:pt>
                      <c:pt idx="1286">
                        <c:v>4.8999999999999998E-3</c:v>
                      </c:pt>
                      <c:pt idx="1287">
                        <c:v>8.2000000000000007E-3</c:v>
                      </c:pt>
                      <c:pt idx="1288">
                        <c:v>1.38E-2</c:v>
                      </c:pt>
                      <c:pt idx="1289">
                        <c:v>1.5599999999999999E-2</c:v>
                      </c:pt>
                      <c:pt idx="1290">
                        <c:v>1.7000000000000001E-2</c:v>
                      </c:pt>
                      <c:pt idx="1291">
                        <c:v>2.98E-2</c:v>
                      </c:pt>
                      <c:pt idx="1292">
                        <c:v>3.78E-2</c:v>
                      </c:pt>
                      <c:pt idx="1293">
                        <c:v>4.5400000000000003E-2</c:v>
                      </c:pt>
                      <c:pt idx="1294">
                        <c:v>4.7100000000000003E-2</c:v>
                      </c:pt>
                      <c:pt idx="1295">
                        <c:v>4.2200000000000001E-2</c:v>
                      </c:pt>
                      <c:pt idx="1296">
                        <c:v>2.92E-2</c:v>
                      </c:pt>
                      <c:pt idx="1297">
                        <c:v>2.9600000000000001E-2</c:v>
                      </c:pt>
                      <c:pt idx="1298">
                        <c:v>3.8699999999999998E-2</c:v>
                      </c:pt>
                      <c:pt idx="1299">
                        <c:v>4.1300000000000003E-2</c:v>
                      </c:pt>
                      <c:pt idx="1300">
                        <c:v>3.9800000000000002E-2</c:v>
                      </c:pt>
                      <c:pt idx="1301">
                        <c:v>4.3299999999999998E-2</c:v>
                      </c:pt>
                      <c:pt idx="1302">
                        <c:v>4.8800000000000003E-2</c:v>
                      </c:pt>
                      <c:pt idx="1303">
                        <c:v>5.2499999999999998E-2</c:v>
                      </c:pt>
                      <c:pt idx="1304">
                        <c:v>5.1799999999999999E-2</c:v>
                      </c:pt>
                      <c:pt idx="1305">
                        <c:v>4.24E-2</c:v>
                      </c:pt>
                      <c:pt idx="1306">
                        <c:v>4.3700000000000003E-2</c:v>
                      </c:pt>
                      <c:pt idx="1307">
                        <c:v>4.3700000000000003E-2</c:v>
                      </c:pt>
                      <c:pt idx="1308">
                        <c:v>4.53E-2</c:v>
                      </c:pt>
                      <c:pt idx="1309">
                        <c:v>4.4499999999999998E-2</c:v>
                      </c:pt>
                      <c:pt idx="1310">
                        <c:v>4.6600000000000003E-2</c:v>
                      </c:pt>
                      <c:pt idx="1311">
                        <c:v>4.6199999999999998E-2</c:v>
                      </c:pt>
                      <c:pt idx="1312">
                        <c:v>4.58E-2</c:v>
                      </c:pt>
                      <c:pt idx="1313">
                        <c:v>4.4900000000000002E-2</c:v>
                      </c:pt>
                      <c:pt idx="1314">
                        <c:v>4.3900000000000002E-2</c:v>
                      </c:pt>
                      <c:pt idx="1315">
                        <c:v>4.4299999999999999E-2</c:v>
                      </c:pt>
                      <c:pt idx="1316">
                        <c:v>4.3999999999999997E-2</c:v>
                      </c:pt>
                      <c:pt idx="1317">
                        <c:v>4.4299999999999999E-2</c:v>
                      </c:pt>
                      <c:pt idx="1318">
                        <c:v>4.3999999999999997E-2</c:v>
                      </c:pt>
                      <c:pt idx="1319">
                        <c:v>4.36E-2</c:v>
                      </c:pt>
                      <c:pt idx="1320">
                        <c:v>4.3299999999999998E-2</c:v>
                      </c:pt>
                      <c:pt idx="1321">
                        <c:v>4.2099999999999999E-2</c:v>
                      </c:pt>
                      <c:pt idx="1322">
                        <c:v>4.0399999999999998E-2</c:v>
                      </c:pt>
                      <c:pt idx="1323">
                        <c:v>4.2200000000000001E-2</c:v>
                      </c:pt>
                      <c:pt idx="1324">
                        <c:v>4.3200000000000002E-2</c:v>
                      </c:pt>
                      <c:pt idx="1325">
                        <c:v>4.7E-2</c:v>
                      </c:pt>
                      <c:pt idx="1326">
                        <c:v>5.2699999999999997E-2</c:v>
                      </c:pt>
                      <c:pt idx="1327">
                        <c:v>5.21E-2</c:v>
                      </c:pt>
                      <c:pt idx="1328">
                        <c:v>5.2299999999999999E-2</c:v>
                      </c:pt>
                      <c:pt idx="1329">
                        <c:v>5.0599999999999999E-2</c:v>
                      </c:pt>
                      <c:pt idx="1330">
                        <c:v>4.3999999999999997E-2</c:v>
                      </c:pt>
                      <c:pt idx="1331">
                        <c:v>3.9899999999999998E-2</c:v>
                      </c:pt>
                      <c:pt idx="1332">
                        <c:v>3.8300000000000001E-2</c:v>
                      </c:pt>
                      <c:pt idx="1333">
                        <c:v>4.1099999999999998E-2</c:v>
                      </c:pt>
                      <c:pt idx="1334">
                        <c:v>4.3099999999999999E-2</c:v>
                      </c:pt>
                      <c:pt idx="1335">
                        <c:v>4.2200000000000001E-2</c:v>
                      </c:pt>
                      <c:pt idx="1336">
                        <c:v>4.2900000000000001E-2</c:v>
                      </c:pt>
                      <c:pt idx="1337">
                        <c:v>4.2000000000000003E-2</c:v>
                      </c:pt>
                      <c:pt idx="1338">
                        <c:v>4.3339999999999997E-2</c:v>
                      </c:pt>
                      <c:pt idx="1339">
                        <c:v>4.5900000000000003E-2</c:v>
                      </c:pt>
                      <c:pt idx="1340">
                        <c:v>4.7E-2</c:v>
                      </c:pt>
                      <c:pt idx="1341">
                        <c:v>4.6600000000000003E-2</c:v>
                      </c:pt>
                      <c:pt idx="1342">
                        <c:v>4.4900000000000002E-2</c:v>
                      </c:pt>
                      <c:pt idx="1343">
                        <c:v>4.5100000000000001E-2</c:v>
                      </c:pt>
                      <c:pt idx="1344">
                        <c:v>4.4299999999999999E-2</c:v>
                      </c:pt>
                      <c:pt idx="1345">
                        <c:v>4.0899999999999999E-2</c:v>
                      </c:pt>
                      <c:pt idx="1346">
                        <c:v>3.7199999999999997E-2</c:v>
                      </c:pt>
                      <c:pt idx="1347">
                        <c:v>4.07E-2</c:v>
                      </c:pt>
                      <c:pt idx="1348">
                        <c:v>4.07E-2</c:v>
                      </c:pt>
                      <c:pt idx="1349">
                        <c:v>4.1300000000000003E-2</c:v>
                      </c:pt>
                      <c:pt idx="1350">
                        <c:v>4.1099999999999998E-2</c:v>
                      </c:pt>
                      <c:pt idx="1351">
                        <c:v>4.2599999999999999E-2</c:v>
                      </c:pt>
                      <c:pt idx="1352">
                        <c:v>4.6699999999999998E-2</c:v>
                      </c:pt>
                      <c:pt idx="1353">
                        <c:v>4.8599999999999997E-2</c:v>
                      </c:pt>
                      <c:pt idx="1354">
                        <c:v>4.6399999999999997E-2</c:v>
                      </c:pt>
                      <c:pt idx="1355">
                        <c:v>4.58E-2</c:v>
                      </c:pt>
                      <c:pt idx="1356">
                        <c:v>4.6600000000000003E-2</c:v>
                      </c:pt>
                      <c:pt idx="1357">
                        <c:v>4.7699999999999999E-2</c:v>
                      </c:pt>
                      <c:pt idx="1358">
                        <c:v>4.9799999999999997E-2</c:v>
                      </c:pt>
                      <c:pt idx="1359">
                        <c:v>5.0700000000000002E-2</c:v>
                      </c:pt>
                      <c:pt idx="1360">
                        <c:v>4.8899999999999999E-2</c:v>
                      </c:pt>
                      <c:pt idx="1361">
                        <c:v>4.6699999999999998E-2</c:v>
                      </c:pt>
                      <c:pt idx="1362">
                        <c:v>4.6100000000000002E-2</c:v>
                      </c:pt>
                      <c:pt idx="1363">
                        <c:v>4.53E-2</c:v>
                      </c:pt>
                      <c:pt idx="1364">
                        <c:v>4.53E-2</c:v>
                      </c:pt>
                      <c:pt idx="1365">
                        <c:v>4.6399999999999997E-2</c:v>
                      </c:pt>
                      <c:pt idx="1366">
                        <c:v>4.5600000000000002E-2</c:v>
                      </c:pt>
                      <c:pt idx="1367">
                        <c:v>4.5699999999999998E-2</c:v>
                      </c:pt>
                      <c:pt idx="1368">
                        <c:v>4.6800000000000001E-2</c:v>
                      </c:pt>
                      <c:pt idx="1369">
                        <c:v>4.7699999999999999E-2</c:v>
                      </c:pt>
                      <c:pt idx="1370">
                        <c:v>4.8899999999999999E-2</c:v>
                      </c:pt>
                      <c:pt idx="1371">
                        <c:v>4.9599999999999998E-2</c:v>
                      </c:pt>
                      <c:pt idx="1372">
                        <c:v>0.05</c:v>
                      </c:pt>
                      <c:pt idx="1373">
                        <c:v>5.0099999999999999E-2</c:v>
                      </c:pt>
                      <c:pt idx="1374">
                        <c:v>4.8899999999999999E-2</c:v>
                      </c:pt>
                      <c:pt idx="1375">
                        <c:v>4.8500000000000001E-2</c:v>
                      </c:pt>
                      <c:pt idx="1376">
                        <c:v>4.6600000000000003E-2</c:v>
                      </c:pt>
                      <c:pt idx="1377">
                        <c:v>4.82E-2</c:v>
                      </c:pt>
                      <c:pt idx="1378">
                        <c:v>4.9700000000000001E-2</c:v>
                      </c:pt>
                      <c:pt idx="1379">
                        <c:v>4.9000000000000002E-2</c:v>
                      </c:pt>
                      <c:pt idx="1380">
                        <c:v>4.7600000000000003E-2</c:v>
                      </c:pt>
                      <c:pt idx="1381">
                        <c:v>4.4499999999999998E-2</c:v>
                      </c:pt>
                      <c:pt idx="1382">
                        <c:v>4.4299999999999999E-2</c:v>
                      </c:pt>
                      <c:pt idx="1383">
                        <c:v>4.4900000000000002E-2</c:v>
                      </c:pt>
                      <c:pt idx="1384">
                        <c:v>4.53E-2</c:v>
                      </c:pt>
                      <c:pt idx="1385">
                        <c:v>4.6399999999999997E-2</c:v>
                      </c:pt>
                      <c:pt idx="1386">
                        <c:v>4.6100000000000002E-2</c:v>
                      </c:pt>
                      <c:pt idx="1387">
                        <c:v>4.4600000000000001E-2</c:v>
                      </c:pt>
                      <c:pt idx="1388">
                        <c:v>4.5699999999999998E-2</c:v>
                      </c:pt>
                      <c:pt idx="1389">
                        <c:v>4.58E-2</c:v>
                      </c:pt>
                      <c:pt idx="1390">
                        <c:v>4.4600000000000001E-2</c:v>
                      </c:pt>
                      <c:pt idx="1391">
                        <c:v>4.5100000000000001E-2</c:v>
                      </c:pt>
                      <c:pt idx="1392">
                        <c:v>4.5199999999999997E-2</c:v>
                      </c:pt>
                      <c:pt idx="1393">
                        <c:v>4.6199999999999998E-2</c:v>
                      </c:pt>
                      <c:pt idx="1394">
                        <c:v>4.7899999999999998E-2</c:v>
                      </c:pt>
                      <c:pt idx="1395">
                        <c:v>4.6300000000000001E-2</c:v>
                      </c:pt>
                      <c:pt idx="1396">
                        <c:v>4.3400000000000001E-2</c:v>
                      </c:pt>
                      <c:pt idx="1397">
                        <c:v>4.4400000000000002E-2</c:v>
                      </c:pt>
                      <c:pt idx="1398">
                        <c:v>4.53E-2</c:v>
                      </c:pt>
                      <c:pt idx="1399">
                        <c:v>4.7699999999999999E-2</c:v>
                      </c:pt>
                      <c:pt idx="1400">
                        <c:v>4.6100000000000002E-2</c:v>
                      </c:pt>
                      <c:pt idx="1401">
                        <c:v>4.5400000000000003E-2</c:v>
                      </c:pt>
                      <c:pt idx="1402">
                        <c:v>4.48E-2</c:v>
                      </c:pt>
                      <c:pt idx="1403">
                        <c:v>4.2299999999999997E-2</c:v>
                      </c:pt>
                      <c:pt idx="1404">
                        <c:v>0.04</c:v>
                      </c:pt>
                      <c:pt idx="1405">
                        <c:v>4.07E-2</c:v>
                      </c:pt>
                      <c:pt idx="1406">
                        <c:v>3.4799999999999998E-2</c:v>
                      </c:pt>
                      <c:pt idx="1407">
                        <c:v>3.3399999999999999E-2</c:v>
                      </c:pt>
                      <c:pt idx="1408">
                        <c:v>3.5499999999999997E-2</c:v>
                      </c:pt>
                      <c:pt idx="1409">
                        <c:v>3.4700000000000002E-2</c:v>
                      </c:pt>
                      <c:pt idx="1410">
                        <c:v>3.6999999999999998E-2</c:v>
                      </c:pt>
                      <c:pt idx="1411">
                        <c:v>4.0300000000000002E-2</c:v>
                      </c:pt>
                      <c:pt idx="1412">
                        <c:v>4.3700000000000003E-2</c:v>
                      </c:pt>
                      <c:pt idx="1413">
                        <c:v>4.3400000000000001E-2</c:v>
                      </c:pt>
                      <c:pt idx="1414">
                        <c:v>4.3200000000000002E-2</c:v>
                      </c:pt>
                      <c:pt idx="1415">
                        <c:v>4.3499999999999997E-2</c:v>
                      </c:pt>
                      <c:pt idx="1416">
                        <c:v>4.3999999999999997E-2</c:v>
                      </c:pt>
                      <c:pt idx="1417">
                        <c:v>4.3099999999999999E-2</c:v>
                      </c:pt>
                      <c:pt idx="1418">
                        <c:v>4.2299999999999997E-2</c:v>
                      </c:pt>
                      <c:pt idx="1419">
                        <c:v>3.9699999999999999E-2</c:v>
                      </c:pt>
                      <c:pt idx="1420">
                        <c:v>3.7999999999999999E-2</c:v>
                      </c:pt>
                      <c:pt idx="1421">
                        <c:v>3.6499999999999998E-2</c:v>
                      </c:pt>
                      <c:pt idx="1422">
                        <c:v>3.5999999999999997E-2</c:v>
                      </c:pt>
                      <c:pt idx="1423">
                        <c:v>3.5099999999999999E-2</c:v>
                      </c:pt>
                      <c:pt idx="1424">
                        <c:v>3.3799999999999997E-2</c:v>
                      </c:pt>
                      <c:pt idx="1425">
                        <c:v>3.27E-2</c:v>
                      </c:pt>
                      <c:pt idx="1426">
                        <c:v>3.2300000000000002E-2</c:v>
                      </c:pt>
                      <c:pt idx="1427">
                        <c:v>3.1E-2</c:v>
                      </c:pt>
                      <c:pt idx="1428">
                        <c:v>0.03</c:v>
                      </c:pt>
                      <c:pt idx="1429">
                        <c:v>2.9399999999999999E-2</c:v>
                      </c:pt>
                      <c:pt idx="1430">
                        <c:v>2.81E-2</c:v>
                      </c:pt>
                      <c:pt idx="1431">
                        <c:v>0.04</c:v>
                      </c:pt>
                      <c:pt idx="1432">
                        <c:v>4.1399999999999999E-2</c:v>
                      </c:pt>
                      <c:pt idx="1433">
                        <c:v>3.9399999999999998E-2</c:v>
                      </c:pt>
                      <c:pt idx="1434">
                        <c:v>3.8800000000000001E-2</c:v>
                      </c:pt>
                      <c:pt idx="1435">
                        <c:v>4.0500000000000001E-2</c:v>
                      </c:pt>
                      <c:pt idx="1436">
                        <c:v>4.6600000000000003E-2</c:v>
                      </c:pt>
                      <c:pt idx="1437">
                        <c:v>4.7399999999999998E-2</c:v>
                      </c:pt>
                      <c:pt idx="1438">
                        <c:v>4.2500000000000003E-2</c:v>
                      </c:pt>
                      <c:pt idx="1439">
                        <c:v>3.9199999999999999E-2</c:v>
                      </c:pt>
                      <c:pt idx="1440">
                        <c:v>4.1599999999999998E-2</c:v>
                      </c:pt>
                      <c:pt idx="1441">
                        <c:v>6.1199999999999997E-2</c:v>
                      </c:pt>
                      <c:pt idx="1442">
                        <c:v>5.6300000000000003E-2</c:v>
                      </c:pt>
                      <c:pt idx="1443">
                        <c:v>4.82E-2</c:v>
                      </c:pt>
                      <c:pt idx="1444">
                        <c:v>4.8500000000000001E-2</c:v>
                      </c:pt>
                      <c:pt idx="1445">
                        <c:v>4.5999999999999999E-2</c:v>
                      </c:pt>
                      <c:pt idx="1446">
                        <c:v>4.6800000000000001E-2</c:v>
                      </c:pt>
                      <c:pt idx="1447">
                        <c:v>4.8500000000000001E-2</c:v>
                      </c:pt>
                      <c:pt idx="1448">
                        <c:v>5.4100000000000002E-2</c:v>
                      </c:pt>
                      <c:pt idx="1449">
                        <c:v>5.7200000000000001E-2</c:v>
                      </c:pt>
                      <c:pt idx="1450">
                        <c:v>5.79E-2</c:v>
                      </c:pt>
                      <c:pt idx="1451">
                        <c:v>5.7299999999999997E-2</c:v>
                      </c:pt>
                      <c:pt idx="1452">
                        <c:v>5.3400000000000003E-2</c:v>
                      </c:pt>
                      <c:pt idx="1453">
                        <c:v>4.4299999999999999E-2</c:v>
                      </c:pt>
                      <c:pt idx="1454">
                        <c:v>4.2200000000000001E-2</c:v>
                      </c:pt>
                      <c:pt idx="1455">
                        <c:v>4.7500000000000001E-2</c:v>
                      </c:pt>
                      <c:pt idx="1456">
                        <c:v>5.5300000000000002E-2</c:v>
                      </c:pt>
                      <c:pt idx="1457">
                        <c:v>5.4199999999999998E-2</c:v>
                      </c:pt>
                      <c:pt idx="1458">
                        <c:v>4.7100000000000003E-2</c:v>
                      </c:pt>
                      <c:pt idx="1459">
                        <c:v>3.9399999999999998E-2</c:v>
                      </c:pt>
                      <c:pt idx="1460">
                        <c:v>3.7999999999999999E-2</c:v>
                      </c:pt>
                      <c:pt idx="1461">
                        <c:v>4.41E-2</c:v>
                      </c:pt>
                      <c:pt idx="1462">
                        <c:v>4.4600000000000001E-2</c:v>
                      </c:pt>
                      <c:pt idx="1463">
                        <c:v>4.4200000000000003E-2</c:v>
                      </c:pt>
                      <c:pt idx="1464">
                        <c:v>4.1500000000000002E-2</c:v>
                      </c:pt>
                      <c:pt idx="1465">
                        <c:v>4.2200000000000001E-2</c:v>
                      </c:pt>
                      <c:pt idx="1466">
                        <c:v>4.2099999999999999E-2</c:v>
                      </c:pt>
                      <c:pt idx="1467">
                        <c:v>4.41E-2</c:v>
                      </c:pt>
                      <c:pt idx="1468">
                        <c:v>4.6300000000000001E-2</c:v>
                      </c:pt>
                      <c:pt idx="1469">
                        <c:v>4.7100000000000003E-2</c:v>
                      </c:pt>
                      <c:pt idx="1470">
                        <c:v>4.1799999999999997E-2</c:v>
                      </c:pt>
                      <c:pt idx="1471">
                        <c:v>4.1200000000000001E-2</c:v>
                      </c:pt>
                      <c:pt idx="1472">
                        <c:v>3.8600000000000002E-2</c:v>
                      </c:pt>
                      <c:pt idx="1473">
                        <c:v>3.6200000000000003E-2</c:v>
                      </c:pt>
                      <c:pt idx="1474">
                        <c:v>3.4500000000000003E-2</c:v>
                      </c:pt>
                      <c:pt idx="1475">
                        <c:v>4.4499999999999998E-2</c:v>
                      </c:pt>
                      <c:pt idx="1476">
                        <c:v>4.4999999999999998E-2</c:v>
                      </c:pt>
                      <c:pt idx="1477">
                        <c:v>4.6899999999999997E-2</c:v>
                      </c:pt>
                      <c:pt idx="1478">
                        <c:v>4.8500000000000001E-2</c:v>
                      </c:pt>
                      <c:pt idx="1479">
                        <c:v>5.0500000000000003E-2</c:v>
                      </c:pt>
                      <c:pt idx="1480">
                        <c:v>5.0500000000000003E-2</c:v>
                      </c:pt>
                      <c:pt idx="1481">
                        <c:v>4.9700000000000001E-2</c:v>
                      </c:pt>
                      <c:pt idx="1482">
                        <c:v>4.8399999999999999E-2</c:v>
                      </c:pt>
                      <c:pt idx="1483">
                        <c:v>4.3700000000000003E-2</c:v>
                      </c:pt>
                      <c:pt idx="1484">
                        <c:v>4.2000000000000003E-2</c:v>
                      </c:pt>
                      <c:pt idx="1485">
                        <c:v>4.2000000000000003E-2</c:v>
                      </c:pt>
                      <c:pt idx="1486">
                        <c:v>4.2099999999999999E-2</c:v>
                      </c:pt>
                      <c:pt idx="1487">
                        <c:v>4.2500000000000003E-2</c:v>
                      </c:pt>
                      <c:pt idx="1488">
                        <c:v>4.4900000000000002E-2</c:v>
                      </c:pt>
                      <c:pt idx="1489">
                        <c:v>4.7600000000000003E-2</c:v>
                      </c:pt>
                      <c:pt idx="1490">
                        <c:v>5.1700000000000003E-2</c:v>
                      </c:pt>
                      <c:pt idx="1491">
                        <c:v>4.87E-2</c:v>
                      </c:pt>
                      <c:pt idx="1492">
                        <c:v>4.3700000000000003E-2</c:v>
                      </c:pt>
                      <c:pt idx="1493">
                        <c:v>4.1399999999999999E-2</c:v>
                      </c:pt>
                      <c:pt idx="1494">
                        <c:v>4.1500000000000002E-2</c:v>
                      </c:pt>
                      <c:pt idx="1495">
                        <c:v>4.82E-2</c:v>
                      </c:pt>
                      <c:pt idx="1496">
                        <c:v>4.82E-2</c:v>
                      </c:pt>
                      <c:pt idx="1497">
                        <c:v>4.82E-2</c:v>
                      </c:pt>
                      <c:pt idx="1498">
                        <c:v>4.82E-2</c:v>
                      </c:pt>
                      <c:pt idx="1499">
                        <c:v>4.82E-2</c:v>
                      </c:pt>
                      <c:pt idx="1500">
                        <c:v>4.9799999999999997E-2</c:v>
                      </c:pt>
                      <c:pt idx="1501">
                        <c:v>4.6699999999999998E-2</c:v>
                      </c:pt>
                      <c:pt idx="1502">
                        <c:v>4.8099999999999997E-2</c:v>
                      </c:pt>
                      <c:pt idx="1503">
                        <c:v>4.3999999999999997E-2</c:v>
                      </c:pt>
                      <c:pt idx="1504">
                        <c:v>4.4999999999999998E-2</c:v>
                      </c:pt>
                      <c:pt idx="1505">
                        <c:v>5.2999999999999999E-2</c:v>
                      </c:pt>
                      <c:pt idx="1506">
                        <c:v>5.4199999999999998E-2</c:v>
                      </c:pt>
                      <c:pt idx="1507">
                        <c:v>4.6300000000000001E-2</c:v>
                      </c:pt>
                      <c:pt idx="1508">
                        <c:v>4.4499999999999998E-2</c:v>
                      </c:pt>
                      <c:pt idx="1509">
                        <c:v>4.2099999999999999E-2</c:v>
                      </c:pt>
                      <c:pt idx="1510">
                        <c:v>4.6100000000000002E-2</c:v>
                      </c:pt>
                      <c:pt idx="1511">
                        <c:v>4.7800000000000002E-2</c:v>
                      </c:pt>
                      <c:pt idx="1512">
                        <c:v>4.4400000000000002E-2</c:v>
                      </c:pt>
                      <c:pt idx="1513">
                        <c:v>4.3700000000000003E-2</c:v>
                      </c:pt>
                      <c:pt idx="1514">
                        <c:v>4.2200000000000001E-2</c:v>
                      </c:pt>
                      <c:pt idx="1515">
                        <c:v>4.7100000000000003E-2</c:v>
                      </c:pt>
                      <c:pt idx="1516">
                        <c:v>4.8099999999999997E-2</c:v>
                      </c:pt>
                      <c:pt idx="1517">
                        <c:v>4.4699999999999997E-2</c:v>
                      </c:pt>
                      <c:pt idx="1518">
                        <c:v>4.24E-2</c:v>
                      </c:pt>
                      <c:pt idx="1519">
                        <c:v>4.8300000000000003E-2</c:v>
                      </c:pt>
                      <c:pt idx="1520">
                        <c:v>4.7699999999999999E-2</c:v>
                      </c:pt>
                      <c:pt idx="1521">
                        <c:v>4.8099999999999997E-2</c:v>
                      </c:pt>
                      <c:pt idx="1522">
                        <c:v>4.4299999999999999E-2</c:v>
                      </c:pt>
                      <c:pt idx="1523">
                        <c:v>4.02E-2</c:v>
                      </c:pt>
                      <c:pt idx="1524">
                        <c:v>4.0399999999999998E-2</c:v>
                      </c:pt>
                      <c:pt idx="1525">
                        <c:v>4.3400000000000001E-2</c:v>
                      </c:pt>
                      <c:pt idx="1526">
                        <c:v>4.7800000000000002E-2</c:v>
                      </c:pt>
                      <c:pt idx="1527">
                        <c:v>4.7100000000000003E-2</c:v>
                      </c:pt>
                      <c:pt idx="1528">
                        <c:v>4.5600000000000002E-2</c:v>
                      </c:pt>
                      <c:pt idx="1529">
                        <c:v>4.4600000000000001E-2</c:v>
                      </c:pt>
                      <c:pt idx="1530">
                        <c:v>4.3799999999999999E-2</c:v>
                      </c:pt>
                      <c:pt idx="1531">
                        <c:v>4.3499999999999997E-2</c:v>
                      </c:pt>
                      <c:pt idx="1532">
                        <c:v>4.2000000000000003E-2</c:v>
                      </c:pt>
                      <c:pt idx="1533">
                        <c:v>4.1000000000000002E-2</c:v>
                      </c:pt>
                      <c:pt idx="1534">
                        <c:v>4.3299999999999998E-2</c:v>
                      </c:pt>
                      <c:pt idx="1535">
                        <c:v>4.41E-2</c:v>
                      </c:pt>
                      <c:pt idx="1536">
                        <c:v>4.5600000000000002E-2</c:v>
                      </c:pt>
                      <c:pt idx="1537">
                        <c:v>4.5100000000000001E-2</c:v>
                      </c:pt>
                      <c:pt idx="1538">
                        <c:v>4.3400000000000001E-2</c:v>
                      </c:pt>
                      <c:pt idx="1539">
                        <c:v>4.3099999999999999E-2</c:v>
                      </c:pt>
                      <c:pt idx="1540">
                        <c:v>4.8399999999999999E-2</c:v>
                      </c:pt>
                      <c:pt idx="1541">
                        <c:v>4.6899999999999997E-2</c:v>
                      </c:pt>
                      <c:pt idx="1542">
                        <c:v>4.2099999999999999E-2</c:v>
                      </c:pt>
                      <c:pt idx="1543">
                        <c:v>4.2000000000000003E-2</c:v>
                      </c:pt>
                      <c:pt idx="1544">
                        <c:v>4.0800000000000003E-2</c:v>
                      </c:pt>
                      <c:pt idx="1545">
                        <c:v>4.48E-2</c:v>
                      </c:pt>
                      <c:pt idx="1546">
                        <c:v>4.3900000000000002E-2</c:v>
                      </c:pt>
                      <c:pt idx="1547">
                        <c:v>4.2200000000000001E-2</c:v>
                      </c:pt>
                      <c:pt idx="1548">
                        <c:v>4.2200000000000001E-2</c:v>
                      </c:pt>
                      <c:pt idx="1549">
                        <c:v>4.2799999999999998E-2</c:v>
                      </c:pt>
                      <c:pt idx="1550">
                        <c:v>4.2900000000000001E-2</c:v>
                      </c:pt>
                      <c:pt idx="1551">
                        <c:v>4.2700000000000002E-2</c:v>
                      </c:pt>
                      <c:pt idx="1552">
                        <c:v>4.2099999999999999E-2</c:v>
                      </c:pt>
                      <c:pt idx="1553">
                        <c:v>4.24E-2</c:v>
                      </c:pt>
                      <c:pt idx="1554">
                        <c:v>4.53E-2</c:v>
                      </c:pt>
                      <c:pt idx="1555">
                        <c:v>4.7399999999999998E-2</c:v>
                      </c:pt>
                      <c:pt idx="1556">
                        <c:v>4.2700000000000002E-2</c:v>
                      </c:pt>
                      <c:pt idx="1557">
                        <c:v>4.0500000000000001E-2</c:v>
                      </c:pt>
                      <c:pt idx="1558">
                        <c:v>2.8799999999999999E-2</c:v>
                      </c:pt>
                      <c:pt idx="1559">
                        <c:v>4.1599999999999998E-2</c:v>
                      </c:pt>
                      <c:pt idx="1560">
                        <c:v>4.3799999999999999E-2</c:v>
                      </c:pt>
                      <c:pt idx="1561">
                        <c:v>4.41E-2</c:v>
                      </c:pt>
                      <c:pt idx="1562">
                        <c:v>4.2200000000000001E-2</c:v>
                      </c:pt>
                      <c:pt idx="1563">
                        <c:v>4.0300000000000002E-2</c:v>
                      </c:pt>
                      <c:pt idx="1564">
                        <c:v>4.24E-2</c:v>
                      </c:pt>
                      <c:pt idx="1565">
                        <c:v>4.2999999999999997E-2</c:v>
                      </c:pt>
                      <c:pt idx="1566">
                        <c:v>4.2200000000000001E-2</c:v>
                      </c:pt>
                      <c:pt idx="1567">
                        <c:v>4.0800000000000003E-2</c:v>
                      </c:pt>
                      <c:pt idx="1568">
                        <c:v>4.0800000000000003E-2</c:v>
                      </c:pt>
                      <c:pt idx="1569">
                        <c:v>3.9199999999999999E-2</c:v>
                      </c:pt>
                      <c:pt idx="1570">
                        <c:v>3.9399999999999998E-2</c:v>
                      </c:pt>
                      <c:pt idx="1571">
                        <c:v>3.8899999999999997E-2</c:v>
                      </c:pt>
                      <c:pt idx="1572">
                        <c:v>3.78E-2</c:v>
                      </c:pt>
                      <c:pt idx="1573">
                        <c:v>3.95E-2</c:v>
                      </c:pt>
                      <c:pt idx="1574">
                        <c:v>0.04</c:v>
                      </c:pt>
                      <c:pt idx="1575">
                        <c:v>4.1300000000000003E-2</c:v>
                      </c:pt>
                      <c:pt idx="1576">
                        <c:v>4.2000000000000003E-2</c:v>
                      </c:pt>
                      <c:pt idx="1577">
                        <c:v>4.24E-2</c:v>
                      </c:pt>
                      <c:pt idx="1578">
                        <c:v>0.04</c:v>
                      </c:pt>
                      <c:pt idx="1579">
                        <c:v>3.6600000000000001E-2</c:v>
                      </c:pt>
                      <c:pt idx="1580">
                        <c:v>3.9899999999999998E-2</c:v>
                      </c:pt>
                      <c:pt idx="1581">
                        <c:v>3.9100000000000003E-2</c:v>
                      </c:pt>
                      <c:pt idx="1582">
                        <c:v>3.4299999999999997E-2</c:v>
                      </c:pt>
                      <c:pt idx="1583">
                        <c:v>3.4099999999999998E-2</c:v>
                      </c:pt>
                      <c:pt idx="1584">
                        <c:v>3.2099999999999997E-2</c:v>
                      </c:pt>
                      <c:pt idx="1585">
                        <c:v>3.1600000000000003E-2</c:v>
                      </c:pt>
                      <c:pt idx="1586">
                        <c:v>3.09E-2</c:v>
                      </c:pt>
                      <c:pt idx="1587">
                        <c:v>3.5799999999999998E-2</c:v>
                      </c:pt>
                      <c:pt idx="1588">
                        <c:v>4.1500000000000002E-2</c:v>
                      </c:pt>
                      <c:pt idx="1589">
                        <c:v>3.85E-2</c:v>
                      </c:pt>
                      <c:pt idx="1590">
                        <c:v>3.3700000000000001E-2</c:v>
                      </c:pt>
                      <c:pt idx="1591">
                        <c:v>2.86E-2</c:v>
                      </c:pt>
                      <c:pt idx="1592">
                        <c:v>2.4199999999999999E-2</c:v>
                      </c:pt>
                      <c:pt idx="1593">
                        <c:v>2.1999999999999999E-2</c:v>
                      </c:pt>
                      <c:pt idx="1594">
                        <c:v>2.3E-2</c:v>
                      </c:pt>
                      <c:pt idx="1595">
                        <c:v>2.29E-2</c:v>
                      </c:pt>
                      <c:pt idx="1596">
                        <c:v>3.85E-2</c:v>
                      </c:pt>
                      <c:pt idx="1597">
                        <c:v>4.2200000000000001E-2</c:v>
                      </c:pt>
                      <c:pt idx="1598">
                        <c:v>4.4699999999999997E-2</c:v>
                      </c:pt>
                      <c:pt idx="1599">
                        <c:v>4.8500000000000001E-2</c:v>
                      </c:pt>
                      <c:pt idx="1600">
                        <c:v>6.5299999999999997E-2</c:v>
                      </c:pt>
                      <c:pt idx="1601">
                        <c:v>4.9700000000000001E-2</c:v>
                      </c:pt>
                      <c:pt idx="1602">
                        <c:v>4.0099999999999997E-2</c:v>
                      </c:pt>
                      <c:pt idx="1603">
                        <c:v>4.0300000000000002E-2</c:v>
                      </c:pt>
                      <c:pt idx="1604">
                        <c:v>4.2500000000000003E-2</c:v>
                      </c:pt>
                      <c:pt idx="1605">
                        <c:v>4.3200000000000002E-2</c:v>
                      </c:pt>
                      <c:pt idx="1606">
                        <c:v>4.5499999999999999E-2</c:v>
                      </c:pt>
                      <c:pt idx="1607">
                        <c:v>4.65E-2</c:v>
                      </c:pt>
                      <c:pt idx="1608">
                        <c:v>4.6800000000000001E-2</c:v>
                      </c:pt>
                      <c:pt idx="1609">
                        <c:v>4.6600000000000003E-2</c:v>
                      </c:pt>
                      <c:pt idx="1610">
                        <c:v>4.6899999999999997E-2</c:v>
                      </c:pt>
                      <c:pt idx="1611">
                        <c:v>4.7800000000000002E-2</c:v>
                      </c:pt>
                      <c:pt idx="1612">
                        <c:v>5.04E-2</c:v>
                      </c:pt>
                      <c:pt idx="1613">
                        <c:v>5.1299999999999998E-2</c:v>
                      </c:pt>
                      <c:pt idx="1614">
                        <c:v>4.9399999999999999E-2</c:v>
                      </c:pt>
                      <c:pt idx="1615">
                        <c:v>4.9000000000000002E-2</c:v>
                      </c:pt>
                      <c:pt idx="1616">
                        <c:v>5.0900000000000001E-2</c:v>
                      </c:pt>
                      <c:pt idx="1617">
                        <c:v>5.2400000000000002E-2</c:v>
                      </c:pt>
                      <c:pt idx="1618">
                        <c:v>5.6300000000000003E-2</c:v>
                      </c:pt>
                      <c:pt idx="1619">
                        <c:v>6.4699999999999994E-2</c:v>
                      </c:pt>
                      <c:pt idx="1620">
                        <c:v>6.0100000000000001E-2</c:v>
                      </c:pt>
                      <c:pt idx="1621">
                        <c:v>4.7600000000000003E-2</c:v>
                      </c:pt>
                      <c:pt idx="1622">
                        <c:v>4.3999999999999997E-2</c:v>
                      </c:pt>
                      <c:pt idx="1623">
                        <c:v>4.24E-2</c:v>
                      </c:pt>
                      <c:pt idx="1624">
                        <c:v>5.3499999999999999E-2</c:v>
                      </c:pt>
                      <c:pt idx="1625">
                        <c:v>5.2699999999999997E-2</c:v>
                      </c:pt>
                      <c:pt idx="1626">
                        <c:v>5.5599999999999997E-2</c:v>
                      </c:pt>
                      <c:pt idx="1627">
                        <c:v>5.57E-2</c:v>
                      </c:pt>
                      <c:pt idx="1628">
                        <c:v>5.8900000000000001E-2</c:v>
                      </c:pt>
                      <c:pt idx="1629">
                        <c:v>6.1100000000000002E-2</c:v>
                      </c:pt>
                      <c:pt idx="1630">
                        <c:v>5.9200000000000003E-2</c:v>
                      </c:pt>
                      <c:pt idx="1631">
                        <c:v>5.2600000000000001E-2</c:v>
                      </c:pt>
                      <c:pt idx="1632">
                        <c:v>4.4200000000000003E-2</c:v>
                      </c:pt>
                      <c:pt idx="1633">
                        <c:v>4.1099999999999998E-2</c:v>
                      </c:pt>
                      <c:pt idx="1634">
                        <c:v>4.6899999999999997E-2</c:v>
                      </c:pt>
                      <c:pt idx="1635">
                        <c:v>4.6600000000000003E-2</c:v>
                      </c:pt>
                      <c:pt idx="1636">
                        <c:v>4.3099999999999999E-2</c:v>
                      </c:pt>
                      <c:pt idx="1637">
                        <c:v>4.2900000000000001E-2</c:v>
                      </c:pt>
                      <c:pt idx="1638">
                        <c:v>4.6600000000000003E-2</c:v>
                      </c:pt>
                      <c:pt idx="1639">
                        <c:v>4.9399999999999999E-2</c:v>
                      </c:pt>
                      <c:pt idx="1640">
                        <c:v>5.4600000000000003E-2</c:v>
                      </c:pt>
                      <c:pt idx="1641">
                        <c:v>5.0299999999999997E-2</c:v>
                      </c:pt>
                      <c:pt idx="1642">
                        <c:v>4.58E-2</c:v>
                      </c:pt>
                      <c:pt idx="1643">
                        <c:v>3.9699999999999999E-2</c:v>
                      </c:pt>
                      <c:pt idx="1644">
                        <c:v>3.8399999999999997E-2</c:v>
                      </c:pt>
                      <c:pt idx="1645">
                        <c:v>5.0500000000000003E-2</c:v>
                      </c:pt>
                      <c:pt idx="1646">
                        <c:v>4.8000000000000001E-2</c:v>
                      </c:pt>
                      <c:pt idx="1647">
                        <c:v>4.2599999999999999E-2</c:v>
                      </c:pt>
                      <c:pt idx="1648">
                        <c:v>4.58E-2</c:v>
                      </c:pt>
                      <c:pt idx="1649">
                        <c:v>4.41E-2</c:v>
                      </c:pt>
                      <c:pt idx="1650">
                        <c:v>4.3400000000000001E-2</c:v>
                      </c:pt>
                      <c:pt idx="1651">
                        <c:v>4.2299999999999997E-2</c:v>
                      </c:pt>
                      <c:pt idx="1652">
                        <c:v>4.3499999999999997E-2</c:v>
                      </c:pt>
                      <c:pt idx="1653">
                        <c:v>4.3400000000000001E-2</c:v>
                      </c:pt>
                      <c:pt idx="1654">
                        <c:v>4.6800000000000001E-2</c:v>
                      </c:pt>
                      <c:pt idx="1655">
                        <c:v>4.7E-2</c:v>
                      </c:pt>
                      <c:pt idx="1656">
                        <c:v>4.3799999999999999E-2</c:v>
                      </c:pt>
                      <c:pt idx="1657">
                        <c:v>4.0800000000000003E-2</c:v>
                      </c:pt>
                      <c:pt idx="1658">
                        <c:v>4.1000000000000002E-2</c:v>
                      </c:pt>
                      <c:pt idx="1659">
                        <c:v>4.19E-2</c:v>
                      </c:pt>
                      <c:pt idx="1660">
                        <c:v>5.2499999999999998E-2</c:v>
                      </c:pt>
                      <c:pt idx="1661">
                        <c:v>5.6300000000000003E-2</c:v>
                      </c:pt>
                      <c:pt idx="1662">
                        <c:v>5.33E-2</c:v>
                      </c:pt>
                      <c:pt idx="1663">
                        <c:v>5.2699999999999997E-2</c:v>
                      </c:pt>
                      <c:pt idx="1664">
                        <c:v>5.3900000000000003E-2</c:v>
                      </c:pt>
                      <c:pt idx="1665">
                        <c:v>4.7800000000000002E-2</c:v>
                      </c:pt>
                      <c:pt idx="1666">
                        <c:v>4.48E-2</c:v>
                      </c:pt>
                      <c:pt idx="1667">
                        <c:v>4.3999999999999997E-2</c:v>
                      </c:pt>
                      <c:pt idx="1668">
                        <c:v>4.5600000000000002E-2</c:v>
                      </c:pt>
                      <c:pt idx="1669">
                        <c:v>4.7399999999999998E-2</c:v>
                      </c:pt>
                      <c:pt idx="1670">
                        <c:v>5.0799999999999998E-2</c:v>
                      </c:pt>
                      <c:pt idx="1671">
                        <c:v>5.1200000000000002E-2</c:v>
                      </c:pt>
                      <c:pt idx="1672">
                        <c:v>4.9099999999999998E-2</c:v>
                      </c:pt>
                      <c:pt idx="1673">
                        <c:v>4.9099999999999998E-2</c:v>
                      </c:pt>
                      <c:pt idx="1674">
                        <c:v>4.9099999999999998E-2</c:v>
                      </c:pt>
                      <c:pt idx="1675">
                        <c:v>5.2699999999999997E-2</c:v>
                      </c:pt>
                      <c:pt idx="1676">
                        <c:v>5.7200000000000001E-2</c:v>
                      </c:pt>
                      <c:pt idx="1677">
                        <c:v>5.4899999999999997E-2</c:v>
                      </c:pt>
                      <c:pt idx="1678">
                        <c:v>5.1900000000000002E-2</c:v>
                      </c:pt>
                      <c:pt idx="1679">
                        <c:v>5.3400000000000003E-2</c:v>
                      </c:pt>
                      <c:pt idx="1680">
                        <c:v>5.91E-2</c:v>
                      </c:pt>
                      <c:pt idx="1681">
                        <c:v>5.8599999999999999E-2</c:v>
                      </c:pt>
                      <c:pt idx="1682">
                        <c:v>5.8700000000000002E-2</c:v>
                      </c:pt>
                      <c:pt idx="1683">
                        <c:v>5.9900000000000002E-2</c:v>
                      </c:pt>
                      <c:pt idx="1684">
                        <c:v>5.67E-2</c:v>
                      </c:pt>
                      <c:pt idx="1685">
                        <c:v>4.7699999999999999E-2</c:v>
                      </c:pt>
                      <c:pt idx="1686">
                        <c:v>4.4699999999999997E-2</c:v>
                      </c:pt>
                      <c:pt idx="1687">
                        <c:v>4.9799999999999997E-2</c:v>
                      </c:pt>
                      <c:pt idx="1688">
                        <c:v>5.5800000000000002E-2</c:v>
                      </c:pt>
                      <c:pt idx="1689">
                        <c:v>5.8500000000000003E-2</c:v>
                      </c:pt>
                      <c:pt idx="1690">
                        <c:v>5.96E-2</c:v>
                      </c:pt>
                      <c:pt idx="1691">
                        <c:v>6.0600000000000001E-2</c:v>
                      </c:pt>
                      <c:pt idx="1692">
                        <c:v>5.8700000000000002E-2</c:v>
                      </c:pt>
                      <c:pt idx="1693">
                        <c:v>6.0100000000000001E-2</c:v>
                      </c:pt>
                      <c:pt idx="1694">
                        <c:v>6.2600000000000003E-2</c:v>
                      </c:pt>
                      <c:pt idx="1695">
                        <c:v>6.2300000000000001E-2</c:v>
                      </c:pt>
                      <c:pt idx="1696">
                        <c:v>5.4600000000000003E-2</c:v>
                      </c:pt>
                      <c:pt idx="1697">
                        <c:v>4.6699999999999998E-2</c:v>
                      </c:pt>
                      <c:pt idx="1698">
                        <c:v>4.7100000000000003E-2</c:v>
                      </c:pt>
                      <c:pt idx="1699">
                        <c:v>4.5999999999999999E-2</c:v>
                      </c:pt>
                      <c:pt idx="1700">
                        <c:v>4.3999999999999997E-2</c:v>
                      </c:pt>
                      <c:pt idx="1701">
                        <c:v>4.4299999999999999E-2</c:v>
                      </c:pt>
                      <c:pt idx="1702">
                        <c:v>4.7100000000000003E-2</c:v>
                      </c:pt>
                      <c:pt idx="1703">
                        <c:v>5.9900000000000002E-2</c:v>
                      </c:pt>
                      <c:pt idx="1704">
                        <c:v>6.5000000000000002E-2</c:v>
                      </c:pt>
                      <c:pt idx="1705">
                        <c:v>5.8400000000000001E-2</c:v>
                      </c:pt>
                      <c:pt idx="1706">
                        <c:v>5.8599999999999999E-2</c:v>
                      </c:pt>
                      <c:pt idx="1707">
                        <c:v>5.8200000000000002E-2</c:v>
                      </c:pt>
                      <c:pt idx="1708">
                        <c:v>7.0900000000000005E-2</c:v>
                      </c:pt>
                      <c:pt idx="1709">
                        <c:v>7.2099999999999997E-2</c:v>
                      </c:pt>
                      <c:pt idx="1710">
                        <c:v>7.4899999999999994E-2</c:v>
                      </c:pt>
                      <c:pt idx="1711">
                        <c:v>6.9199999999999998E-2</c:v>
                      </c:pt>
                      <c:pt idx="1712">
                        <c:v>7.0900000000000005E-2</c:v>
                      </c:pt>
                      <c:pt idx="1713">
                        <c:v>7.5999999999999998E-2</c:v>
                      </c:pt>
                      <c:pt idx="1714">
                        <c:v>7.51E-2</c:v>
                      </c:pt>
                      <c:pt idx="1715">
                        <c:v>7.4700000000000003E-2</c:v>
                      </c:pt>
                      <c:pt idx="1716">
                        <c:v>7.4399999999999994E-2</c:v>
                      </c:pt>
                      <c:pt idx="1717">
                        <c:v>7.0999999999999994E-2</c:v>
                      </c:pt>
                      <c:pt idx="1718">
                        <c:v>6.6600000000000006E-2</c:v>
                      </c:pt>
                      <c:pt idx="1719">
                        <c:v>5.8400000000000001E-2</c:v>
                      </c:pt>
                      <c:pt idx="1720">
                        <c:v>5.1499999999999997E-2</c:v>
                      </c:pt>
                      <c:pt idx="1721">
                        <c:v>5.0700000000000002E-2</c:v>
                      </c:pt>
                      <c:pt idx="1722">
                        <c:v>5.9400000000000001E-2</c:v>
                      </c:pt>
                      <c:pt idx="1723">
                        <c:v>7.1099999999999997E-2</c:v>
                      </c:pt>
                      <c:pt idx="1724">
                        <c:v>6.9599999999999995E-2</c:v>
                      </c:pt>
                      <c:pt idx="1725">
                        <c:v>6.8900000000000003E-2</c:v>
                      </c:pt>
                      <c:pt idx="1726">
                        <c:v>5.8700000000000002E-2</c:v>
                      </c:pt>
                      <c:pt idx="1727">
                        <c:v>5.04E-2</c:v>
                      </c:pt>
                      <c:pt idx="1728">
                        <c:v>8.3599999999999994E-2</c:v>
                      </c:pt>
                      <c:pt idx="1729">
                        <c:v>8.4900000000000003E-2</c:v>
                      </c:pt>
                      <c:pt idx="1730">
                        <c:v>8.6099999999999996E-2</c:v>
                      </c:pt>
                      <c:pt idx="1731">
                        <c:v>7.2900000000000006E-2</c:v>
                      </c:pt>
                      <c:pt idx="1732">
                        <c:v>6.1400000000000003E-2</c:v>
                      </c:pt>
                      <c:pt idx="1733">
                        <c:v>5.3100000000000001E-2</c:v>
                      </c:pt>
                      <c:pt idx="1734">
                        <c:v>4.2900000000000001E-2</c:v>
                      </c:pt>
                      <c:pt idx="1735">
                        <c:v>3.9899999999999998E-2</c:v>
                      </c:pt>
                      <c:pt idx="1736">
                        <c:v>4.1700000000000001E-2</c:v>
                      </c:pt>
                      <c:pt idx="1737">
                        <c:v>4.6300000000000001E-2</c:v>
                      </c:pt>
                      <c:pt idx="1738">
                        <c:v>4.7699999999999999E-2</c:v>
                      </c:pt>
                      <c:pt idx="1739">
                        <c:v>4.8300000000000003E-2</c:v>
                      </c:pt>
                      <c:pt idx="1740">
                        <c:v>4.2500000000000003E-2</c:v>
                      </c:pt>
                      <c:pt idx="1741">
                        <c:v>4.6100000000000002E-2</c:v>
                      </c:pt>
                      <c:pt idx="1742">
                        <c:v>4.1599999999999998E-2</c:v>
                      </c:pt>
                      <c:pt idx="1743">
                        <c:v>4.1700000000000001E-2</c:v>
                      </c:pt>
                      <c:pt idx="1744">
                        <c:v>3.9199999999999999E-2</c:v>
                      </c:pt>
                      <c:pt idx="1745">
                        <c:v>5.21E-2</c:v>
                      </c:pt>
                      <c:pt idx="1746">
                        <c:v>5.9200000000000003E-2</c:v>
                      </c:pt>
                      <c:pt idx="1747">
                        <c:v>6.2700000000000006E-2</c:v>
                      </c:pt>
                      <c:pt idx="1748">
                        <c:v>6.4799999999999996E-2</c:v>
                      </c:pt>
                      <c:pt idx="1749">
                        <c:v>5.3499999999999999E-2</c:v>
                      </c:pt>
                      <c:pt idx="1750">
                        <c:v>5.8900000000000001E-2</c:v>
                      </c:pt>
                      <c:pt idx="1751">
                        <c:v>9.5600000000000004E-2</c:v>
                      </c:pt>
                      <c:pt idx="1752">
                        <c:v>0.13439999999999999</c:v>
                      </c:pt>
                      <c:pt idx="1753">
                        <c:v>9.9500000000000005E-2</c:v>
                      </c:pt>
                      <c:pt idx="1754">
                        <c:v>8.8499999999999995E-2</c:v>
                      </c:pt>
                      <c:pt idx="1755">
                        <c:v>9.6699999999999994E-2</c:v>
                      </c:pt>
                      <c:pt idx="1756">
                        <c:v>9.0999999999999998E-2</c:v>
                      </c:pt>
                      <c:pt idx="1757">
                        <c:v>9.0999999999999998E-2</c:v>
                      </c:pt>
                      <c:pt idx="1758">
                        <c:v>9.0999999999999998E-2</c:v>
                      </c:pt>
                      <c:pt idx="1759">
                        <c:v>9.0999999999999998E-2</c:v>
                      </c:pt>
                      <c:pt idx="1760">
                        <c:v>9.0999999999999998E-2</c:v>
                      </c:pt>
                      <c:pt idx="1766">
                        <c:v>6.9099999999999995E-2</c:v>
                      </c:pt>
                      <c:pt idx="1767">
                        <c:v>5.5399999999999998E-2</c:v>
                      </c:pt>
                      <c:pt idx="1768">
                        <c:v>5.7000000000000002E-2</c:v>
                      </c:pt>
                      <c:pt idx="1769">
                        <c:v>5.62E-2</c:v>
                      </c:pt>
                      <c:pt idx="1770">
                        <c:v>6.5600000000000006E-2</c:v>
                      </c:pt>
                      <c:pt idx="1771">
                        <c:v>0.1077</c:v>
                      </c:pt>
                      <c:pt idx="1772">
                        <c:v>8.8300000000000003E-2</c:v>
                      </c:pt>
                      <c:pt idx="1773">
                        <c:v>0.09</c:v>
                      </c:pt>
                      <c:pt idx="1774">
                        <c:v>6.0699999999999997E-2</c:v>
                      </c:pt>
                      <c:pt idx="1775">
                        <c:v>5.1999999999999998E-2</c:v>
                      </c:pt>
                      <c:pt idx="1776">
                        <c:v>6.4199999999999993E-2</c:v>
                      </c:pt>
                      <c:pt idx="1777">
                        <c:v>6.2300000000000001E-2</c:v>
                      </c:pt>
                      <c:pt idx="1778">
                        <c:v>5.2699999999999997E-2</c:v>
                      </c:pt>
                      <c:pt idx="1779">
                        <c:v>5.0700000000000002E-2</c:v>
                      </c:pt>
                      <c:pt idx="1780">
                        <c:v>4.6100000000000002E-2</c:v>
                      </c:pt>
                      <c:pt idx="1781">
                        <c:v>4.48E-2</c:v>
                      </c:pt>
                      <c:pt idx="1782">
                        <c:v>5.28E-2</c:v>
                      </c:pt>
                      <c:pt idx="1783">
                        <c:v>5.45E-2</c:v>
                      </c:pt>
                      <c:pt idx="1784">
                        <c:v>5.6399999999999999E-2</c:v>
                      </c:pt>
                      <c:pt idx="1785">
                        <c:v>5.0099999999999999E-2</c:v>
                      </c:pt>
                      <c:pt idx="1786">
                        <c:v>6.4699999999999994E-2</c:v>
                      </c:pt>
                      <c:pt idx="1787">
                        <c:v>8.6599999999999996E-2</c:v>
                      </c:pt>
                      <c:pt idx="1788">
                        <c:v>7.8700000000000006E-2</c:v>
                      </c:pt>
                      <c:pt idx="1789">
                        <c:v>6.5799999999999997E-2</c:v>
                      </c:pt>
                      <c:pt idx="1790">
                        <c:v>6.6100000000000006E-2</c:v>
                      </c:pt>
                      <c:pt idx="1791">
                        <c:v>0.11269999999999999</c:v>
                      </c:pt>
                      <c:pt idx="1792">
                        <c:v>8.7400000000000005E-2</c:v>
                      </c:pt>
                      <c:pt idx="1793">
                        <c:v>8.5599999999999996E-2</c:v>
                      </c:pt>
                      <c:pt idx="1794">
                        <c:v>8.4500000000000006E-2</c:v>
                      </c:pt>
                    </c:numCache>
                  </c:numRef>
                </c:val>
                <c:smooth val="1"/>
                <c:extLst>
                  <c:ext xmlns:c16="http://schemas.microsoft.com/office/drawing/2014/chart" uri="{C3380CC4-5D6E-409C-BE32-E72D297353CC}">
                    <c16:uniqueId val="{00000001-64EB-4634-98CC-4B2D884279EB}"/>
                  </c:ext>
                </c:extLst>
              </c15:ser>
            </c15:filteredLineSeries>
            <c15:filteredLineSeries>
              <c15:ser>
                <c:idx val="2"/>
                <c:order val="4"/>
                <c:tx>
                  <c:strRef>
                    <c:extLst xmlns:c15="http://schemas.microsoft.com/office/drawing/2012/chart">
                      <c:ext xmlns:c15="http://schemas.microsoft.com/office/drawing/2012/chart" uri="{02D57815-91ED-43cb-92C2-25804820EDAC}">
                        <c15:formulaRef>
                          <c15:sqref>IRbaseline!$E$2</c15:sqref>
                        </c15:formulaRef>
                      </c:ext>
                    </c:extLst>
                    <c:strCache>
                      <c:ptCount val="1"/>
                      <c:pt idx="0">
                        <c:v>2 tuần</c:v>
                      </c:pt>
                    </c:strCache>
                  </c:strRef>
                </c:tx>
                <c:spPr>
                  <a:ln w="19050" cap="rnd" cmpd="sng" algn="ctr">
                    <a:solidFill>
                      <a:schemeClr val="accent2"/>
                    </a:solidFill>
                    <a:prstDash val="solid"/>
                    <a:round/>
                  </a:ln>
                  <a:effectLst/>
                </c:spPr>
                <c:marker>
                  <c:symbol val="none"/>
                </c:marker>
                <c:cat>
                  <c:numRef>
                    <c:extLst xmlns:c15="http://schemas.microsoft.com/office/drawing/2012/chart">
                      <c:ext xmlns:c15="http://schemas.microsoft.com/office/drawing/2012/chart" uri="{02D57815-91ED-43cb-92C2-25804820EDAC}">
                        <c15:formulaRef>
                          <c15:sqref>IRbaseline!$B$4:$B$9999</c15:sqref>
                        </c15:formulaRef>
                      </c:ext>
                    </c:extLst>
                    <c:numCache>
                      <c:formatCode>m/d/yyyy</c:formatCode>
                      <c:ptCount val="9996"/>
                      <c:pt idx="0">
                        <c:v>43467</c:v>
                      </c:pt>
                      <c:pt idx="1">
                        <c:v>43468</c:v>
                      </c:pt>
                      <c:pt idx="2">
                        <c:v>43469</c:v>
                      </c:pt>
                      <c:pt idx="3">
                        <c:v>43472</c:v>
                      </c:pt>
                      <c:pt idx="4">
                        <c:v>43473</c:v>
                      </c:pt>
                      <c:pt idx="5">
                        <c:v>43474</c:v>
                      </c:pt>
                      <c:pt idx="6">
                        <c:v>43475</c:v>
                      </c:pt>
                      <c:pt idx="7">
                        <c:v>43476</c:v>
                      </c:pt>
                      <c:pt idx="8">
                        <c:v>43479</c:v>
                      </c:pt>
                      <c:pt idx="9">
                        <c:v>43480</c:v>
                      </c:pt>
                      <c:pt idx="10">
                        <c:v>43481</c:v>
                      </c:pt>
                      <c:pt idx="11">
                        <c:v>43482</c:v>
                      </c:pt>
                      <c:pt idx="12">
                        <c:v>43483</c:v>
                      </c:pt>
                      <c:pt idx="13">
                        <c:v>43486</c:v>
                      </c:pt>
                      <c:pt idx="14">
                        <c:v>43487</c:v>
                      </c:pt>
                      <c:pt idx="15">
                        <c:v>43488</c:v>
                      </c:pt>
                      <c:pt idx="16">
                        <c:v>43489</c:v>
                      </c:pt>
                      <c:pt idx="17">
                        <c:v>43490</c:v>
                      </c:pt>
                      <c:pt idx="18">
                        <c:v>43493</c:v>
                      </c:pt>
                      <c:pt idx="19">
                        <c:v>43494</c:v>
                      </c:pt>
                      <c:pt idx="20">
                        <c:v>43495</c:v>
                      </c:pt>
                      <c:pt idx="21">
                        <c:v>43496</c:v>
                      </c:pt>
                      <c:pt idx="22">
                        <c:v>43497</c:v>
                      </c:pt>
                      <c:pt idx="23">
                        <c:v>43507</c:v>
                      </c:pt>
                      <c:pt idx="24">
                        <c:v>43508</c:v>
                      </c:pt>
                      <c:pt idx="25">
                        <c:v>43509</c:v>
                      </c:pt>
                      <c:pt idx="26">
                        <c:v>43510</c:v>
                      </c:pt>
                      <c:pt idx="27">
                        <c:v>43511</c:v>
                      </c:pt>
                      <c:pt idx="28">
                        <c:v>43514</c:v>
                      </c:pt>
                      <c:pt idx="29">
                        <c:v>43515</c:v>
                      </c:pt>
                      <c:pt idx="30">
                        <c:v>43516</c:v>
                      </c:pt>
                      <c:pt idx="31">
                        <c:v>43517</c:v>
                      </c:pt>
                      <c:pt idx="32">
                        <c:v>43518</c:v>
                      </c:pt>
                      <c:pt idx="33">
                        <c:v>43521</c:v>
                      </c:pt>
                      <c:pt idx="34">
                        <c:v>43522</c:v>
                      </c:pt>
                      <c:pt idx="35">
                        <c:v>43523</c:v>
                      </c:pt>
                      <c:pt idx="36">
                        <c:v>43525</c:v>
                      </c:pt>
                      <c:pt idx="37">
                        <c:v>43528</c:v>
                      </c:pt>
                      <c:pt idx="38">
                        <c:v>43529</c:v>
                      </c:pt>
                      <c:pt idx="39">
                        <c:v>43530</c:v>
                      </c:pt>
                      <c:pt idx="40">
                        <c:v>43531</c:v>
                      </c:pt>
                      <c:pt idx="41">
                        <c:v>43532</c:v>
                      </c:pt>
                      <c:pt idx="42">
                        <c:v>43535</c:v>
                      </c:pt>
                      <c:pt idx="43">
                        <c:v>43536</c:v>
                      </c:pt>
                      <c:pt idx="44">
                        <c:v>43537</c:v>
                      </c:pt>
                      <c:pt idx="45">
                        <c:v>43539</c:v>
                      </c:pt>
                      <c:pt idx="46">
                        <c:v>43542</c:v>
                      </c:pt>
                      <c:pt idx="47">
                        <c:v>43543</c:v>
                      </c:pt>
                      <c:pt idx="48">
                        <c:v>43544</c:v>
                      </c:pt>
                      <c:pt idx="49">
                        <c:v>43545</c:v>
                      </c:pt>
                      <c:pt idx="50">
                        <c:v>43546</c:v>
                      </c:pt>
                      <c:pt idx="51">
                        <c:v>43549</c:v>
                      </c:pt>
                      <c:pt idx="52">
                        <c:v>43550</c:v>
                      </c:pt>
                      <c:pt idx="53">
                        <c:v>43551</c:v>
                      </c:pt>
                      <c:pt idx="54">
                        <c:v>43552</c:v>
                      </c:pt>
                      <c:pt idx="55">
                        <c:v>43553</c:v>
                      </c:pt>
                      <c:pt idx="56">
                        <c:v>43556</c:v>
                      </c:pt>
                      <c:pt idx="57">
                        <c:v>43557</c:v>
                      </c:pt>
                      <c:pt idx="58">
                        <c:v>43558</c:v>
                      </c:pt>
                      <c:pt idx="59">
                        <c:v>43559</c:v>
                      </c:pt>
                      <c:pt idx="60">
                        <c:v>43560</c:v>
                      </c:pt>
                      <c:pt idx="61">
                        <c:v>43563</c:v>
                      </c:pt>
                      <c:pt idx="62">
                        <c:v>43564</c:v>
                      </c:pt>
                      <c:pt idx="63">
                        <c:v>43565</c:v>
                      </c:pt>
                      <c:pt idx="64">
                        <c:v>43571</c:v>
                      </c:pt>
                      <c:pt idx="65">
                        <c:v>43572</c:v>
                      </c:pt>
                      <c:pt idx="66">
                        <c:v>43573</c:v>
                      </c:pt>
                      <c:pt idx="67">
                        <c:v>43574</c:v>
                      </c:pt>
                      <c:pt idx="68">
                        <c:v>43577</c:v>
                      </c:pt>
                      <c:pt idx="69">
                        <c:v>43578</c:v>
                      </c:pt>
                      <c:pt idx="70">
                        <c:v>43579</c:v>
                      </c:pt>
                      <c:pt idx="71">
                        <c:v>43580</c:v>
                      </c:pt>
                      <c:pt idx="72">
                        <c:v>43581</c:v>
                      </c:pt>
                      <c:pt idx="73">
                        <c:v>43587</c:v>
                      </c:pt>
                      <c:pt idx="74">
                        <c:v>43588</c:v>
                      </c:pt>
                      <c:pt idx="75">
                        <c:v>43591</c:v>
                      </c:pt>
                      <c:pt idx="76">
                        <c:v>43592</c:v>
                      </c:pt>
                      <c:pt idx="77">
                        <c:v>43593</c:v>
                      </c:pt>
                      <c:pt idx="78">
                        <c:v>43594</c:v>
                      </c:pt>
                      <c:pt idx="79">
                        <c:v>43595</c:v>
                      </c:pt>
                      <c:pt idx="80">
                        <c:v>43598</c:v>
                      </c:pt>
                      <c:pt idx="81">
                        <c:v>43599</c:v>
                      </c:pt>
                      <c:pt idx="82">
                        <c:v>43600</c:v>
                      </c:pt>
                      <c:pt idx="83">
                        <c:v>43602</c:v>
                      </c:pt>
                      <c:pt idx="84">
                        <c:v>43605</c:v>
                      </c:pt>
                      <c:pt idx="85">
                        <c:v>43606</c:v>
                      </c:pt>
                      <c:pt idx="86">
                        <c:v>43607</c:v>
                      </c:pt>
                      <c:pt idx="87">
                        <c:v>43608</c:v>
                      </c:pt>
                      <c:pt idx="88">
                        <c:v>43609</c:v>
                      </c:pt>
                      <c:pt idx="89">
                        <c:v>43612</c:v>
                      </c:pt>
                      <c:pt idx="90">
                        <c:v>43613</c:v>
                      </c:pt>
                      <c:pt idx="91">
                        <c:v>43614</c:v>
                      </c:pt>
                      <c:pt idx="92">
                        <c:v>43615</c:v>
                      </c:pt>
                      <c:pt idx="93">
                        <c:v>43616</c:v>
                      </c:pt>
                      <c:pt idx="94">
                        <c:v>43619</c:v>
                      </c:pt>
                      <c:pt idx="95">
                        <c:v>43620</c:v>
                      </c:pt>
                      <c:pt idx="96">
                        <c:v>43621</c:v>
                      </c:pt>
                      <c:pt idx="97">
                        <c:v>43622</c:v>
                      </c:pt>
                      <c:pt idx="98">
                        <c:v>43623</c:v>
                      </c:pt>
                      <c:pt idx="99">
                        <c:v>43626</c:v>
                      </c:pt>
                      <c:pt idx="100">
                        <c:v>43627</c:v>
                      </c:pt>
                      <c:pt idx="101">
                        <c:v>43628</c:v>
                      </c:pt>
                      <c:pt idx="102">
                        <c:v>43629</c:v>
                      </c:pt>
                      <c:pt idx="103">
                        <c:v>43630</c:v>
                      </c:pt>
                      <c:pt idx="104">
                        <c:v>43633</c:v>
                      </c:pt>
                      <c:pt idx="105">
                        <c:v>43634</c:v>
                      </c:pt>
                      <c:pt idx="106">
                        <c:v>43635</c:v>
                      </c:pt>
                      <c:pt idx="107">
                        <c:v>43636</c:v>
                      </c:pt>
                      <c:pt idx="108">
                        <c:v>43637</c:v>
                      </c:pt>
                      <c:pt idx="109">
                        <c:v>43640</c:v>
                      </c:pt>
                      <c:pt idx="110">
                        <c:v>43641</c:v>
                      </c:pt>
                      <c:pt idx="111">
                        <c:v>43642</c:v>
                      </c:pt>
                      <c:pt idx="112">
                        <c:v>43643</c:v>
                      </c:pt>
                      <c:pt idx="113">
                        <c:v>43644</c:v>
                      </c:pt>
                      <c:pt idx="114">
                        <c:v>43647</c:v>
                      </c:pt>
                      <c:pt idx="115">
                        <c:v>43648</c:v>
                      </c:pt>
                      <c:pt idx="116">
                        <c:v>43649</c:v>
                      </c:pt>
                      <c:pt idx="117">
                        <c:v>43650</c:v>
                      </c:pt>
                      <c:pt idx="118">
                        <c:v>43651</c:v>
                      </c:pt>
                      <c:pt idx="119">
                        <c:v>43654</c:v>
                      </c:pt>
                      <c:pt idx="120">
                        <c:v>43655</c:v>
                      </c:pt>
                      <c:pt idx="121">
                        <c:v>43656</c:v>
                      </c:pt>
                      <c:pt idx="122">
                        <c:v>43657</c:v>
                      </c:pt>
                      <c:pt idx="123">
                        <c:v>43658</c:v>
                      </c:pt>
                      <c:pt idx="124">
                        <c:v>43661</c:v>
                      </c:pt>
                      <c:pt idx="125">
                        <c:v>43662</c:v>
                      </c:pt>
                      <c:pt idx="126">
                        <c:v>43664</c:v>
                      </c:pt>
                      <c:pt idx="127">
                        <c:v>43665</c:v>
                      </c:pt>
                      <c:pt idx="128">
                        <c:v>43668</c:v>
                      </c:pt>
                      <c:pt idx="129">
                        <c:v>43669</c:v>
                      </c:pt>
                      <c:pt idx="130">
                        <c:v>43670</c:v>
                      </c:pt>
                      <c:pt idx="131">
                        <c:v>43671</c:v>
                      </c:pt>
                      <c:pt idx="132">
                        <c:v>43672</c:v>
                      </c:pt>
                      <c:pt idx="133">
                        <c:v>43675</c:v>
                      </c:pt>
                      <c:pt idx="134">
                        <c:v>43676</c:v>
                      </c:pt>
                      <c:pt idx="135">
                        <c:v>43677</c:v>
                      </c:pt>
                      <c:pt idx="136">
                        <c:v>43678</c:v>
                      </c:pt>
                      <c:pt idx="137">
                        <c:v>43679</c:v>
                      </c:pt>
                      <c:pt idx="138">
                        <c:v>43682</c:v>
                      </c:pt>
                      <c:pt idx="139">
                        <c:v>43683</c:v>
                      </c:pt>
                      <c:pt idx="140">
                        <c:v>43684</c:v>
                      </c:pt>
                      <c:pt idx="141">
                        <c:v>43685</c:v>
                      </c:pt>
                      <c:pt idx="142">
                        <c:v>43686</c:v>
                      </c:pt>
                      <c:pt idx="143">
                        <c:v>43689</c:v>
                      </c:pt>
                      <c:pt idx="144">
                        <c:v>43690</c:v>
                      </c:pt>
                      <c:pt idx="145">
                        <c:v>43691</c:v>
                      </c:pt>
                      <c:pt idx="146">
                        <c:v>43692</c:v>
                      </c:pt>
                      <c:pt idx="147">
                        <c:v>43693</c:v>
                      </c:pt>
                      <c:pt idx="148">
                        <c:v>43696</c:v>
                      </c:pt>
                      <c:pt idx="149">
                        <c:v>43697</c:v>
                      </c:pt>
                      <c:pt idx="150">
                        <c:v>43698</c:v>
                      </c:pt>
                      <c:pt idx="151">
                        <c:v>43699</c:v>
                      </c:pt>
                      <c:pt idx="152">
                        <c:v>43700</c:v>
                      </c:pt>
                      <c:pt idx="153">
                        <c:v>43703</c:v>
                      </c:pt>
                      <c:pt idx="154">
                        <c:v>43704</c:v>
                      </c:pt>
                      <c:pt idx="155">
                        <c:v>43705</c:v>
                      </c:pt>
                      <c:pt idx="156">
                        <c:v>43706</c:v>
                      </c:pt>
                      <c:pt idx="157">
                        <c:v>43707</c:v>
                      </c:pt>
                      <c:pt idx="158">
                        <c:v>43711</c:v>
                      </c:pt>
                      <c:pt idx="159">
                        <c:v>43712</c:v>
                      </c:pt>
                      <c:pt idx="160">
                        <c:v>43713</c:v>
                      </c:pt>
                      <c:pt idx="161">
                        <c:v>43714</c:v>
                      </c:pt>
                      <c:pt idx="162">
                        <c:v>43718</c:v>
                      </c:pt>
                      <c:pt idx="163">
                        <c:v>43719</c:v>
                      </c:pt>
                      <c:pt idx="164">
                        <c:v>43720</c:v>
                      </c:pt>
                      <c:pt idx="165">
                        <c:v>43721</c:v>
                      </c:pt>
                      <c:pt idx="166">
                        <c:v>43724</c:v>
                      </c:pt>
                      <c:pt idx="167">
                        <c:v>43725</c:v>
                      </c:pt>
                      <c:pt idx="168">
                        <c:v>43726</c:v>
                      </c:pt>
                      <c:pt idx="169">
                        <c:v>43727</c:v>
                      </c:pt>
                      <c:pt idx="170">
                        <c:v>43728</c:v>
                      </c:pt>
                      <c:pt idx="171">
                        <c:v>43731</c:v>
                      </c:pt>
                      <c:pt idx="172">
                        <c:v>43732</c:v>
                      </c:pt>
                      <c:pt idx="173">
                        <c:v>43733</c:v>
                      </c:pt>
                      <c:pt idx="174">
                        <c:v>43734</c:v>
                      </c:pt>
                      <c:pt idx="175">
                        <c:v>43735</c:v>
                      </c:pt>
                      <c:pt idx="176">
                        <c:v>43738</c:v>
                      </c:pt>
                      <c:pt idx="177">
                        <c:v>43739</c:v>
                      </c:pt>
                      <c:pt idx="178">
                        <c:v>43740</c:v>
                      </c:pt>
                      <c:pt idx="179">
                        <c:v>43741</c:v>
                      </c:pt>
                      <c:pt idx="180">
                        <c:v>43742</c:v>
                      </c:pt>
                      <c:pt idx="181">
                        <c:v>43745</c:v>
                      </c:pt>
                      <c:pt idx="182">
                        <c:v>43746</c:v>
                      </c:pt>
                      <c:pt idx="183">
                        <c:v>43747</c:v>
                      </c:pt>
                      <c:pt idx="184">
                        <c:v>43748</c:v>
                      </c:pt>
                      <c:pt idx="185">
                        <c:v>43749</c:v>
                      </c:pt>
                      <c:pt idx="186">
                        <c:v>43752</c:v>
                      </c:pt>
                      <c:pt idx="187">
                        <c:v>43753</c:v>
                      </c:pt>
                      <c:pt idx="188">
                        <c:v>43754</c:v>
                      </c:pt>
                      <c:pt idx="189">
                        <c:v>43755</c:v>
                      </c:pt>
                      <c:pt idx="190">
                        <c:v>43759</c:v>
                      </c:pt>
                      <c:pt idx="191">
                        <c:v>43760</c:v>
                      </c:pt>
                      <c:pt idx="192">
                        <c:v>43761</c:v>
                      </c:pt>
                      <c:pt idx="193">
                        <c:v>43762</c:v>
                      </c:pt>
                      <c:pt idx="194">
                        <c:v>43763</c:v>
                      </c:pt>
                      <c:pt idx="195">
                        <c:v>43766</c:v>
                      </c:pt>
                      <c:pt idx="196">
                        <c:v>43767</c:v>
                      </c:pt>
                      <c:pt idx="197">
                        <c:v>43768</c:v>
                      </c:pt>
                      <c:pt idx="198">
                        <c:v>43769</c:v>
                      </c:pt>
                      <c:pt idx="199">
                        <c:v>43770</c:v>
                      </c:pt>
                      <c:pt idx="200">
                        <c:v>43773</c:v>
                      </c:pt>
                      <c:pt idx="201">
                        <c:v>43774</c:v>
                      </c:pt>
                      <c:pt idx="202">
                        <c:v>43775</c:v>
                      </c:pt>
                      <c:pt idx="203">
                        <c:v>43776</c:v>
                      </c:pt>
                      <c:pt idx="204">
                        <c:v>43780</c:v>
                      </c:pt>
                      <c:pt idx="205">
                        <c:v>43781</c:v>
                      </c:pt>
                      <c:pt idx="206">
                        <c:v>43782</c:v>
                      </c:pt>
                      <c:pt idx="207">
                        <c:v>43783</c:v>
                      </c:pt>
                      <c:pt idx="208">
                        <c:v>43784</c:v>
                      </c:pt>
                      <c:pt idx="209">
                        <c:v>43787</c:v>
                      </c:pt>
                      <c:pt idx="210">
                        <c:v>43788</c:v>
                      </c:pt>
                      <c:pt idx="211">
                        <c:v>43789</c:v>
                      </c:pt>
                      <c:pt idx="212">
                        <c:v>43790</c:v>
                      </c:pt>
                      <c:pt idx="213">
                        <c:v>43791</c:v>
                      </c:pt>
                      <c:pt idx="214">
                        <c:v>43794</c:v>
                      </c:pt>
                      <c:pt idx="215">
                        <c:v>43795</c:v>
                      </c:pt>
                      <c:pt idx="216">
                        <c:v>43796</c:v>
                      </c:pt>
                      <c:pt idx="217">
                        <c:v>43797</c:v>
                      </c:pt>
                      <c:pt idx="218">
                        <c:v>43798</c:v>
                      </c:pt>
                      <c:pt idx="219">
                        <c:v>43801</c:v>
                      </c:pt>
                      <c:pt idx="220">
                        <c:v>43802</c:v>
                      </c:pt>
                      <c:pt idx="221">
                        <c:v>43803</c:v>
                      </c:pt>
                      <c:pt idx="222">
                        <c:v>43804</c:v>
                      </c:pt>
                      <c:pt idx="223">
                        <c:v>43805</c:v>
                      </c:pt>
                      <c:pt idx="224">
                        <c:v>43808</c:v>
                      </c:pt>
                      <c:pt idx="225">
                        <c:v>43809</c:v>
                      </c:pt>
                      <c:pt idx="226">
                        <c:v>43810</c:v>
                      </c:pt>
                      <c:pt idx="227">
                        <c:v>43811</c:v>
                      </c:pt>
                      <c:pt idx="228">
                        <c:v>43812</c:v>
                      </c:pt>
                      <c:pt idx="229">
                        <c:v>43815</c:v>
                      </c:pt>
                      <c:pt idx="230">
                        <c:v>43816</c:v>
                      </c:pt>
                      <c:pt idx="231">
                        <c:v>43817</c:v>
                      </c:pt>
                      <c:pt idx="232">
                        <c:v>43818</c:v>
                      </c:pt>
                      <c:pt idx="233">
                        <c:v>43819</c:v>
                      </c:pt>
                      <c:pt idx="234">
                        <c:v>43822</c:v>
                      </c:pt>
                      <c:pt idx="235">
                        <c:v>43823</c:v>
                      </c:pt>
                      <c:pt idx="236">
                        <c:v>43824</c:v>
                      </c:pt>
                      <c:pt idx="237">
                        <c:v>43825</c:v>
                      </c:pt>
                      <c:pt idx="238">
                        <c:v>43826</c:v>
                      </c:pt>
                      <c:pt idx="239">
                        <c:v>43829</c:v>
                      </c:pt>
                      <c:pt idx="240">
                        <c:v>43830</c:v>
                      </c:pt>
                      <c:pt idx="241">
                        <c:v>43832</c:v>
                      </c:pt>
                      <c:pt idx="242">
                        <c:v>43833</c:v>
                      </c:pt>
                      <c:pt idx="243">
                        <c:v>43836</c:v>
                      </c:pt>
                      <c:pt idx="244">
                        <c:v>43837</c:v>
                      </c:pt>
                      <c:pt idx="245">
                        <c:v>43838</c:v>
                      </c:pt>
                      <c:pt idx="246">
                        <c:v>43839</c:v>
                      </c:pt>
                      <c:pt idx="247">
                        <c:v>43840</c:v>
                      </c:pt>
                      <c:pt idx="248">
                        <c:v>43843</c:v>
                      </c:pt>
                      <c:pt idx="249">
                        <c:v>43844</c:v>
                      </c:pt>
                      <c:pt idx="250">
                        <c:v>43845</c:v>
                      </c:pt>
                      <c:pt idx="251">
                        <c:v>43846</c:v>
                      </c:pt>
                      <c:pt idx="252">
                        <c:v>43847</c:v>
                      </c:pt>
                      <c:pt idx="253">
                        <c:v>43850</c:v>
                      </c:pt>
                      <c:pt idx="254">
                        <c:v>43851</c:v>
                      </c:pt>
                      <c:pt idx="255">
                        <c:v>43852</c:v>
                      </c:pt>
                      <c:pt idx="256">
                        <c:v>43860</c:v>
                      </c:pt>
                      <c:pt idx="257">
                        <c:v>43861</c:v>
                      </c:pt>
                      <c:pt idx="258">
                        <c:v>43864</c:v>
                      </c:pt>
                      <c:pt idx="259">
                        <c:v>43865</c:v>
                      </c:pt>
                      <c:pt idx="260">
                        <c:v>43866</c:v>
                      </c:pt>
                      <c:pt idx="261">
                        <c:v>43867</c:v>
                      </c:pt>
                      <c:pt idx="262">
                        <c:v>43868</c:v>
                      </c:pt>
                      <c:pt idx="263">
                        <c:v>43871</c:v>
                      </c:pt>
                      <c:pt idx="264">
                        <c:v>43872</c:v>
                      </c:pt>
                      <c:pt idx="265">
                        <c:v>43873</c:v>
                      </c:pt>
                      <c:pt idx="266">
                        <c:v>43874</c:v>
                      </c:pt>
                      <c:pt idx="267">
                        <c:v>43875</c:v>
                      </c:pt>
                      <c:pt idx="268">
                        <c:v>43878</c:v>
                      </c:pt>
                      <c:pt idx="269">
                        <c:v>43879</c:v>
                      </c:pt>
                      <c:pt idx="270">
                        <c:v>43880</c:v>
                      </c:pt>
                      <c:pt idx="271">
                        <c:v>43881</c:v>
                      </c:pt>
                      <c:pt idx="272">
                        <c:v>43882</c:v>
                      </c:pt>
                      <c:pt idx="273">
                        <c:v>43885</c:v>
                      </c:pt>
                      <c:pt idx="274">
                        <c:v>43886</c:v>
                      </c:pt>
                      <c:pt idx="275">
                        <c:v>43887</c:v>
                      </c:pt>
                      <c:pt idx="276">
                        <c:v>43888</c:v>
                      </c:pt>
                      <c:pt idx="277">
                        <c:v>43889</c:v>
                      </c:pt>
                      <c:pt idx="278">
                        <c:v>43892</c:v>
                      </c:pt>
                      <c:pt idx="279">
                        <c:v>43894</c:v>
                      </c:pt>
                      <c:pt idx="280">
                        <c:v>43895</c:v>
                      </c:pt>
                      <c:pt idx="281">
                        <c:v>43896</c:v>
                      </c:pt>
                      <c:pt idx="282">
                        <c:v>43899</c:v>
                      </c:pt>
                      <c:pt idx="283">
                        <c:v>43900</c:v>
                      </c:pt>
                      <c:pt idx="284">
                        <c:v>43901</c:v>
                      </c:pt>
                      <c:pt idx="285">
                        <c:v>43902</c:v>
                      </c:pt>
                      <c:pt idx="286">
                        <c:v>43903</c:v>
                      </c:pt>
                      <c:pt idx="287">
                        <c:v>43906</c:v>
                      </c:pt>
                      <c:pt idx="288">
                        <c:v>43907</c:v>
                      </c:pt>
                      <c:pt idx="289">
                        <c:v>43908</c:v>
                      </c:pt>
                      <c:pt idx="290">
                        <c:v>43909</c:v>
                      </c:pt>
                      <c:pt idx="291">
                        <c:v>43910</c:v>
                      </c:pt>
                      <c:pt idx="292">
                        <c:v>43913</c:v>
                      </c:pt>
                      <c:pt idx="293">
                        <c:v>43914</c:v>
                      </c:pt>
                      <c:pt idx="294">
                        <c:v>43915</c:v>
                      </c:pt>
                      <c:pt idx="295">
                        <c:v>43916</c:v>
                      </c:pt>
                      <c:pt idx="296">
                        <c:v>43917</c:v>
                      </c:pt>
                      <c:pt idx="297">
                        <c:v>43920</c:v>
                      </c:pt>
                      <c:pt idx="298">
                        <c:v>43921</c:v>
                      </c:pt>
                      <c:pt idx="299">
                        <c:v>43922</c:v>
                      </c:pt>
                      <c:pt idx="300">
                        <c:v>43924</c:v>
                      </c:pt>
                      <c:pt idx="301">
                        <c:v>43927</c:v>
                      </c:pt>
                      <c:pt idx="302">
                        <c:v>43928</c:v>
                      </c:pt>
                      <c:pt idx="303">
                        <c:v>43929</c:v>
                      </c:pt>
                      <c:pt idx="304">
                        <c:v>43930</c:v>
                      </c:pt>
                      <c:pt idx="305">
                        <c:v>43931</c:v>
                      </c:pt>
                      <c:pt idx="306">
                        <c:v>43934</c:v>
                      </c:pt>
                      <c:pt idx="307">
                        <c:v>43935</c:v>
                      </c:pt>
                      <c:pt idx="308">
                        <c:v>43936</c:v>
                      </c:pt>
                      <c:pt idx="309">
                        <c:v>43937</c:v>
                      </c:pt>
                      <c:pt idx="310">
                        <c:v>43938</c:v>
                      </c:pt>
                      <c:pt idx="311">
                        <c:v>43941</c:v>
                      </c:pt>
                      <c:pt idx="312">
                        <c:v>43942</c:v>
                      </c:pt>
                      <c:pt idx="313">
                        <c:v>43943</c:v>
                      </c:pt>
                      <c:pt idx="314">
                        <c:v>43944</c:v>
                      </c:pt>
                      <c:pt idx="315">
                        <c:v>43945</c:v>
                      </c:pt>
                      <c:pt idx="316">
                        <c:v>43948</c:v>
                      </c:pt>
                      <c:pt idx="317">
                        <c:v>43949</c:v>
                      </c:pt>
                      <c:pt idx="318">
                        <c:v>43950</c:v>
                      </c:pt>
                      <c:pt idx="319">
                        <c:v>43955</c:v>
                      </c:pt>
                      <c:pt idx="320">
                        <c:v>43956</c:v>
                      </c:pt>
                      <c:pt idx="321">
                        <c:v>43957</c:v>
                      </c:pt>
                      <c:pt idx="322">
                        <c:v>43958</c:v>
                      </c:pt>
                      <c:pt idx="323">
                        <c:v>43959</c:v>
                      </c:pt>
                      <c:pt idx="324">
                        <c:v>43962</c:v>
                      </c:pt>
                      <c:pt idx="325">
                        <c:v>43963</c:v>
                      </c:pt>
                      <c:pt idx="326">
                        <c:v>43964</c:v>
                      </c:pt>
                      <c:pt idx="327">
                        <c:v>43965</c:v>
                      </c:pt>
                      <c:pt idx="328">
                        <c:v>43966</c:v>
                      </c:pt>
                      <c:pt idx="329">
                        <c:v>43969</c:v>
                      </c:pt>
                      <c:pt idx="330">
                        <c:v>43970</c:v>
                      </c:pt>
                      <c:pt idx="331">
                        <c:v>43971</c:v>
                      </c:pt>
                      <c:pt idx="332">
                        <c:v>43972</c:v>
                      </c:pt>
                      <c:pt idx="333">
                        <c:v>43973</c:v>
                      </c:pt>
                      <c:pt idx="334">
                        <c:v>43976</c:v>
                      </c:pt>
                      <c:pt idx="335">
                        <c:v>43977</c:v>
                      </c:pt>
                      <c:pt idx="336">
                        <c:v>43978</c:v>
                      </c:pt>
                      <c:pt idx="337">
                        <c:v>43979</c:v>
                      </c:pt>
                      <c:pt idx="338">
                        <c:v>43980</c:v>
                      </c:pt>
                      <c:pt idx="339">
                        <c:v>43983</c:v>
                      </c:pt>
                      <c:pt idx="340">
                        <c:v>43984</c:v>
                      </c:pt>
                      <c:pt idx="341">
                        <c:v>43985</c:v>
                      </c:pt>
                      <c:pt idx="342">
                        <c:v>43986</c:v>
                      </c:pt>
                      <c:pt idx="343">
                        <c:v>43987</c:v>
                      </c:pt>
                      <c:pt idx="344">
                        <c:v>43990</c:v>
                      </c:pt>
                      <c:pt idx="345">
                        <c:v>43991</c:v>
                      </c:pt>
                      <c:pt idx="346">
                        <c:v>43992</c:v>
                      </c:pt>
                      <c:pt idx="347">
                        <c:v>43993</c:v>
                      </c:pt>
                      <c:pt idx="348">
                        <c:v>43994</c:v>
                      </c:pt>
                      <c:pt idx="349">
                        <c:v>43997</c:v>
                      </c:pt>
                      <c:pt idx="350">
                        <c:v>43998</c:v>
                      </c:pt>
                      <c:pt idx="351">
                        <c:v>43999</c:v>
                      </c:pt>
                      <c:pt idx="352">
                        <c:v>44000</c:v>
                      </c:pt>
                      <c:pt idx="353">
                        <c:v>44001</c:v>
                      </c:pt>
                      <c:pt idx="354">
                        <c:v>44004</c:v>
                      </c:pt>
                      <c:pt idx="355">
                        <c:v>44005</c:v>
                      </c:pt>
                      <c:pt idx="356">
                        <c:v>44006</c:v>
                      </c:pt>
                      <c:pt idx="357">
                        <c:v>44007</c:v>
                      </c:pt>
                      <c:pt idx="358">
                        <c:v>44008</c:v>
                      </c:pt>
                      <c:pt idx="359">
                        <c:v>44011</c:v>
                      </c:pt>
                      <c:pt idx="360">
                        <c:v>44012</c:v>
                      </c:pt>
                      <c:pt idx="361">
                        <c:v>44013</c:v>
                      </c:pt>
                      <c:pt idx="362">
                        <c:v>44014</c:v>
                      </c:pt>
                      <c:pt idx="363">
                        <c:v>44015</c:v>
                      </c:pt>
                      <c:pt idx="364">
                        <c:v>44018</c:v>
                      </c:pt>
                      <c:pt idx="365">
                        <c:v>44019</c:v>
                      </c:pt>
                      <c:pt idx="366">
                        <c:v>44020</c:v>
                      </c:pt>
                      <c:pt idx="367">
                        <c:v>44021</c:v>
                      </c:pt>
                      <c:pt idx="368">
                        <c:v>44022</c:v>
                      </c:pt>
                      <c:pt idx="369">
                        <c:v>44025</c:v>
                      </c:pt>
                      <c:pt idx="370">
                        <c:v>44026</c:v>
                      </c:pt>
                      <c:pt idx="371">
                        <c:v>44027</c:v>
                      </c:pt>
                      <c:pt idx="372">
                        <c:v>44028</c:v>
                      </c:pt>
                      <c:pt idx="373">
                        <c:v>44029</c:v>
                      </c:pt>
                      <c:pt idx="374">
                        <c:v>44032</c:v>
                      </c:pt>
                      <c:pt idx="375">
                        <c:v>44033</c:v>
                      </c:pt>
                      <c:pt idx="376">
                        <c:v>44034</c:v>
                      </c:pt>
                      <c:pt idx="377">
                        <c:v>44035</c:v>
                      </c:pt>
                      <c:pt idx="378">
                        <c:v>44036</c:v>
                      </c:pt>
                      <c:pt idx="379">
                        <c:v>44039</c:v>
                      </c:pt>
                      <c:pt idx="380">
                        <c:v>44040</c:v>
                      </c:pt>
                      <c:pt idx="381">
                        <c:v>44041</c:v>
                      </c:pt>
                      <c:pt idx="382">
                        <c:v>44042</c:v>
                      </c:pt>
                      <c:pt idx="383">
                        <c:v>44043</c:v>
                      </c:pt>
                      <c:pt idx="384">
                        <c:v>44046</c:v>
                      </c:pt>
                      <c:pt idx="385">
                        <c:v>44047</c:v>
                      </c:pt>
                      <c:pt idx="386">
                        <c:v>44048</c:v>
                      </c:pt>
                      <c:pt idx="387">
                        <c:v>44049</c:v>
                      </c:pt>
                      <c:pt idx="388">
                        <c:v>44050</c:v>
                      </c:pt>
                      <c:pt idx="389">
                        <c:v>44053</c:v>
                      </c:pt>
                      <c:pt idx="390">
                        <c:v>44054</c:v>
                      </c:pt>
                      <c:pt idx="391">
                        <c:v>44055</c:v>
                      </c:pt>
                      <c:pt idx="392">
                        <c:v>44056</c:v>
                      </c:pt>
                      <c:pt idx="393">
                        <c:v>44057</c:v>
                      </c:pt>
                      <c:pt idx="394">
                        <c:v>44060</c:v>
                      </c:pt>
                      <c:pt idx="395">
                        <c:v>44061</c:v>
                      </c:pt>
                      <c:pt idx="396">
                        <c:v>44062</c:v>
                      </c:pt>
                      <c:pt idx="397">
                        <c:v>44063</c:v>
                      </c:pt>
                      <c:pt idx="398">
                        <c:v>44064</c:v>
                      </c:pt>
                      <c:pt idx="399">
                        <c:v>44067</c:v>
                      </c:pt>
                      <c:pt idx="400">
                        <c:v>44068</c:v>
                      </c:pt>
                      <c:pt idx="401">
                        <c:v>44069</c:v>
                      </c:pt>
                      <c:pt idx="402">
                        <c:v>44070</c:v>
                      </c:pt>
                      <c:pt idx="403">
                        <c:v>44071</c:v>
                      </c:pt>
                      <c:pt idx="404">
                        <c:v>44074</c:v>
                      </c:pt>
                      <c:pt idx="405">
                        <c:v>44075</c:v>
                      </c:pt>
                      <c:pt idx="406">
                        <c:v>44077</c:v>
                      </c:pt>
                      <c:pt idx="407">
                        <c:v>44078</c:v>
                      </c:pt>
                      <c:pt idx="408">
                        <c:v>44081</c:v>
                      </c:pt>
                      <c:pt idx="409">
                        <c:v>44082</c:v>
                      </c:pt>
                      <c:pt idx="410">
                        <c:v>44083</c:v>
                      </c:pt>
                      <c:pt idx="411">
                        <c:v>44084</c:v>
                      </c:pt>
                      <c:pt idx="412">
                        <c:v>44085</c:v>
                      </c:pt>
                      <c:pt idx="413">
                        <c:v>44088</c:v>
                      </c:pt>
                      <c:pt idx="414">
                        <c:v>44089</c:v>
                      </c:pt>
                      <c:pt idx="415">
                        <c:v>44090</c:v>
                      </c:pt>
                      <c:pt idx="416">
                        <c:v>44091</c:v>
                      </c:pt>
                      <c:pt idx="417">
                        <c:v>44092</c:v>
                      </c:pt>
                      <c:pt idx="418">
                        <c:v>44095</c:v>
                      </c:pt>
                      <c:pt idx="419">
                        <c:v>44096</c:v>
                      </c:pt>
                      <c:pt idx="420">
                        <c:v>44097</c:v>
                      </c:pt>
                      <c:pt idx="421">
                        <c:v>44098</c:v>
                      </c:pt>
                      <c:pt idx="422">
                        <c:v>44099</c:v>
                      </c:pt>
                      <c:pt idx="423">
                        <c:v>44102</c:v>
                      </c:pt>
                      <c:pt idx="424">
                        <c:v>44103</c:v>
                      </c:pt>
                      <c:pt idx="425">
                        <c:v>44104</c:v>
                      </c:pt>
                      <c:pt idx="426">
                        <c:v>44105</c:v>
                      </c:pt>
                      <c:pt idx="427">
                        <c:v>44106</c:v>
                      </c:pt>
                      <c:pt idx="428">
                        <c:v>44109</c:v>
                      </c:pt>
                      <c:pt idx="429">
                        <c:v>44110</c:v>
                      </c:pt>
                      <c:pt idx="430">
                        <c:v>44111</c:v>
                      </c:pt>
                      <c:pt idx="431">
                        <c:v>44112</c:v>
                      </c:pt>
                      <c:pt idx="432">
                        <c:v>44113</c:v>
                      </c:pt>
                      <c:pt idx="433">
                        <c:v>44116</c:v>
                      </c:pt>
                      <c:pt idx="434">
                        <c:v>44117</c:v>
                      </c:pt>
                      <c:pt idx="435">
                        <c:v>44118</c:v>
                      </c:pt>
                      <c:pt idx="436">
                        <c:v>44119</c:v>
                      </c:pt>
                      <c:pt idx="437">
                        <c:v>44120</c:v>
                      </c:pt>
                      <c:pt idx="438">
                        <c:v>44123</c:v>
                      </c:pt>
                      <c:pt idx="439">
                        <c:v>44124</c:v>
                      </c:pt>
                      <c:pt idx="440">
                        <c:v>44125</c:v>
                      </c:pt>
                      <c:pt idx="441">
                        <c:v>44126</c:v>
                      </c:pt>
                      <c:pt idx="442">
                        <c:v>44127</c:v>
                      </c:pt>
                      <c:pt idx="443">
                        <c:v>44130</c:v>
                      </c:pt>
                      <c:pt idx="444">
                        <c:v>44131</c:v>
                      </c:pt>
                      <c:pt idx="445">
                        <c:v>44132</c:v>
                      </c:pt>
                      <c:pt idx="446">
                        <c:v>44133</c:v>
                      </c:pt>
                      <c:pt idx="447">
                        <c:v>44134</c:v>
                      </c:pt>
                      <c:pt idx="448">
                        <c:v>44137</c:v>
                      </c:pt>
                      <c:pt idx="449">
                        <c:v>44138</c:v>
                      </c:pt>
                      <c:pt idx="450">
                        <c:v>44139</c:v>
                      </c:pt>
                      <c:pt idx="451">
                        <c:v>44140</c:v>
                      </c:pt>
                      <c:pt idx="452">
                        <c:v>44141</c:v>
                      </c:pt>
                      <c:pt idx="453">
                        <c:v>44144</c:v>
                      </c:pt>
                      <c:pt idx="454">
                        <c:v>44145</c:v>
                      </c:pt>
                      <c:pt idx="455">
                        <c:v>44146</c:v>
                      </c:pt>
                      <c:pt idx="456">
                        <c:v>44147</c:v>
                      </c:pt>
                      <c:pt idx="457">
                        <c:v>44148</c:v>
                      </c:pt>
                      <c:pt idx="458">
                        <c:v>44151</c:v>
                      </c:pt>
                      <c:pt idx="459">
                        <c:v>44152</c:v>
                      </c:pt>
                      <c:pt idx="460">
                        <c:v>44153</c:v>
                      </c:pt>
                      <c:pt idx="461">
                        <c:v>44154</c:v>
                      </c:pt>
                      <c:pt idx="462">
                        <c:v>44155</c:v>
                      </c:pt>
                      <c:pt idx="463">
                        <c:v>44158</c:v>
                      </c:pt>
                      <c:pt idx="464">
                        <c:v>44159</c:v>
                      </c:pt>
                      <c:pt idx="465">
                        <c:v>44160</c:v>
                      </c:pt>
                      <c:pt idx="466">
                        <c:v>44161</c:v>
                      </c:pt>
                      <c:pt idx="467">
                        <c:v>44162</c:v>
                      </c:pt>
                      <c:pt idx="468">
                        <c:v>44165</c:v>
                      </c:pt>
                      <c:pt idx="469">
                        <c:v>44166</c:v>
                      </c:pt>
                      <c:pt idx="470">
                        <c:v>44167</c:v>
                      </c:pt>
                      <c:pt idx="471">
                        <c:v>44168</c:v>
                      </c:pt>
                      <c:pt idx="472">
                        <c:v>44169</c:v>
                      </c:pt>
                      <c:pt idx="473">
                        <c:v>44172</c:v>
                      </c:pt>
                      <c:pt idx="474">
                        <c:v>44173</c:v>
                      </c:pt>
                      <c:pt idx="475">
                        <c:v>44174</c:v>
                      </c:pt>
                      <c:pt idx="476">
                        <c:v>44175</c:v>
                      </c:pt>
                      <c:pt idx="477">
                        <c:v>44176</c:v>
                      </c:pt>
                      <c:pt idx="478">
                        <c:v>44179</c:v>
                      </c:pt>
                      <c:pt idx="479">
                        <c:v>44180</c:v>
                      </c:pt>
                      <c:pt idx="480">
                        <c:v>44181</c:v>
                      </c:pt>
                      <c:pt idx="481">
                        <c:v>44182</c:v>
                      </c:pt>
                      <c:pt idx="482">
                        <c:v>44183</c:v>
                      </c:pt>
                      <c:pt idx="483">
                        <c:v>44186</c:v>
                      </c:pt>
                      <c:pt idx="484">
                        <c:v>44187</c:v>
                      </c:pt>
                      <c:pt idx="485">
                        <c:v>44188</c:v>
                      </c:pt>
                      <c:pt idx="486">
                        <c:v>44189</c:v>
                      </c:pt>
                      <c:pt idx="487">
                        <c:v>44190</c:v>
                      </c:pt>
                      <c:pt idx="488">
                        <c:v>44193</c:v>
                      </c:pt>
                      <c:pt idx="489">
                        <c:v>44194</c:v>
                      </c:pt>
                      <c:pt idx="490">
                        <c:v>44195</c:v>
                      </c:pt>
                      <c:pt idx="491">
                        <c:v>44196</c:v>
                      </c:pt>
                      <c:pt idx="492">
                        <c:v>44200</c:v>
                      </c:pt>
                      <c:pt idx="493">
                        <c:v>44201</c:v>
                      </c:pt>
                      <c:pt idx="494">
                        <c:v>44202</c:v>
                      </c:pt>
                      <c:pt idx="495">
                        <c:v>44203</c:v>
                      </c:pt>
                      <c:pt idx="496">
                        <c:v>44204</c:v>
                      </c:pt>
                      <c:pt idx="497">
                        <c:v>44207</c:v>
                      </c:pt>
                      <c:pt idx="498">
                        <c:v>44208</c:v>
                      </c:pt>
                      <c:pt idx="499">
                        <c:v>44209</c:v>
                      </c:pt>
                      <c:pt idx="500">
                        <c:v>44210</c:v>
                      </c:pt>
                      <c:pt idx="501">
                        <c:v>44211</c:v>
                      </c:pt>
                      <c:pt idx="502">
                        <c:v>44214</c:v>
                      </c:pt>
                      <c:pt idx="503">
                        <c:v>44215</c:v>
                      </c:pt>
                      <c:pt idx="504">
                        <c:v>44216</c:v>
                      </c:pt>
                      <c:pt idx="505">
                        <c:v>44217</c:v>
                      </c:pt>
                      <c:pt idx="506">
                        <c:v>44218</c:v>
                      </c:pt>
                      <c:pt idx="507">
                        <c:v>44221</c:v>
                      </c:pt>
                      <c:pt idx="508">
                        <c:v>44222</c:v>
                      </c:pt>
                      <c:pt idx="509">
                        <c:v>44223</c:v>
                      </c:pt>
                      <c:pt idx="510">
                        <c:v>44224</c:v>
                      </c:pt>
                      <c:pt idx="511">
                        <c:v>44225</c:v>
                      </c:pt>
                      <c:pt idx="512">
                        <c:v>44228</c:v>
                      </c:pt>
                      <c:pt idx="513">
                        <c:v>44229</c:v>
                      </c:pt>
                      <c:pt idx="514">
                        <c:v>44230</c:v>
                      </c:pt>
                      <c:pt idx="515">
                        <c:v>44231</c:v>
                      </c:pt>
                      <c:pt idx="516">
                        <c:v>44232</c:v>
                      </c:pt>
                      <c:pt idx="517">
                        <c:v>44235</c:v>
                      </c:pt>
                      <c:pt idx="518">
                        <c:v>44236</c:v>
                      </c:pt>
                      <c:pt idx="519">
                        <c:v>44244</c:v>
                      </c:pt>
                      <c:pt idx="520">
                        <c:v>44245</c:v>
                      </c:pt>
                      <c:pt idx="521">
                        <c:v>44246</c:v>
                      </c:pt>
                      <c:pt idx="522">
                        <c:v>44249</c:v>
                      </c:pt>
                      <c:pt idx="523">
                        <c:v>44250</c:v>
                      </c:pt>
                      <c:pt idx="524">
                        <c:v>44251</c:v>
                      </c:pt>
                      <c:pt idx="525">
                        <c:v>44252</c:v>
                      </c:pt>
                      <c:pt idx="526">
                        <c:v>44253</c:v>
                      </c:pt>
                      <c:pt idx="527">
                        <c:v>44256</c:v>
                      </c:pt>
                      <c:pt idx="528">
                        <c:v>44257</c:v>
                      </c:pt>
                      <c:pt idx="529">
                        <c:v>44258</c:v>
                      </c:pt>
                      <c:pt idx="530">
                        <c:v>44259</c:v>
                      </c:pt>
                      <c:pt idx="531">
                        <c:v>44260</c:v>
                      </c:pt>
                      <c:pt idx="532">
                        <c:v>44263</c:v>
                      </c:pt>
                      <c:pt idx="533">
                        <c:v>44264</c:v>
                      </c:pt>
                      <c:pt idx="534">
                        <c:v>44265</c:v>
                      </c:pt>
                      <c:pt idx="535">
                        <c:v>44266</c:v>
                      </c:pt>
                      <c:pt idx="536">
                        <c:v>44267</c:v>
                      </c:pt>
                      <c:pt idx="537">
                        <c:v>44270</c:v>
                      </c:pt>
                      <c:pt idx="538">
                        <c:v>44271</c:v>
                      </c:pt>
                      <c:pt idx="539">
                        <c:v>44272</c:v>
                      </c:pt>
                      <c:pt idx="540">
                        <c:v>44273</c:v>
                      </c:pt>
                      <c:pt idx="541">
                        <c:v>44274</c:v>
                      </c:pt>
                      <c:pt idx="542">
                        <c:v>44277</c:v>
                      </c:pt>
                      <c:pt idx="543">
                        <c:v>44278</c:v>
                      </c:pt>
                      <c:pt idx="544">
                        <c:v>44279</c:v>
                      </c:pt>
                      <c:pt idx="545">
                        <c:v>44280</c:v>
                      </c:pt>
                      <c:pt idx="546">
                        <c:v>44281</c:v>
                      </c:pt>
                      <c:pt idx="547">
                        <c:v>44284</c:v>
                      </c:pt>
                      <c:pt idx="548">
                        <c:v>44285</c:v>
                      </c:pt>
                      <c:pt idx="549">
                        <c:v>44286</c:v>
                      </c:pt>
                      <c:pt idx="550">
                        <c:v>44287</c:v>
                      </c:pt>
                      <c:pt idx="551">
                        <c:v>44288</c:v>
                      </c:pt>
                      <c:pt idx="552">
                        <c:v>44291</c:v>
                      </c:pt>
                      <c:pt idx="553">
                        <c:v>44292</c:v>
                      </c:pt>
                      <c:pt idx="554">
                        <c:v>44293</c:v>
                      </c:pt>
                      <c:pt idx="555">
                        <c:v>44294</c:v>
                      </c:pt>
                      <c:pt idx="556">
                        <c:v>44295</c:v>
                      </c:pt>
                      <c:pt idx="557">
                        <c:v>44298</c:v>
                      </c:pt>
                      <c:pt idx="558">
                        <c:v>44299</c:v>
                      </c:pt>
                      <c:pt idx="559">
                        <c:v>44300</c:v>
                      </c:pt>
                      <c:pt idx="560">
                        <c:v>44301</c:v>
                      </c:pt>
                      <c:pt idx="561">
                        <c:v>44302</c:v>
                      </c:pt>
                      <c:pt idx="562">
                        <c:v>44305</c:v>
                      </c:pt>
                      <c:pt idx="563">
                        <c:v>44306</c:v>
                      </c:pt>
                      <c:pt idx="564">
                        <c:v>44308</c:v>
                      </c:pt>
                      <c:pt idx="565">
                        <c:v>44309</c:v>
                      </c:pt>
                      <c:pt idx="566">
                        <c:v>44312</c:v>
                      </c:pt>
                      <c:pt idx="567">
                        <c:v>44313</c:v>
                      </c:pt>
                      <c:pt idx="568">
                        <c:v>44314</c:v>
                      </c:pt>
                      <c:pt idx="569">
                        <c:v>44315</c:v>
                      </c:pt>
                      <c:pt idx="570">
                        <c:v>44320</c:v>
                      </c:pt>
                      <c:pt idx="571">
                        <c:v>44321</c:v>
                      </c:pt>
                      <c:pt idx="572">
                        <c:v>44322</c:v>
                      </c:pt>
                      <c:pt idx="573">
                        <c:v>44323</c:v>
                      </c:pt>
                      <c:pt idx="574">
                        <c:v>44326</c:v>
                      </c:pt>
                      <c:pt idx="575">
                        <c:v>44327</c:v>
                      </c:pt>
                      <c:pt idx="576">
                        <c:v>44328</c:v>
                      </c:pt>
                      <c:pt idx="577">
                        <c:v>44329</c:v>
                      </c:pt>
                      <c:pt idx="578">
                        <c:v>44330</c:v>
                      </c:pt>
                      <c:pt idx="579">
                        <c:v>44333</c:v>
                      </c:pt>
                      <c:pt idx="580">
                        <c:v>44334</c:v>
                      </c:pt>
                      <c:pt idx="581">
                        <c:v>44335</c:v>
                      </c:pt>
                      <c:pt idx="582">
                        <c:v>44336</c:v>
                      </c:pt>
                      <c:pt idx="583">
                        <c:v>44337</c:v>
                      </c:pt>
                      <c:pt idx="584">
                        <c:v>44340</c:v>
                      </c:pt>
                      <c:pt idx="585">
                        <c:v>44341</c:v>
                      </c:pt>
                      <c:pt idx="586">
                        <c:v>44342</c:v>
                      </c:pt>
                      <c:pt idx="587">
                        <c:v>44343</c:v>
                      </c:pt>
                      <c:pt idx="588">
                        <c:v>44344</c:v>
                      </c:pt>
                      <c:pt idx="589">
                        <c:v>44347</c:v>
                      </c:pt>
                      <c:pt idx="590">
                        <c:v>44348</c:v>
                      </c:pt>
                      <c:pt idx="591">
                        <c:v>44349</c:v>
                      </c:pt>
                      <c:pt idx="592">
                        <c:v>44350</c:v>
                      </c:pt>
                      <c:pt idx="593">
                        <c:v>44351</c:v>
                      </c:pt>
                      <c:pt idx="594">
                        <c:v>44354</c:v>
                      </c:pt>
                      <c:pt idx="595">
                        <c:v>44355</c:v>
                      </c:pt>
                      <c:pt idx="596">
                        <c:v>44356</c:v>
                      </c:pt>
                      <c:pt idx="597">
                        <c:v>44357</c:v>
                      </c:pt>
                      <c:pt idx="598">
                        <c:v>44358</c:v>
                      </c:pt>
                      <c:pt idx="599">
                        <c:v>44361</c:v>
                      </c:pt>
                      <c:pt idx="600">
                        <c:v>44362</c:v>
                      </c:pt>
                      <c:pt idx="601">
                        <c:v>44363</c:v>
                      </c:pt>
                      <c:pt idx="602">
                        <c:v>44364</c:v>
                      </c:pt>
                      <c:pt idx="603">
                        <c:v>44365</c:v>
                      </c:pt>
                      <c:pt idx="604">
                        <c:v>44368</c:v>
                      </c:pt>
                      <c:pt idx="605">
                        <c:v>44369</c:v>
                      </c:pt>
                      <c:pt idx="606">
                        <c:v>44370</c:v>
                      </c:pt>
                      <c:pt idx="607">
                        <c:v>44371</c:v>
                      </c:pt>
                      <c:pt idx="608">
                        <c:v>44372</c:v>
                      </c:pt>
                      <c:pt idx="609">
                        <c:v>44375</c:v>
                      </c:pt>
                      <c:pt idx="610">
                        <c:v>44376</c:v>
                      </c:pt>
                      <c:pt idx="611">
                        <c:v>44377</c:v>
                      </c:pt>
                      <c:pt idx="612">
                        <c:v>44378</c:v>
                      </c:pt>
                      <c:pt idx="613">
                        <c:v>44379</c:v>
                      </c:pt>
                      <c:pt idx="614">
                        <c:v>44382</c:v>
                      </c:pt>
                      <c:pt idx="615">
                        <c:v>44383</c:v>
                      </c:pt>
                      <c:pt idx="616">
                        <c:v>44384</c:v>
                      </c:pt>
                      <c:pt idx="617">
                        <c:v>44385</c:v>
                      </c:pt>
                      <c:pt idx="618">
                        <c:v>44386</c:v>
                      </c:pt>
                      <c:pt idx="619">
                        <c:v>44389</c:v>
                      </c:pt>
                      <c:pt idx="620">
                        <c:v>44390</c:v>
                      </c:pt>
                      <c:pt idx="621">
                        <c:v>44391</c:v>
                      </c:pt>
                      <c:pt idx="622">
                        <c:v>44392</c:v>
                      </c:pt>
                      <c:pt idx="623">
                        <c:v>44393</c:v>
                      </c:pt>
                      <c:pt idx="624">
                        <c:v>44396</c:v>
                      </c:pt>
                      <c:pt idx="625">
                        <c:v>44397</c:v>
                      </c:pt>
                      <c:pt idx="626">
                        <c:v>44398</c:v>
                      </c:pt>
                      <c:pt idx="627">
                        <c:v>44399</c:v>
                      </c:pt>
                      <c:pt idx="628">
                        <c:v>44400</c:v>
                      </c:pt>
                      <c:pt idx="629">
                        <c:v>44404</c:v>
                      </c:pt>
                      <c:pt idx="630">
                        <c:v>44405</c:v>
                      </c:pt>
                      <c:pt idx="631">
                        <c:v>44406</c:v>
                      </c:pt>
                      <c:pt idx="632">
                        <c:v>44407</c:v>
                      </c:pt>
                      <c:pt idx="633">
                        <c:v>44410</c:v>
                      </c:pt>
                      <c:pt idx="634">
                        <c:v>44411</c:v>
                      </c:pt>
                      <c:pt idx="635">
                        <c:v>44412</c:v>
                      </c:pt>
                      <c:pt idx="636">
                        <c:v>44413</c:v>
                      </c:pt>
                      <c:pt idx="637">
                        <c:v>44414</c:v>
                      </c:pt>
                      <c:pt idx="638">
                        <c:v>44417</c:v>
                      </c:pt>
                      <c:pt idx="639">
                        <c:v>44418</c:v>
                      </c:pt>
                      <c:pt idx="640">
                        <c:v>44419</c:v>
                      </c:pt>
                      <c:pt idx="641">
                        <c:v>44420</c:v>
                      </c:pt>
                      <c:pt idx="642">
                        <c:v>44421</c:v>
                      </c:pt>
                      <c:pt idx="643">
                        <c:v>44424</c:v>
                      </c:pt>
                      <c:pt idx="644">
                        <c:v>44425</c:v>
                      </c:pt>
                      <c:pt idx="645">
                        <c:v>44426</c:v>
                      </c:pt>
                      <c:pt idx="646">
                        <c:v>44427</c:v>
                      </c:pt>
                      <c:pt idx="647">
                        <c:v>44428</c:v>
                      </c:pt>
                      <c:pt idx="648">
                        <c:v>44431</c:v>
                      </c:pt>
                      <c:pt idx="649">
                        <c:v>44432</c:v>
                      </c:pt>
                      <c:pt idx="650">
                        <c:v>44433</c:v>
                      </c:pt>
                      <c:pt idx="651">
                        <c:v>44434</c:v>
                      </c:pt>
                      <c:pt idx="652">
                        <c:v>44435</c:v>
                      </c:pt>
                      <c:pt idx="653">
                        <c:v>44438</c:v>
                      </c:pt>
                      <c:pt idx="654">
                        <c:v>44439</c:v>
                      </c:pt>
                      <c:pt idx="655">
                        <c:v>44440</c:v>
                      </c:pt>
                      <c:pt idx="656">
                        <c:v>44445</c:v>
                      </c:pt>
                      <c:pt idx="657">
                        <c:v>44446</c:v>
                      </c:pt>
                      <c:pt idx="658">
                        <c:v>44447</c:v>
                      </c:pt>
                      <c:pt idx="659">
                        <c:v>44448</c:v>
                      </c:pt>
                      <c:pt idx="660">
                        <c:v>44449</c:v>
                      </c:pt>
                      <c:pt idx="661">
                        <c:v>44452</c:v>
                      </c:pt>
                      <c:pt idx="662">
                        <c:v>44453</c:v>
                      </c:pt>
                      <c:pt idx="663">
                        <c:v>44454</c:v>
                      </c:pt>
                      <c:pt idx="664">
                        <c:v>44455</c:v>
                      </c:pt>
                      <c:pt idx="665">
                        <c:v>44456</c:v>
                      </c:pt>
                      <c:pt idx="666">
                        <c:v>44459</c:v>
                      </c:pt>
                      <c:pt idx="667">
                        <c:v>44460</c:v>
                      </c:pt>
                      <c:pt idx="668">
                        <c:v>44461</c:v>
                      </c:pt>
                      <c:pt idx="669">
                        <c:v>44462</c:v>
                      </c:pt>
                      <c:pt idx="670">
                        <c:v>44463</c:v>
                      </c:pt>
                      <c:pt idx="671">
                        <c:v>44466</c:v>
                      </c:pt>
                      <c:pt idx="672">
                        <c:v>44467</c:v>
                      </c:pt>
                      <c:pt idx="673">
                        <c:v>44468</c:v>
                      </c:pt>
                      <c:pt idx="674">
                        <c:v>44469</c:v>
                      </c:pt>
                      <c:pt idx="675">
                        <c:v>44470</c:v>
                      </c:pt>
                      <c:pt idx="676">
                        <c:v>44473</c:v>
                      </c:pt>
                      <c:pt idx="677">
                        <c:v>44474</c:v>
                      </c:pt>
                      <c:pt idx="678">
                        <c:v>44475</c:v>
                      </c:pt>
                      <c:pt idx="679">
                        <c:v>44476</c:v>
                      </c:pt>
                      <c:pt idx="680">
                        <c:v>44477</c:v>
                      </c:pt>
                      <c:pt idx="681">
                        <c:v>44480</c:v>
                      </c:pt>
                      <c:pt idx="682">
                        <c:v>44481</c:v>
                      </c:pt>
                      <c:pt idx="683">
                        <c:v>44482</c:v>
                      </c:pt>
                      <c:pt idx="684">
                        <c:v>44483</c:v>
                      </c:pt>
                      <c:pt idx="685">
                        <c:v>44484</c:v>
                      </c:pt>
                      <c:pt idx="686">
                        <c:v>44487</c:v>
                      </c:pt>
                      <c:pt idx="687">
                        <c:v>44488</c:v>
                      </c:pt>
                      <c:pt idx="688">
                        <c:v>44489</c:v>
                      </c:pt>
                      <c:pt idx="689">
                        <c:v>44490</c:v>
                      </c:pt>
                      <c:pt idx="690">
                        <c:v>44491</c:v>
                      </c:pt>
                      <c:pt idx="691">
                        <c:v>44494</c:v>
                      </c:pt>
                      <c:pt idx="692">
                        <c:v>44495</c:v>
                      </c:pt>
                      <c:pt idx="693">
                        <c:v>44496</c:v>
                      </c:pt>
                      <c:pt idx="694">
                        <c:v>44497</c:v>
                      </c:pt>
                      <c:pt idx="695">
                        <c:v>44498</c:v>
                      </c:pt>
                      <c:pt idx="696">
                        <c:v>44501</c:v>
                      </c:pt>
                      <c:pt idx="697">
                        <c:v>44502</c:v>
                      </c:pt>
                      <c:pt idx="698">
                        <c:v>44503</c:v>
                      </c:pt>
                      <c:pt idx="699">
                        <c:v>44504</c:v>
                      </c:pt>
                      <c:pt idx="700">
                        <c:v>44505</c:v>
                      </c:pt>
                      <c:pt idx="701">
                        <c:v>44508</c:v>
                      </c:pt>
                      <c:pt idx="702">
                        <c:v>44509</c:v>
                      </c:pt>
                      <c:pt idx="703">
                        <c:v>44510</c:v>
                      </c:pt>
                      <c:pt idx="704">
                        <c:v>44511</c:v>
                      </c:pt>
                      <c:pt idx="705">
                        <c:v>44512</c:v>
                      </c:pt>
                      <c:pt idx="706">
                        <c:v>44515</c:v>
                      </c:pt>
                      <c:pt idx="707">
                        <c:v>44516</c:v>
                      </c:pt>
                      <c:pt idx="708">
                        <c:v>44517</c:v>
                      </c:pt>
                      <c:pt idx="709">
                        <c:v>44518</c:v>
                      </c:pt>
                      <c:pt idx="710">
                        <c:v>44519</c:v>
                      </c:pt>
                      <c:pt idx="711">
                        <c:v>44522</c:v>
                      </c:pt>
                      <c:pt idx="712">
                        <c:v>44523</c:v>
                      </c:pt>
                      <c:pt idx="713">
                        <c:v>44524</c:v>
                      </c:pt>
                      <c:pt idx="714">
                        <c:v>44525</c:v>
                      </c:pt>
                      <c:pt idx="715">
                        <c:v>44526</c:v>
                      </c:pt>
                      <c:pt idx="716">
                        <c:v>44529</c:v>
                      </c:pt>
                      <c:pt idx="717">
                        <c:v>44530</c:v>
                      </c:pt>
                      <c:pt idx="718">
                        <c:v>44531</c:v>
                      </c:pt>
                      <c:pt idx="719">
                        <c:v>44532</c:v>
                      </c:pt>
                      <c:pt idx="720">
                        <c:v>44533</c:v>
                      </c:pt>
                      <c:pt idx="721">
                        <c:v>44536</c:v>
                      </c:pt>
                      <c:pt idx="722">
                        <c:v>44537</c:v>
                      </c:pt>
                      <c:pt idx="723">
                        <c:v>44538</c:v>
                      </c:pt>
                      <c:pt idx="724">
                        <c:v>44539</c:v>
                      </c:pt>
                      <c:pt idx="725">
                        <c:v>44540</c:v>
                      </c:pt>
                      <c:pt idx="726">
                        <c:v>44543</c:v>
                      </c:pt>
                      <c:pt idx="727">
                        <c:v>44544</c:v>
                      </c:pt>
                      <c:pt idx="728">
                        <c:v>44545</c:v>
                      </c:pt>
                      <c:pt idx="729">
                        <c:v>44546</c:v>
                      </c:pt>
                      <c:pt idx="730">
                        <c:v>44547</c:v>
                      </c:pt>
                      <c:pt idx="731">
                        <c:v>44550</c:v>
                      </c:pt>
                      <c:pt idx="732">
                        <c:v>44551</c:v>
                      </c:pt>
                      <c:pt idx="733">
                        <c:v>44552</c:v>
                      </c:pt>
                      <c:pt idx="734">
                        <c:v>44553</c:v>
                      </c:pt>
                      <c:pt idx="735">
                        <c:v>44554</c:v>
                      </c:pt>
                      <c:pt idx="736">
                        <c:v>44557</c:v>
                      </c:pt>
                      <c:pt idx="737">
                        <c:v>44558</c:v>
                      </c:pt>
                      <c:pt idx="738">
                        <c:v>44559</c:v>
                      </c:pt>
                      <c:pt idx="739">
                        <c:v>44560</c:v>
                      </c:pt>
                      <c:pt idx="740">
                        <c:v>44561</c:v>
                      </c:pt>
                      <c:pt idx="741">
                        <c:v>44565</c:v>
                      </c:pt>
                      <c:pt idx="742">
                        <c:v>44566</c:v>
                      </c:pt>
                      <c:pt idx="743">
                        <c:v>44568</c:v>
                      </c:pt>
                      <c:pt idx="744">
                        <c:v>44571</c:v>
                      </c:pt>
                      <c:pt idx="745">
                        <c:v>44572</c:v>
                      </c:pt>
                      <c:pt idx="746">
                        <c:v>44573</c:v>
                      </c:pt>
                      <c:pt idx="747">
                        <c:v>44574</c:v>
                      </c:pt>
                      <c:pt idx="748">
                        <c:v>44575</c:v>
                      </c:pt>
                      <c:pt idx="749">
                        <c:v>44578</c:v>
                      </c:pt>
                      <c:pt idx="750">
                        <c:v>44579</c:v>
                      </c:pt>
                      <c:pt idx="751">
                        <c:v>44580</c:v>
                      </c:pt>
                      <c:pt idx="752">
                        <c:v>44581</c:v>
                      </c:pt>
                      <c:pt idx="753">
                        <c:v>44582</c:v>
                      </c:pt>
                      <c:pt idx="754">
                        <c:v>44585</c:v>
                      </c:pt>
                      <c:pt idx="755">
                        <c:v>44586</c:v>
                      </c:pt>
                      <c:pt idx="756">
                        <c:v>44587</c:v>
                      </c:pt>
                      <c:pt idx="757">
                        <c:v>44588</c:v>
                      </c:pt>
                      <c:pt idx="758">
                        <c:v>44589</c:v>
                      </c:pt>
                      <c:pt idx="759">
                        <c:v>44599</c:v>
                      </c:pt>
                      <c:pt idx="760">
                        <c:v>44600</c:v>
                      </c:pt>
                      <c:pt idx="761">
                        <c:v>44601</c:v>
                      </c:pt>
                      <c:pt idx="762">
                        <c:v>44602</c:v>
                      </c:pt>
                      <c:pt idx="763">
                        <c:v>44603</c:v>
                      </c:pt>
                      <c:pt idx="764">
                        <c:v>44606</c:v>
                      </c:pt>
                      <c:pt idx="765">
                        <c:v>44607</c:v>
                      </c:pt>
                      <c:pt idx="766">
                        <c:v>44608</c:v>
                      </c:pt>
                      <c:pt idx="767">
                        <c:v>44609</c:v>
                      </c:pt>
                      <c:pt idx="768">
                        <c:v>44610</c:v>
                      </c:pt>
                      <c:pt idx="769">
                        <c:v>44613</c:v>
                      </c:pt>
                      <c:pt idx="770">
                        <c:v>44614</c:v>
                      </c:pt>
                      <c:pt idx="771">
                        <c:v>44615</c:v>
                      </c:pt>
                      <c:pt idx="772">
                        <c:v>44616</c:v>
                      </c:pt>
                      <c:pt idx="773">
                        <c:v>44617</c:v>
                      </c:pt>
                      <c:pt idx="774">
                        <c:v>44620</c:v>
                      </c:pt>
                      <c:pt idx="775">
                        <c:v>44621</c:v>
                      </c:pt>
                      <c:pt idx="776">
                        <c:v>44622</c:v>
                      </c:pt>
                      <c:pt idx="777">
                        <c:v>44623</c:v>
                      </c:pt>
                      <c:pt idx="778">
                        <c:v>44624</c:v>
                      </c:pt>
                      <c:pt idx="779">
                        <c:v>44627</c:v>
                      </c:pt>
                      <c:pt idx="780">
                        <c:v>44628</c:v>
                      </c:pt>
                      <c:pt idx="781">
                        <c:v>44629</c:v>
                      </c:pt>
                      <c:pt idx="782">
                        <c:v>44630</c:v>
                      </c:pt>
                      <c:pt idx="783">
                        <c:v>44631</c:v>
                      </c:pt>
                      <c:pt idx="784">
                        <c:v>44634</c:v>
                      </c:pt>
                      <c:pt idx="785">
                        <c:v>44635</c:v>
                      </c:pt>
                      <c:pt idx="786">
                        <c:v>44636</c:v>
                      </c:pt>
                      <c:pt idx="787">
                        <c:v>44637</c:v>
                      </c:pt>
                      <c:pt idx="788">
                        <c:v>44638</c:v>
                      </c:pt>
                      <c:pt idx="789">
                        <c:v>44641</c:v>
                      </c:pt>
                      <c:pt idx="790">
                        <c:v>44642</c:v>
                      </c:pt>
                      <c:pt idx="791">
                        <c:v>44643</c:v>
                      </c:pt>
                      <c:pt idx="792">
                        <c:v>44644</c:v>
                      </c:pt>
                      <c:pt idx="793">
                        <c:v>44645</c:v>
                      </c:pt>
                      <c:pt idx="794">
                        <c:v>44648</c:v>
                      </c:pt>
                      <c:pt idx="795">
                        <c:v>44649</c:v>
                      </c:pt>
                      <c:pt idx="796">
                        <c:v>44650</c:v>
                      </c:pt>
                      <c:pt idx="797">
                        <c:v>44651</c:v>
                      </c:pt>
                      <c:pt idx="798">
                        <c:v>44652</c:v>
                      </c:pt>
                      <c:pt idx="799">
                        <c:v>44655</c:v>
                      </c:pt>
                      <c:pt idx="800">
                        <c:v>44656</c:v>
                      </c:pt>
                      <c:pt idx="801">
                        <c:v>44657</c:v>
                      </c:pt>
                      <c:pt idx="802">
                        <c:v>44658</c:v>
                      </c:pt>
                      <c:pt idx="803">
                        <c:v>44659</c:v>
                      </c:pt>
                      <c:pt idx="804">
                        <c:v>44663</c:v>
                      </c:pt>
                      <c:pt idx="805">
                        <c:v>44664</c:v>
                      </c:pt>
                      <c:pt idx="806">
                        <c:v>44665</c:v>
                      </c:pt>
                      <c:pt idx="807">
                        <c:v>44666</c:v>
                      </c:pt>
                      <c:pt idx="808">
                        <c:v>44669</c:v>
                      </c:pt>
                      <c:pt idx="809">
                        <c:v>44670</c:v>
                      </c:pt>
                      <c:pt idx="810">
                        <c:v>44671</c:v>
                      </c:pt>
                      <c:pt idx="811">
                        <c:v>44672</c:v>
                      </c:pt>
                      <c:pt idx="812">
                        <c:v>44673</c:v>
                      </c:pt>
                      <c:pt idx="813">
                        <c:v>44676</c:v>
                      </c:pt>
                      <c:pt idx="814">
                        <c:v>44677</c:v>
                      </c:pt>
                      <c:pt idx="815">
                        <c:v>44678</c:v>
                      </c:pt>
                      <c:pt idx="816">
                        <c:v>44679</c:v>
                      </c:pt>
                      <c:pt idx="817">
                        <c:v>44680</c:v>
                      </c:pt>
                      <c:pt idx="818">
                        <c:v>44685</c:v>
                      </c:pt>
                      <c:pt idx="819">
                        <c:v>44686</c:v>
                      </c:pt>
                      <c:pt idx="820">
                        <c:v>44687</c:v>
                      </c:pt>
                      <c:pt idx="821">
                        <c:v>44690</c:v>
                      </c:pt>
                      <c:pt idx="822">
                        <c:v>44691</c:v>
                      </c:pt>
                      <c:pt idx="823">
                        <c:v>44692</c:v>
                      </c:pt>
                      <c:pt idx="824">
                        <c:v>44693</c:v>
                      </c:pt>
                      <c:pt idx="825">
                        <c:v>44694</c:v>
                      </c:pt>
                      <c:pt idx="826">
                        <c:v>44697</c:v>
                      </c:pt>
                      <c:pt idx="827">
                        <c:v>44698</c:v>
                      </c:pt>
                      <c:pt idx="828">
                        <c:v>44699</c:v>
                      </c:pt>
                      <c:pt idx="829">
                        <c:v>44700</c:v>
                      </c:pt>
                      <c:pt idx="830">
                        <c:v>44701</c:v>
                      </c:pt>
                      <c:pt idx="831">
                        <c:v>44704</c:v>
                      </c:pt>
                      <c:pt idx="832">
                        <c:v>44705</c:v>
                      </c:pt>
                      <c:pt idx="833">
                        <c:v>44706</c:v>
                      </c:pt>
                      <c:pt idx="834">
                        <c:v>44707</c:v>
                      </c:pt>
                      <c:pt idx="835">
                        <c:v>44708</c:v>
                      </c:pt>
                      <c:pt idx="836">
                        <c:v>44711</c:v>
                      </c:pt>
                      <c:pt idx="837">
                        <c:v>44712</c:v>
                      </c:pt>
                      <c:pt idx="838">
                        <c:v>44713</c:v>
                      </c:pt>
                      <c:pt idx="839">
                        <c:v>44714</c:v>
                      </c:pt>
                      <c:pt idx="840">
                        <c:v>44715</c:v>
                      </c:pt>
                      <c:pt idx="841">
                        <c:v>44718</c:v>
                      </c:pt>
                      <c:pt idx="842">
                        <c:v>44719</c:v>
                      </c:pt>
                      <c:pt idx="843">
                        <c:v>44720</c:v>
                      </c:pt>
                      <c:pt idx="844">
                        <c:v>44721</c:v>
                      </c:pt>
                      <c:pt idx="845">
                        <c:v>44722</c:v>
                      </c:pt>
                      <c:pt idx="846">
                        <c:v>44725</c:v>
                      </c:pt>
                      <c:pt idx="847">
                        <c:v>44726</c:v>
                      </c:pt>
                      <c:pt idx="848">
                        <c:v>44727</c:v>
                      </c:pt>
                      <c:pt idx="849">
                        <c:v>44728</c:v>
                      </c:pt>
                      <c:pt idx="850">
                        <c:v>44729</c:v>
                      </c:pt>
                      <c:pt idx="851">
                        <c:v>44732</c:v>
                      </c:pt>
                      <c:pt idx="852">
                        <c:v>44733</c:v>
                      </c:pt>
                      <c:pt idx="853">
                        <c:v>44734</c:v>
                      </c:pt>
                      <c:pt idx="854">
                        <c:v>44735</c:v>
                      </c:pt>
                      <c:pt idx="855">
                        <c:v>44736</c:v>
                      </c:pt>
                      <c:pt idx="856">
                        <c:v>44739</c:v>
                      </c:pt>
                      <c:pt idx="857">
                        <c:v>44740</c:v>
                      </c:pt>
                      <c:pt idx="858">
                        <c:v>44741</c:v>
                      </c:pt>
                      <c:pt idx="859">
                        <c:v>44743</c:v>
                      </c:pt>
                      <c:pt idx="860">
                        <c:v>44746</c:v>
                      </c:pt>
                      <c:pt idx="861">
                        <c:v>44747</c:v>
                      </c:pt>
                      <c:pt idx="862">
                        <c:v>44748</c:v>
                      </c:pt>
                      <c:pt idx="863">
                        <c:v>44749</c:v>
                      </c:pt>
                      <c:pt idx="864">
                        <c:v>44750</c:v>
                      </c:pt>
                      <c:pt idx="865">
                        <c:v>44753</c:v>
                      </c:pt>
                      <c:pt idx="866">
                        <c:v>44754</c:v>
                      </c:pt>
                      <c:pt idx="867">
                        <c:v>44755</c:v>
                      </c:pt>
                      <c:pt idx="868">
                        <c:v>44756</c:v>
                      </c:pt>
                      <c:pt idx="869">
                        <c:v>44757</c:v>
                      </c:pt>
                      <c:pt idx="870">
                        <c:v>44760</c:v>
                      </c:pt>
                      <c:pt idx="871">
                        <c:v>44761</c:v>
                      </c:pt>
                      <c:pt idx="872">
                        <c:v>44762</c:v>
                      </c:pt>
                      <c:pt idx="873">
                        <c:v>44763</c:v>
                      </c:pt>
                      <c:pt idx="874">
                        <c:v>44764</c:v>
                      </c:pt>
                      <c:pt idx="875">
                        <c:v>44767</c:v>
                      </c:pt>
                      <c:pt idx="876">
                        <c:v>44768</c:v>
                      </c:pt>
                      <c:pt idx="877">
                        <c:v>44769</c:v>
                      </c:pt>
                      <c:pt idx="878">
                        <c:v>44770</c:v>
                      </c:pt>
                      <c:pt idx="879">
                        <c:v>44771</c:v>
                      </c:pt>
                      <c:pt idx="880">
                        <c:v>44774</c:v>
                      </c:pt>
                      <c:pt idx="881">
                        <c:v>44775</c:v>
                      </c:pt>
                      <c:pt idx="882">
                        <c:v>44776</c:v>
                      </c:pt>
                      <c:pt idx="883">
                        <c:v>44777</c:v>
                      </c:pt>
                      <c:pt idx="884">
                        <c:v>44778</c:v>
                      </c:pt>
                      <c:pt idx="885">
                        <c:v>44781</c:v>
                      </c:pt>
                      <c:pt idx="886">
                        <c:v>44782</c:v>
                      </c:pt>
                      <c:pt idx="887">
                        <c:v>44783</c:v>
                      </c:pt>
                      <c:pt idx="888">
                        <c:v>44784</c:v>
                      </c:pt>
                      <c:pt idx="889">
                        <c:v>44785</c:v>
                      </c:pt>
                      <c:pt idx="890">
                        <c:v>44788</c:v>
                      </c:pt>
                      <c:pt idx="891">
                        <c:v>44789</c:v>
                      </c:pt>
                      <c:pt idx="892">
                        <c:v>44790</c:v>
                      </c:pt>
                      <c:pt idx="893">
                        <c:v>44791</c:v>
                      </c:pt>
                      <c:pt idx="894">
                        <c:v>44792</c:v>
                      </c:pt>
                      <c:pt idx="895">
                        <c:v>44795</c:v>
                      </c:pt>
                      <c:pt idx="896">
                        <c:v>44796</c:v>
                      </c:pt>
                      <c:pt idx="897">
                        <c:v>44797</c:v>
                      </c:pt>
                      <c:pt idx="898">
                        <c:v>44798</c:v>
                      </c:pt>
                      <c:pt idx="899">
                        <c:v>44799</c:v>
                      </c:pt>
                      <c:pt idx="900">
                        <c:v>44802</c:v>
                      </c:pt>
                      <c:pt idx="901">
                        <c:v>44803</c:v>
                      </c:pt>
                      <c:pt idx="902">
                        <c:v>44804</c:v>
                      </c:pt>
                      <c:pt idx="903">
                        <c:v>44809</c:v>
                      </c:pt>
                      <c:pt idx="904">
                        <c:v>44810</c:v>
                      </c:pt>
                      <c:pt idx="905">
                        <c:v>44811</c:v>
                      </c:pt>
                      <c:pt idx="906">
                        <c:v>44812</c:v>
                      </c:pt>
                      <c:pt idx="907">
                        <c:v>44813</c:v>
                      </c:pt>
                      <c:pt idx="908">
                        <c:v>44816</c:v>
                      </c:pt>
                      <c:pt idx="909">
                        <c:v>44817</c:v>
                      </c:pt>
                      <c:pt idx="910">
                        <c:v>44818</c:v>
                      </c:pt>
                      <c:pt idx="911">
                        <c:v>44819</c:v>
                      </c:pt>
                      <c:pt idx="912">
                        <c:v>44820</c:v>
                      </c:pt>
                      <c:pt idx="913">
                        <c:v>44823</c:v>
                      </c:pt>
                      <c:pt idx="914">
                        <c:v>44824</c:v>
                      </c:pt>
                      <c:pt idx="915">
                        <c:v>44825</c:v>
                      </c:pt>
                      <c:pt idx="916">
                        <c:v>44826</c:v>
                      </c:pt>
                      <c:pt idx="917">
                        <c:v>44827</c:v>
                      </c:pt>
                      <c:pt idx="918">
                        <c:v>44830</c:v>
                      </c:pt>
                      <c:pt idx="919">
                        <c:v>44831</c:v>
                      </c:pt>
                      <c:pt idx="920">
                        <c:v>44832</c:v>
                      </c:pt>
                      <c:pt idx="921">
                        <c:v>44833</c:v>
                      </c:pt>
                      <c:pt idx="922">
                        <c:v>44834</c:v>
                      </c:pt>
                      <c:pt idx="923">
                        <c:v>44837</c:v>
                      </c:pt>
                      <c:pt idx="924">
                        <c:v>44838</c:v>
                      </c:pt>
                      <c:pt idx="925">
                        <c:v>44839</c:v>
                      </c:pt>
                      <c:pt idx="926">
                        <c:v>44840</c:v>
                      </c:pt>
                      <c:pt idx="927">
                        <c:v>44841</c:v>
                      </c:pt>
                      <c:pt idx="928">
                        <c:v>44844</c:v>
                      </c:pt>
                      <c:pt idx="929">
                        <c:v>44845</c:v>
                      </c:pt>
                      <c:pt idx="930">
                        <c:v>44846</c:v>
                      </c:pt>
                      <c:pt idx="931">
                        <c:v>44847</c:v>
                      </c:pt>
                      <c:pt idx="932">
                        <c:v>44848</c:v>
                      </c:pt>
                      <c:pt idx="933">
                        <c:v>44851</c:v>
                      </c:pt>
                      <c:pt idx="934">
                        <c:v>44852</c:v>
                      </c:pt>
                      <c:pt idx="935">
                        <c:v>44853</c:v>
                      </c:pt>
                      <c:pt idx="936">
                        <c:v>44854</c:v>
                      </c:pt>
                      <c:pt idx="937">
                        <c:v>44855</c:v>
                      </c:pt>
                      <c:pt idx="938">
                        <c:v>44858</c:v>
                      </c:pt>
                      <c:pt idx="939">
                        <c:v>44859</c:v>
                      </c:pt>
                      <c:pt idx="940">
                        <c:v>44860</c:v>
                      </c:pt>
                      <c:pt idx="941">
                        <c:v>44861</c:v>
                      </c:pt>
                      <c:pt idx="942">
                        <c:v>44862</c:v>
                      </c:pt>
                      <c:pt idx="943">
                        <c:v>44865</c:v>
                      </c:pt>
                      <c:pt idx="944">
                        <c:v>44866</c:v>
                      </c:pt>
                      <c:pt idx="945">
                        <c:v>44867</c:v>
                      </c:pt>
                      <c:pt idx="946">
                        <c:v>44868</c:v>
                      </c:pt>
                      <c:pt idx="947">
                        <c:v>44869</c:v>
                      </c:pt>
                      <c:pt idx="948">
                        <c:v>44872</c:v>
                      </c:pt>
                      <c:pt idx="949">
                        <c:v>44873</c:v>
                      </c:pt>
                      <c:pt idx="950">
                        <c:v>44874</c:v>
                      </c:pt>
                      <c:pt idx="951">
                        <c:v>44875</c:v>
                      </c:pt>
                      <c:pt idx="952">
                        <c:v>44876</c:v>
                      </c:pt>
                      <c:pt idx="953">
                        <c:v>44879</c:v>
                      </c:pt>
                      <c:pt idx="954">
                        <c:v>44880</c:v>
                      </c:pt>
                      <c:pt idx="955">
                        <c:v>44881</c:v>
                      </c:pt>
                      <c:pt idx="956">
                        <c:v>44882</c:v>
                      </c:pt>
                      <c:pt idx="957">
                        <c:v>44883</c:v>
                      </c:pt>
                      <c:pt idx="958">
                        <c:v>44886</c:v>
                      </c:pt>
                      <c:pt idx="959">
                        <c:v>44887</c:v>
                      </c:pt>
                      <c:pt idx="960">
                        <c:v>44888</c:v>
                      </c:pt>
                      <c:pt idx="961">
                        <c:v>44889</c:v>
                      </c:pt>
                      <c:pt idx="962">
                        <c:v>44890</c:v>
                      </c:pt>
                      <c:pt idx="963">
                        <c:v>44893</c:v>
                      </c:pt>
                      <c:pt idx="964">
                        <c:v>44894</c:v>
                      </c:pt>
                      <c:pt idx="965">
                        <c:v>44895</c:v>
                      </c:pt>
                      <c:pt idx="966">
                        <c:v>44896</c:v>
                      </c:pt>
                      <c:pt idx="967">
                        <c:v>44897</c:v>
                      </c:pt>
                      <c:pt idx="968">
                        <c:v>44900</c:v>
                      </c:pt>
                      <c:pt idx="969">
                        <c:v>44901</c:v>
                      </c:pt>
                      <c:pt idx="970">
                        <c:v>44902</c:v>
                      </c:pt>
                      <c:pt idx="971">
                        <c:v>44903</c:v>
                      </c:pt>
                      <c:pt idx="972">
                        <c:v>44904</c:v>
                      </c:pt>
                      <c:pt idx="973">
                        <c:v>44907</c:v>
                      </c:pt>
                      <c:pt idx="974">
                        <c:v>44908</c:v>
                      </c:pt>
                      <c:pt idx="975">
                        <c:v>44909</c:v>
                      </c:pt>
                      <c:pt idx="976">
                        <c:v>44910</c:v>
                      </c:pt>
                      <c:pt idx="977">
                        <c:v>44911</c:v>
                      </c:pt>
                      <c:pt idx="978">
                        <c:v>44914</c:v>
                      </c:pt>
                      <c:pt idx="979">
                        <c:v>44915</c:v>
                      </c:pt>
                      <c:pt idx="980">
                        <c:v>44916</c:v>
                      </c:pt>
                      <c:pt idx="981">
                        <c:v>44917</c:v>
                      </c:pt>
                      <c:pt idx="982">
                        <c:v>44918</c:v>
                      </c:pt>
                      <c:pt idx="983">
                        <c:v>44921</c:v>
                      </c:pt>
                      <c:pt idx="984">
                        <c:v>44922</c:v>
                      </c:pt>
                      <c:pt idx="985">
                        <c:v>44923</c:v>
                      </c:pt>
                      <c:pt idx="986">
                        <c:v>44924</c:v>
                      </c:pt>
                      <c:pt idx="987">
                        <c:v>44925</c:v>
                      </c:pt>
                      <c:pt idx="988">
                        <c:v>44929</c:v>
                      </c:pt>
                      <c:pt idx="989">
                        <c:v>44930</c:v>
                      </c:pt>
                      <c:pt idx="990">
                        <c:v>44931</c:v>
                      </c:pt>
                      <c:pt idx="991">
                        <c:v>44932</c:v>
                      </c:pt>
                      <c:pt idx="992">
                        <c:v>44935</c:v>
                      </c:pt>
                      <c:pt idx="993">
                        <c:v>44936</c:v>
                      </c:pt>
                      <c:pt idx="994">
                        <c:v>44937</c:v>
                      </c:pt>
                      <c:pt idx="995">
                        <c:v>44938</c:v>
                      </c:pt>
                      <c:pt idx="996">
                        <c:v>44942</c:v>
                      </c:pt>
                      <c:pt idx="997">
                        <c:v>44943</c:v>
                      </c:pt>
                      <c:pt idx="998">
                        <c:v>44944</c:v>
                      </c:pt>
                      <c:pt idx="999">
                        <c:v>44945</c:v>
                      </c:pt>
                      <c:pt idx="1000">
                        <c:v>44953</c:v>
                      </c:pt>
                      <c:pt idx="1001">
                        <c:v>44956</c:v>
                      </c:pt>
                      <c:pt idx="1002">
                        <c:v>44957</c:v>
                      </c:pt>
                      <c:pt idx="1003">
                        <c:v>44958</c:v>
                      </c:pt>
                      <c:pt idx="1004">
                        <c:v>44959</c:v>
                      </c:pt>
                      <c:pt idx="1005">
                        <c:v>44960</c:v>
                      </c:pt>
                      <c:pt idx="1006">
                        <c:v>44963</c:v>
                      </c:pt>
                      <c:pt idx="1007">
                        <c:v>44964</c:v>
                      </c:pt>
                      <c:pt idx="1008">
                        <c:v>44965</c:v>
                      </c:pt>
                      <c:pt idx="1009">
                        <c:v>44966</c:v>
                      </c:pt>
                      <c:pt idx="1010">
                        <c:v>44967</c:v>
                      </c:pt>
                      <c:pt idx="1011">
                        <c:v>44970</c:v>
                      </c:pt>
                      <c:pt idx="1012">
                        <c:v>44971</c:v>
                      </c:pt>
                      <c:pt idx="1013">
                        <c:v>44972</c:v>
                      </c:pt>
                      <c:pt idx="1014">
                        <c:v>44973</c:v>
                      </c:pt>
                      <c:pt idx="1015">
                        <c:v>44974</c:v>
                      </c:pt>
                      <c:pt idx="1016">
                        <c:v>44977</c:v>
                      </c:pt>
                      <c:pt idx="1017">
                        <c:v>44978</c:v>
                      </c:pt>
                      <c:pt idx="1018">
                        <c:v>44979</c:v>
                      </c:pt>
                      <c:pt idx="1019">
                        <c:v>44980</c:v>
                      </c:pt>
                      <c:pt idx="1020">
                        <c:v>44981</c:v>
                      </c:pt>
                      <c:pt idx="1021">
                        <c:v>44984</c:v>
                      </c:pt>
                      <c:pt idx="1022">
                        <c:v>44985</c:v>
                      </c:pt>
                      <c:pt idx="1023">
                        <c:v>44986</c:v>
                      </c:pt>
                      <c:pt idx="1024">
                        <c:v>44987</c:v>
                      </c:pt>
                      <c:pt idx="1025">
                        <c:v>44988</c:v>
                      </c:pt>
                      <c:pt idx="1026">
                        <c:v>44991</c:v>
                      </c:pt>
                      <c:pt idx="1027">
                        <c:v>44992</c:v>
                      </c:pt>
                      <c:pt idx="1028">
                        <c:v>44993</c:v>
                      </c:pt>
                      <c:pt idx="1029">
                        <c:v>44994</c:v>
                      </c:pt>
                      <c:pt idx="1030">
                        <c:v>44995</c:v>
                      </c:pt>
                      <c:pt idx="1031">
                        <c:v>44998</c:v>
                      </c:pt>
                      <c:pt idx="1032">
                        <c:v>44999</c:v>
                      </c:pt>
                      <c:pt idx="1033">
                        <c:v>45000</c:v>
                      </c:pt>
                      <c:pt idx="1034">
                        <c:v>45001</c:v>
                      </c:pt>
                      <c:pt idx="1035">
                        <c:v>45002</c:v>
                      </c:pt>
                      <c:pt idx="1036">
                        <c:v>45005</c:v>
                      </c:pt>
                      <c:pt idx="1037">
                        <c:v>45006</c:v>
                      </c:pt>
                      <c:pt idx="1038">
                        <c:v>45007</c:v>
                      </c:pt>
                      <c:pt idx="1039">
                        <c:v>45008</c:v>
                      </c:pt>
                      <c:pt idx="1040">
                        <c:v>45009</c:v>
                      </c:pt>
                      <c:pt idx="1041">
                        <c:v>45012</c:v>
                      </c:pt>
                      <c:pt idx="1042">
                        <c:v>45013</c:v>
                      </c:pt>
                      <c:pt idx="1043">
                        <c:v>45014</c:v>
                      </c:pt>
                      <c:pt idx="1044">
                        <c:v>45015</c:v>
                      </c:pt>
                      <c:pt idx="1045">
                        <c:v>45016</c:v>
                      </c:pt>
                      <c:pt idx="1046">
                        <c:v>45019</c:v>
                      </c:pt>
                      <c:pt idx="1047">
                        <c:v>45020</c:v>
                      </c:pt>
                      <c:pt idx="1048">
                        <c:v>45021</c:v>
                      </c:pt>
                      <c:pt idx="1049">
                        <c:v>45022</c:v>
                      </c:pt>
                      <c:pt idx="1050">
                        <c:v>45023</c:v>
                      </c:pt>
                      <c:pt idx="1051">
                        <c:v>45026</c:v>
                      </c:pt>
                      <c:pt idx="1052">
                        <c:v>45027</c:v>
                      </c:pt>
                      <c:pt idx="1053">
                        <c:v>45028</c:v>
                      </c:pt>
                      <c:pt idx="1054">
                        <c:v>45029</c:v>
                      </c:pt>
                      <c:pt idx="1055">
                        <c:v>45030</c:v>
                      </c:pt>
                      <c:pt idx="1056">
                        <c:v>45033</c:v>
                      </c:pt>
                      <c:pt idx="1057">
                        <c:v>45034</c:v>
                      </c:pt>
                      <c:pt idx="1058">
                        <c:v>45035</c:v>
                      </c:pt>
                      <c:pt idx="1059">
                        <c:v>45036</c:v>
                      </c:pt>
                      <c:pt idx="1060">
                        <c:v>45037</c:v>
                      </c:pt>
                      <c:pt idx="1061">
                        <c:v>45040</c:v>
                      </c:pt>
                      <c:pt idx="1062">
                        <c:v>45041</c:v>
                      </c:pt>
                      <c:pt idx="1063">
                        <c:v>45042</c:v>
                      </c:pt>
                      <c:pt idx="1064">
                        <c:v>45043</c:v>
                      </c:pt>
                      <c:pt idx="1065">
                        <c:v>45044</c:v>
                      </c:pt>
                      <c:pt idx="1066">
                        <c:v>45050</c:v>
                      </c:pt>
                      <c:pt idx="1067">
                        <c:v>45051</c:v>
                      </c:pt>
                      <c:pt idx="1068">
                        <c:v>45054</c:v>
                      </c:pt>
                      <c:pt idx="1069">
                        <c:v>45055</c:v>
                      </c:pt>
                      <c:pt idx="1070">
                        <c:v>45056</c:v>
                      </c:pt>
                      <c:pt idx="1071">
                        <c:v>45057</c:v>
                      </c:pt>
                      <c:pt idx="1072">
                        <c:v>45058</c:v>
                      </c:pt>
                      <c:pt idx="1073">
                        <c:v>45061</c:v>
                      </c:pt>
                      <c:pt idx="1074">
                        <c:v>45062</c:v>
                      </c:pt>
                      <c:pt idx="1075">
                        <c:v>45063</c:v>
                      </c:pt>
                      <c:pt idx="1076">
                        <c:v>45064</c:v>
                      </c:pt>
                      <c:pt idx="1077">
                        <c:v>45065</c:v>
                      </c:pt>
                      <c:pt idx="1078">
                        <c:v>45068</c:v>
                      </c:pt>
                      <c:pt idx="1079">
                        <c:v>45069</c:v>
                      </c:pt>
                      <c:pt idx="1080">
                        <c:v>45070</c:v>
                      </c:pt>
                      <c:pt idx="1081">
                        <c:v>45071</c:v>
                      </c:pt>
                      <c:pt idx="1082">
                        <c:v>45072</c:v>
                      </c:pt>
                      <c:pt idx="1083">
                        <c:v>45075</c:v>
                      </c:pt>
                      <c:pt idx="1084">
                        <c:v>45076</c:v>
                      </c:pt>
                      <c:pt idx="1085">
                        <c:v>45077</c:v>
                      </c:pt>
                      <c:pt idx="1086">
                        <c:v>45078</c:v>
                      </c:pt>
                      <c:pt idx="1087">
                        <c:v>45079</c:v>
                      </c:pt>
                      <c:pt idx="1088">
                        <c:v>45082</c:v>
                      </c:pt>
                      <c:pt idx="1089">
                        <c:v>45083</c:v>
                      </c:pt>
                      <c:pt idx="1090">
                        <c:v>45084</c:v>
                      </c:pt>
                      <c:pt idx="1091">
                        <c:v>45085</c:v>
                      </c:pt>
                      <c:pt idx="1092">
                        <c:v>45086</c:v>
                      </c:pt>
                      <c:pt idx="1093">
                        <c:v>45089</c:v>
                      </c:pt>
                      <c:pt idx="1094">
                        <c:v>45090</c:v>
                      </c:pt>
                      <c:pt idx="1095">
                        <c:v>45091</c:v>
                      </c:pt>
                      <c:pt idx="1096">
                        <c:v>45092</c:v>
                      </c:pt>
                      <c:pt idx="1097">
                        <c:v>45093</c:v>
                      </c:pt>
                      <c:pt idx="1098">
                        <c:v>45096</c:v>
                      </c:pt>
                      <c:pt idx="1099">
                        <c:v>45097</c:v>
                      </c:pt>
                      <c:pt idx="1100">
                        <c:v>45098</c:v>
                      </c:pt>
                      <c:pt idx="1101">
                        <c:v>45099</c:v>
                      </c:pt>
                      <c:pt idx="1102">
                        <c:v>45100</c:v>
                      </c:pt>
                      <c:pt idx="1103">
                        <c:v>45103</c:v>
                      </c:pt>
                      <c:pt idx="1104">
                        <c:v>45104</c:v>
                      </c:pt>
                      <c:pt idx="1105">
                        <c:v>45105</c:v>
                      </c:pt>
                      <c:pt idx="1106">
                        <c:v>45106</c:v>
                      </c:pt>
                      <c:pt idx="1107">
                        <c:v>45107</c:v>
                      </c:pt>
                      <c:pt idx="1108">
                        <c:v>45110</c:v>
                      </c:pt>
                      <c:pt idx="1109">
                        <c:v>45111</c:v>
                      </c:pt>
                      <c:pt idx="1110">
                        <c:v>45112</c:v>
                      </c:pt>
                      <c:pt idx="1111">
                        <c:v>45113</c:v>
                      </c:pt>
                      <c:pt idx="1112">
                        <c:v>45117</c:v>
                      </c:pt>
                      <c:pt idx="1113">
                        <c:v>45118</c:v>
                      </c:pt>
                      <c:pt idx="1114">
                        <c:v>45119</c:v>
                      </c:pt>
                      <c:pt idx="1115">
                        <c:v>45120</c:v>
                      </c:pt>
                      <c:pt idx="1116">
                        <c:v>45121</c:v>
                      </c:pt>
                      <c:pt idx="1117">
                        <c:v>45124</c:v>
                      </c:pt>
                      <c:pt idx="1118">
                        <c:v>45125</c:v>
                      </c:pt>
                      <c:pt idx="1119">
                        <c:v>45126</c:v>
                      </c:pt>
                      <c:pt idx="1120">
                        <c:v>45127</c:v>
                      </c:pt>
                      <c:pt idx="1121">
                        <c:v>45128</c:v>
                      </c:pt>
                      <c:pt idx="1122">
                        <c:v>45131</c:v>
                      </c:pt>
                      <c:pt idx="1123">
                        <c:v>45132</c:v>
                      </c:pt>
                      <c:pt idx="1124">
                        <c:v>45133</c:v>
                      </c:pt>
                      <c:pt idx="1125">
                        <c:v>45134</c:v>
                      </c:pt>
                      <c:pt idx="1126">
                        <c:v>45135</c:v>
                      </c:pt>
                      <c:pt idx="1127">
                        <c:v>45138</c:v>
                      </c:pt>
                      <c:pt idx="1128">
                        <c:v>45139</c:v>
                      </c:pt>
                      <c:pt idx="1129">
                        <c:v>45140</c:v>
                      </c:pt>
                      <c:pt idx="1130">
                        <c:v>45141</c:v>
                      </c:pt>
                      <c:pt idx="1131">
                        <c:v>45142</c:v>
                      </c:pt>
                      <c:pt idx="1132">
                        <c:v>45145</c:v>
                      </c:pt>
                      <c:pt idx="1133">
                        <c:v>45146</c:v>
                      </c:pt>
                      <c:pt idx="1134">
                        <c:v>45147</c:v>
                      </c:pt>
                      <c:pt idx="1135">
                        <c:v>45148</c:v>
                      </c:pt>
                      <c:pt idx="1136">
                        <c:v>45149</c:v>
                      </c:pt>
                      <c:pt idx="1137">
                        <c:v>45152</c:v>
                      </c:pt>
                      <c:pt idx="1138">
                        <c:v>45153</c:v>
                      </c:pt>
                      <c:pt idx="1139">
                        <c:v>45154</c:v>
                      </c:pt>
                      <c:pt idx="1140">
                        <c:v>45155</c:v>
                      </c:pt>
                      <c:pt idx="1141">
                        <c:v>45156</c:v>
                      </c:pt>
                      <c:pt idx="1142">
                        <c:v>45159</c:v>
                      </c:pt>
                      <c:pt idx="1143">
                        <c:v>45160</c:v>
                      </c:pt>
                      <c:pt idx="1144">
                        <c:v>45161</c:v>
                      </c:pt>
                      <c:pt idx="1145">
                        <c:v>45162</c:v>
                      </c:pt>
                      <c:pt idx="1146">
                        <c:v>45163</c:v>
                      </c:pt>
                      <c:pt idx="1147">
                        <c:v>45166</c:v>
                      </c:pt>
                      <c:pt idx="1148">
                        <c:v>45167</c:v>
                      </c:pt>
                      <c:pt idx="1149">
                        <c:v>45168</c:v>
                      </c:pt>
                      <c:pt idx="1150">
                        <c:v>45169</c:v>
                      </c:pt>
                      <c:pt idx="1151">
                        <c:v>45174</c:v>
                      </c:pt>
                      <c:pt idx="1152">
                        <c:v>45175</c:v>
                      </c:pt>
                      <c:pt idx="1153">
                        <c:v>45176</c:v>
                      </c:pt>
                      <c:pt idx="1154">
                        <c:v>45177</c:v>
                      </c:pt>
                      <c:pt idx="1155">
                        <c:v>45180</c:v>
                      </c:pt>
                      <c:pt idx="1156">
                        <c:v>45181</c:v>
                      </c:pt>
                      <c:pt idx="1157">
                        <c:v>45182</c:v>
                      </c:pt>
                      <c:pt idx="1158">
                        <c:v>45183</c:v>
                      </c:pt>
                      <c:pt idx="1159">
                        <c:v>45184</c:v>
                      </c:pt>
                      <c:pt idx="1160">
                        <c:v>45187</c:v>
                      </c:pt>
                      <c:pt idx="1161">
                        <c:v>45188</c:v>
                      </c:pt>
                      <c:pt idx="1162">
                        <c:v>45189</c:v>
                      </c:pt>
                      <c:pt idx="1163">
                        <c:v>45190</c:v>
                      </c:pt>
                      <c:pt idx="1164">
                        <c:v>45191</c:v>
                      </c:pt>
                      <c:pt idx="1165">
                        <c:v>45194</c:v>
                      </c:pt>
                      <c:pt idx="1166">
                        <c:v>45195</c:v>
                      </c:pt>
                      <c:pt idx="1167">
                        <c:v>45196</c:v>
                      </c:pt>
                      <c:pt idx="1168">
                        <c:v>45197</c:v>
                      </c:pt>
                      <c:pt idx="1169">
                        <c:v>45198</c:v>
                      </c:pt>
                      <c:pt idx="1170">
                        <c:v>45201</c:v>
                      </c:pt>
                      <c:pt idx="1171">
                        <c:v>45202</c:v>
                      </c:pt>
                      <c:pt idx="1172">
                        <c:v>45203</c:v>
                      </c:pt>
                      <c:pt idx="1173">
                        <c:v>45204</c:v>
                      </c:pt>
                      <c:pt idx="1174">
                        <c:v>45205</c:v>
                      </c:pt>
                      <c:pt idx="1175">
                        <c:v>45208</c:v>
                      </c:pt>
                      <c:pt idx="1176">
                        <c:v>45209</c:v>
                      </c:pt>
                      <c:pt idx="1177">
                        <c:v>45210</c:v>
                      </c:pt>
                      <c:pt idx="1178">
                        <c:v>45212</c:v>
                      </c:pt>
                      <c:pt idx="1179">
                        <c:v>45215</c:v>
                      </c:pt>
                      <c:pt idx="1180">
                        <c:v>45216</c:v>
                      </c:pt>
                      <c:pt idx="1181">
                        <c:v>45217</c:v>
                      </c:pt>
                      <c:pt idx="1182">
                        <c:v>45218</c:v>
                      </c:pt>
                      <c:pt idx="1183">
                        <c:v>45219</c:v>
                      </c:pt>
                      <c:pt idx="1184">
                        <c:v>45222</c:v>
                      </c:pt>
                      <c:pt idx="1185">
                        <c:v>45223</c:v>
                      </c:pt>
                      <c:pt idx="1186">
                        <c:v>45224</c:v>
                      </c:pt>
                      <c:pt idx="1187">
                        <c:v>45225</c:v>
                      </c:pt>
                      <c:pt idx="1188">
                        <c:v>45226</c:v>
                      </c:pt>
                      <c:pt idx="1189">
                        <c:v>45229</c:v>
                      </c:pt>
                      <c:pt idx="1190">
                        <c:v>45230</c:v>
                      </c:pt>
                      <c:pt idx="1191">
                        <c:v>45231</c:v>
                      </c:pt>
                      <c:pt idx="1192">
                        <c:v>45232</c:v>
                      </c:pt>
                      <c:pt idx="1193">
                        <c:v>45233</c:v>
                      </c:pt>
                      <c:pt idx="1194">
                        <c:v>45236</c:v>
                      </c:pt>
                      <c:pt idx="1195">
                        <c:v>45237</c:v>
                      </c:pt>
                      <c:pt idx="1196">
                        <c:v>45238</c:v>
                      </c:pt>
                      <c:pt idx="1197">
                        <c:v>45239</c:v>
                      </c:pt>
                      <c:pt idx="1198">
                        <c:v>45240</c:v>
                      </c:pt>
                      <c:pt idx="1199">
                        <c:v>45243</c:v>
                      </c:pt>
                      <c:pt idx="1200">
                        <c:v>45244</c:v>
                      </c:pt>
                      <c:pt idx="1201">
                        <c:v>45245</c:v>
                      </c:pt>
                      <c:pt idx="1202">
                        <c:v>45246</c:v>
                      </c:pt>
                      <c:pt idx="1203">
                        <c:v>45247</c:v>
                      </c:pt>
                      <c:pt idx="1204">
                        <c:v>45250</c:v>
                      </c:pt>
                      <c:pt idx="1205">
                        <c:v>45251</c:v>
                      </c:pt>
                      <c:pt idx="1206">
                        <c:v>45252</c:v>
                      </c:pt>
                      <c:pt idx="1207">
                        <c:v>45253</c:v>
                      </c:pt>
                      <c:pt idx="1208">
                        <c:v>45254</c:v>
                      </c:pt>
                      <c:pt idx="1209">
                        <c:v>45257</c:v>
                      </c:pt>
                      <c:pt idx="1210">
                        <c:v>45258</c:v>
                      </c:pt>
                      <c:pt idx="1211">
                        <c:v>45259</c:v>
                      </c:pt>
                      <c:pt idx="1212">
                        <c:v>45260</c:v>
                      </c:pt>
                      <c:pt idx="1213">
                        <c:v>45261</c:v>
                      </c:pt>
                      <c:pt idx="1214">
                        <c:v>45264</c:v>
                      </c:pt>
                      <c:pt idx="1215">
                        <c:v>45265</c:v>
                      </c:pt>
                      <c:pt idx="1216">
                        <c:v>45266</c:v>
                      </c:pt>
                      <c:pt idx="1217">
                        <c:v>45267</c:v>
                      </c:pt>
                      <c:pt idx="1218">
                        <c:v>45268</c:v>
                      </c:pt>
                      <c:pt idx="1219">
                        <c:v>45271</c:v>
                      </c:pt>
                      <c:pt idx="1220">
                        <c:v>45272</c:v>
                      </c:pt>
                      <c:pt idx="1221">
                        <c:v>45273</c:v>
                      </c:pt>
                      <c:pt idx="1222">
                        <c:v>45274</c:v>
                      </c:pt>
                      <c:pt idx="1223">
                        <c:v>45275</c:v>
                      </c:pt>
                      <c:pt idx="1224">
                        <c:v>45278</c:v>
                      </c:pt>
                      <c:pt idx="1225">
                        <c:v>45279</c:v>
                      </c:pt>
                      <c:pt idx="1226">
                        <c:v>45280</c:v>
                      </c:pt>
                      <c:pt idx="1227">
                        <c:v>45281</c:v>
                      </c:pt>
                      <c:pt idx="1228">
                        <c:v>45282</c:v>
                      </c:pt>
                      <c:pt idx="1229">
                        <c:v>45285</c:v>
                      </c:pt>
                      <c:pt idx="1230">
                        <c:v>45286</c:v>
                      </c:pt>
                      <c:pt idx="1231">
                        <c:v>45287</c:v>
                      </c:pt>
                      <c:pt idx="1232">
                        <c:v>45288</c:v>
                      </c:pt>
                      <c:pt idx="1233">
                        <c:v>45289</c:v>
                      </c:pt>
                      <c:pt idx="1234">
                        <c:v>45293</c:v>
                      </c:pt>
                      <c:pt idx="1235">
                        <c:v>45294</c:v>
                      </c:pt>
                      <c:pt idx="1236">
                        <c:v>45295</c:v>
                      </c:pt>
                      <c:pt idx="1237">
                        <c:v>45296</c:v>
                      </c:pt>
                      <c:pt idx="1238">
                        <c:v>45299</c:v>
                      </c:pt>
                      <c:pt idx="1239">
                        <c:v>45300</c:v>
                      </c:pt>
                      <c:pt idx="1240">
                        <c:v>45301</c:v>
                      </c:pt>
                      <c:pt idx="1241">
                        <c:v>45302</c:v>
                      </c:pt>
                      <c:pt idx="1242">
                        <c:v>45303</c:v>
                      </c:pt>
                      <c:pt idx="1243">
                        <c:v>45306</c:v>
                      </c:pt>
                      <c:pt idx="1244">
                        <c:v>45307</c:v>
                      </c:pt>
                      <c:pt idx="1245">
                        <c:v>45308</c:v>
                      </c:pt>
                      <c:pt idx="1246">
                        <c:v>45309</c:v>
                      </c:pt>
                      <c:pt idx="1247">
                        <c:v>45310</c:v>
                      </c:pt>
                      <c:pt idx="1248">
                        <c:v>45313</c:v>
                      </c:pt>
                      <c:pt idx="1249">
                        <c:v>45314</c:v>
                      </c:pt>
                      <c:pt idx="1250">
                        <c:v>45315</c:v>
                      </c:pt>
                      <c:pt idx="1251">
                        <c:v>45316</c:v>
                      </c:pt>
                      <c:pt idx="1252">
                        <c:v>45317</c:v>
                      </c:pt>
                      <c:pt idx="1253">
                        <c:v>45320</c:v>
                      </c:pt>
                      <c:pt idx="1254">
                        <c:v>45321</c:v>
                      </c:pt>
                      <c:pt idx="1255">
                        <c:v>45322</c:v>
                      </c:pt>
                      <c:pt idx="1256">
                        <c:v>45323</c:v>
                      </c:pt>
                      <c:pt idx="1257">
                        <c:v>45324</c:v>
                      </c:pt>
                      <c:pt idx="1258">
                        <c:v>45328</c:v>
                      </c:pt>
                      <c:pt idx="1259">
                        <c:v>45329</c:v>
                      </c:pt>
                      <c:pt idx="1260">
                        <c:v>45337</c:v>
                      </c:pt>
                      <c:pt idx="1261">
                        <c:v>45338</c:v>
                      </c:pt>
                      <c:pt idx="1262">
                        <c:v>45341</c:v>
                      </c:pt>
                      <c:pt idx="1263">
                        <c:v>45342</c:v>
                      </c:pt>
                      <c:pt idx="1264">
                        <c:v>45343</c:v>
                      </c:pt>
                      <c:pt idx="1265">
                        <c:v>45344</c:v>
                      </c:pt>
                      <c:pt idx="1266">
                        <c:v>45345</c:v>
                      </c:pt>
                      <c:pt idx="1267">
                        <c:v>45348</c:v>
                      </c:pt>
                      <c:pt idx="1268">
                        <c:v>45349</c:v>
                      </c:pt>
                      <c:pt idx="1269">
                        <c:v>45350</c:v>
                      </c:pt>
                      <c:pt idx="1270">
                        <c:v>45351</c:v>
                      </c:pt>
                      <c:pt idx="1271">
                        <c:v>45352</c:v>
                      </c:pt>
                      <c:pt idx="1272">
                        <c:v>45355</c:v>
                      </c:pt>
                      <c:pt idx="1273">
                        <c:v>45356</c:v>
                      </c:pt>
                      <c:pt idx="1274">
                        <c:v>45357</c:v>
                      </c:pt>
                      <c:pt idx="1275">
                        <c:v>45358</c:v>
                      </c:pt>
                      <c:pt idx="1276">
                        <c:v>45359</c:v>
                      </c:pt>
                      <c:pt idx="1277">
                        <c:v>45362</c:v>
                      </c:pt>
                      <c:pt idx="1278">
                        <c:v>45363</c:v>
                      </c:pt>
                      <c:pt idx="1279">
                        <c:v>45364</c:v>
                      </c:pt>
                      <c:pt idx="1280">
                        <c:v>45365</c:v>
                      </c:pt>
                      <c:pt idx="1281">
                        <c:v>45366</c:v>
                      </c:pt>
                      <c:pt idx="1282">
                        <c:v>45369</c:v>
                      </c:pt>
                      <c:pt idx="1283">
                        <c:v>45370</c:v>
                      </c:pt>
                      <c:pt idx="1284">
                        <c:v>45371</c:v>
                      </c:pt>
                      <c:pt idx="1285">
                        <c:v>45372</c:v>
                      </c:pt>
                      <c:pt idx="1286">
                        <c:v>45373</c:v>
                      </c:pt>
                      <c:pt idx="1287">
                        <c:v>45376</c:v>
                      </c:pt>
                      <c:pt idx="1288">
                        <c:v>45377</c:v>
                      </c:pt>
                      <c:pt idx="1289">
                        <c:v>45378</c:v>
                      </c:pt>
                      <c:pt idx="1290">
                        <c:v>45379</c:v>
                      </c:pt>
                      <c:pt idx="1291">
                        <c:v>45380</c:v>
                      </c:pt>
                      <c:pt idx="1292">
                        <c:v>45383</c:v>
                      </c:pt>
                      <c:pt idx="1293">
                        <c:v>45384</c:v>
                      </c:pt>
                      <c:pt idx="1294">
                        <c:v>45385</c:v>
                      </c:pt>
                      <c:pt idx="1295">
                        <c:v>45386</c:v>
                      </c:pt>
                      <c:pt idx="1296">
                        <c:v>45387</c:v>
                      </c:pt>
                      <c:pt idx="1297">
                        <c:v>45390</c:v>
                      </c:pt>
                      <c:pt idx="1298">
                        <c:v>45391</c:v>
                      </c:pt>
                      <c:pt idx="1299">
                        <c:v>45392</c:v>
                      </c:pt>
                      <c:pt idx="1300">
                        <c:v>45393</c:v>
                      </c:pt>
                      <c:pt idx="1301">
                        <c:v>45394</c:v>
                      </c:pt>
                      <c:pt idx="1302">
                        <c:v>45397</c:v>
                      </c:pt>
                      <c:pt idx="1303">
                        <c:v>45398</c:v>
                      </c:pt>
                      <c:pt idx="1304">
                        <c:v>45399</c:v>
                      </c:pt>
                      <c:pt idx="1305">
                        <c:v>45401</c:v>
                      </c:pt>
                      <c:pt idx="1306">
                        <c:v>45404</c:v>
                      </c:pt>
                      <c:pt idx="1307">
                        <c:v>45405</c:v>
                      </c:pt>
                      <c:pt idx="1308">
                        <c:v>45406</c:v>
                      </c:pt>
                      <c:pt idx="1309">
                        <c:v>45407</c:v>
                      </c:pt>
                      <c:pt idx="1310">
                        <c:v>45408</c:v>
                      </c:pt>
                      <c:pt idx="1311">
                        <c:v>45414</c:v>
                      </c:pt>
                      <c:pt idx="1312">
                        <c:v>45415</c:v>
                      </c:pt>
                      <c:pt idx="1313">
                        <c:v>45418</c:v>
                      </c:pt>
                      <c:pt idx="1314">
                        <c:v>45419</c:v>
                      </c:pt>
                      <c:pt idx="1315">
                        <c:v>45420</c:v>
                      </c:pt>
                      <c:pt idx="1316">
                        <c:v>45421</c:v>
                      </c:pt>
                      <c:pt idx="1317">
                        <c:v>45422</c:v>
                      </c:pt>
                      <c:pt idx="1318">
                        <c:v>45425</c:v>
                      </c:pt>
                      <c:pt idx="1319">
                        <c:v>45426</c:v>
                      </c:pt>
                      <c:pt idx="1320">
                        <c:v>45427</c:v>
                      </c:pt>
                      <c:pt idx="1321">
                        <c:v>45428</c:v>
                      </c:pt>
                      <c:pt idx="1322">
                        <c:v>45429</c:v>
                      </c:pt>
                      <c:pt idx="1323">
                        <c:v>45432</c:v>
                      </c:pt>
                      <c:pt idx="1324">
                        <c:v>45433</c:v>
                      </c:pt>
                      <c:pt idx="1325">
                        <c:v>45434</c:v>
                      </c:pt>
                      <c:pt idx="1326">
                        <c:v>45435</c:v>
                      </c:pt>
                      <c:pt idx="1327">
                        <c:v>45436</c:v>
                      </c:pt>
                      <c:pt idx="1328">
                        <c:v>45439</c:v>
                      </c:pt>
                      <c:pt idx="1329">
                        <c:v>45440</c:v>
                      </c:pt>
                      <c:pt idx="1330">
                        <c:v>45441</c:v>
                      </c:pt>
                      <c:pt idx="1331">
                        <c:v>45442</c:v>
                      </c:pt>
                      <c:pt idx="1332">
                        <c:v>45443</c:v>
                      </c:pt>
                      <c:pt idx="1333">
                        <c:v>45446</c:v>
                      </c:pt>
                      <c:pt idx="1334">
                        <c:v>45447</c:v>
                      </c:pt>
                      <c:pt idx="1335">
                        <c:v>45448</c:v>
                      </c:pt>
                      <c:pt idx="1336">
                        <c:v>45449</c:v>
                      </c:pt>
                      <c:pt idx="1337">
                        <c:v>45450</c:v>
                      </c:pt>
                      <c:pt idx="1338">
                        <c:v>45453</c:v>
                      </c:pt>
                      <c:pt idx="1339">
                        <c:v>45454</c:v>
                      </c:pt>
                      <c:pt idx="1340">
                        <c:v>45455</c:v>
                      </c:pt>
                      <c:pt idx="1341">
                        <c:v>45456</c:v>
                      </c:pt>
                      <c:pt idx="1342">
                        <c:v>45457</c:v>
                      </c:pt>
                      <c:pt idx="1343">
                        <c:v>45460</c:v>
                      </c:pt>
                      <c:pt idx="1344">
                        <c:v>45461</c:v>
                      </c:pt>
                      <c:pt idx="1345">
                        <c:v>45462</c:v>
                      </c:pt>
                      <c:pt idx="1346">
                        <c:v>45463</c:v>
                      </c:pt>
                      <c:pt idx="1347">
                        <c:v>45464</c:v>
                      </c:pt>
                      <c:pt idx="1348">
                        <c:v>45467</c:v>
                      </c:pt>
                      <c:pt idx="1349">
                        <c:v>45468</c:v>
                      </c:pt>
                      <c:pt idx="1350">
                        <c:v>45469</c:v>
                      </c:pt>
                      <c:pt idx="1351">
                        <c:v>45470</c:v>
                      </c:pt>
                      <c:pt idx="1352">
                        <c:v>45471</c:v>
                      </c:pt>
                      <c:pt idx="1353">
                        <c:v>45474</c:v>
                      </c:pt>
                      <c:pt idx="1354">
                        <c:v>45475</c:v>
                      </c:pt>
                      <c:pt idx="1355">
                        <c:v>45476</c:v>
                      </c:pt>
                      <c:pt idx="1356">
                        <c:v>45477</c:v>
                      </c:pt>
                      <c:pt idx="1357">
                        <c:v>45478</c:v>
                      </c:pt>
                      <c:pt idx="1358">
                        <c:v>45481</c:v>
                      </c:pt>
                      <c:pt idx="1359">
                        <c:v>45482</c:v>
                      </c:pt>
                      <c:pt idx="1360">
                        <c:v>45483</c:v>
                      </c:pt>
                      <c:pt idx="1361">
                        <c:v>45484</c:v>
                      </c:pt>
                      <c:pt idx="1362">
                        <c:v>45485</c:v>
                      </c:pt>
                      <c:pt idx="1363">
                        <c:v>45488</c:v>
                      </c:pt>
                      <c:pt idx="1364">
                        <c:v>45489</c:v>
                      </c:pt>
                      <c:pt idx="1365">
                        <c:v>45490</c:v>
                      </c:pt>
                      <c:pt idx="1366">
                        <c:v>45491</c:v>
                      </c:pt>
                      <c:pt idx="1367">
                        <c:v>45492</c:v>
                      </c:pt>
                      <c:pt idx="1368">
                        <c:v>45495</c:v>
                      </c:pt>
                      <c:pt idx="1369">
                        <c:v>45496</c:v>
                      </c:pt>
                      <c:pt idx="1370">
                        <c:v>45497</c:v>
                      </c:pt>
                      <c:pt idx="1371">
                        <c:v>45498</c:v>
                      </c:pt>
                      <c:pt idx="1372">
                        <c:v>45499</c:v>
                      </c:pt>
                      <c:pt idx="1373">
                        <c:v>45502</c:v>
                      </c:pt>
                      <c:pt idx="1374">
                        <c:v>45503</c:v>
                      </c:pt>
                      <c:pt idx="1375">
                        <c:v>45504</c:v>
                      </c:pt>
                      <c:pt idx="1376">
                        <c:v>45505</c:v>
                      </c:pt>
                      <c:pt idx="1377">
                        <c:v>45506</c:v>
                      </c:pt>
                      <c:pt idx="1378">
                        <c:v>45509</c:v>
                      </c:pt>
                      <c:pt idx="1379">
                        <c:v>45510</c:v>
                      </c:pt>
                      <c:pt idx="1380">
                        <c:v>45511</c:v>
                      </c:pt>
                      <c:pt idx="1381">
                        <c:v>45512</c:v>
                      </c:pt>
                      <c:pt idx="1382">
                        <c:v>45513</c:v>
                      </c:pt>
                      <c:pt idx="1383">
                        <c:v>45516</c:v>
                      </c:pt>
                      <c:pt idx="1384">
                        <c:v>45517</c:v>
                      </c:pt>
                      <c:pt idx="1385">
                        <c:v>45518</c:v>
                      </c:pt>
                      <c:pt idx="1386">
                        <c:v>45519</c:v>
                      </c:pt>
                      <c:pt idx="1387">
                        <c:v>45520</c:v>
                      </c:pt>
                      <c:pt idx="1388">
                        <c:v>45523</c:v>
                      </c:pt>
                      <c:pt idx="1389">
                        <c:v>45524</c:v>
                      </c:pt>
                      <c:pt idx="1390">
                        <c:v>45525</c:v>
                      </c:pt>
                      <c:pt idx="1391">
                        <c:v>45526</c:v>
                      </c:pt>
                      <c:pt idx="1392">
                        <c:v>45527</c:v>
                      </c:pt>
                      <c:pt idx="1393">
                        <c:v>45530</c:v>
                      </c:pt>
                      <c:pt idx="1394">
                        <c:v>45531</c:v>
                      </c:pt>
                      <c:pt idx="1395">
                        <c:v>45532</c:v>
                      </c:pt>
                      <c:pt idx="1396">
                        <c:v>45533</c:v>
                      </c:pt>
                      <c:pt idx="1397">
                        <c:v>45534</c:v>
                      </c:pt>
                      <c:pt idx="1398">
                        <c:v>45539</c:v>
                      </c:pt>
                      <c:pt idx="1399">
                        <c:v>45540</c:v>
                      </c:pt>
                      <c:pt idx="1400">
                        <c:v>45541</c:v>
                      </c:pt>
                      <c:pt idx="1401">
                        <c:v>45544</c:v>
                      </c:pt>
                      <c:pt idx="1402">
                        <c:v>45545</c:v>
                      </c:pt>
                      <c:pt idx="1403">
                        <c:v>45546</c:v>
                      </c:pt>
                      <c:pt idx="1404">
                        <c:v>45547</c:v>
                      </c:pt>
                      <c:pt idx="1405">
                        <c:v>45548</c:v>
                      </c:pt>
                      <c:pt idx="1406">
                        <c:v>45551</c:v>
                      </c:pt>
                      <c:pt idx="1407">
                        <c:v>45552</c:v>
                      </c:pt>
                      <c:pt idx="1408">
                        <c:v>45553</c:v>
                      </c:pt>
                      <c:pt idx="1409">
                        <c:v>45554</c:v>
                      </c:pt>
                      <c:pt idx="1410">
                        <c:v>45555</c:v>
                      </c:pt>
                      <c:pt idx="1411">
                        <c:v>45558</c:v>
                      </c:pt>
                      <c:pt idx="1412">
                        <c:v>45559</c:v>
                      </c:pt>
                      <c:pt idx="1413">
                        <c:v>45560</c:v>
                      </c:pt>
                      <c:pt idx="1414">
                        <c:v>45561</c:v>
                      </c:pt>
                      <c:pt idx="1415">
                        <c:v>45562</c:v>
                      </c:pt>
                      <c:pt idx="1416">
                        <c:v>45565</c:v>
                      </c:pt>
                      <c:pt idx="1417">
                        <c:v>45566</c:v>
                      </c:pt>
                      <c:pt idx="1418">
                        <c:v>45567</c:v>
                      </c:pt>
                      <c:pt idx="1419">
                        <c:v>45568</c:v>
                      </c:pt>
                      <c:pt idx="1420">
                        <c:v>45569</c:v>
                      </c:pt>
                      <c:pt idx="1421">
                        <c:v>45572</c:v>
                      </c:pt>
                      <c:pt idx="1422">
                        <c:v>45573</c:v>
                      </c:pt>
                      <c:pt idx="1423">
                        <c:v>45574</c:v>
                      </c:pt>
                      <c:pt idx="1424">
                        <c:v>45575</c:v>
                      </c:pt>
                      <c:pt idx="1425">
                        <c:v>45576</c:v>
                      </c:pt>
                      <c:pt idx="1426">
                        <c:v>45579</c:v>
                      </c:pt>
                      <c:pt idx="1427">
                        <c:v>45580</c:v>
                      </c:pt>
                      <c:pt idx="1428">
                        <c:v>45581</c:v>
                      </c:pt>
                      <c:pt idx="1429">
                        <c:v>45582</c:v>
                      </c:pt>
                      <c:pt idx="1430">
                        <c:v>45583</c:v>
                      </c:pt>
                      <c:pt idx="1431">
                        <c:v>45586</c:v>
                      </c:pt>
                      <c:pt idx="1432">
                        <c:v>45587</c:v>
                      </c:pt>
                      <c:pt idx="1433">
                        <c:v>45588</c:v>
                      </c:pt>
                      <c:pt idx="1434">
                        <c:v>45589</c:v>
                      </c:pt>
                      <c:pt idx="1435">
                        <c:v>45590</c:v>
                      </c:pt>
                      <c:pt idx="1436">
                        <c:v>45593</c:v>
                      </c:pt>
                      <c:pt idx="1437">
                        <c:v>45594</c:v>
                      </c:pt>
                      <c:pt idx="1438">
                        <c:v>45595</c:v>
                      </c:pt>
                      <c:pt idx="1439">
                        <c:v>45596</c:v>
                      </c:pt>
                      <c:pt idx="1440">
                        <c:v>45597</c:v>
                      </c:pt>
                      <c:pt idx="1441">
                        <c:v>45600</c:v>
                      </c:pt>
                      <c:pt idx="1442">
                        <c:v>45601</c:v>
                      </c:pt>
                      <c:pt idx="1443">
                        <c:v>45602</c:v>
                      </c:pt>
                      <c:pt idx="1444">
                        <c:v>45603</c:v>
                      </c:pt>
                      <c:pt idx="1445">
                        <c:v>45604</c:v>
                      </c:pt>
                      <c:pt idx="1446">
                        <c:v>45607</c:v>
                      </c:pt>
                      <c:pt idx="1447">
                        <c:v>45608</c:v>
                      </c:pt>
                      <c:pt idx="1448">
                        <c:v>45609</c:v>
                      </c:pt>
                      <c:pt idx="1449">
                        <c:v>45610</c:v>
                      </c:pt>
                      <c:pt idx="1450">
                        <c:v>45611</c:v>
                      </c:pt>
                      <c:pt idx="1451">
                        <c:v>45614</c:v>
                      </c:pt>
                      <c:pt idx="1452">
                        <c:v>45615</c:v>
                      </c:pt>
                      <c:pt idx="1453">
                        <c:v>45616</c:v>
                      </c:pt>
                      <c:pt idx="1454">
                        <c:v>45617</c:v>
                      </c:pt>
                      <c:pt idx="1455">
                        <c:v>45618</c:v>
                      </c:pt>
                      <c:pt idx="1456">
                        <c:v>45621</c:v>
                      </c:pt>
                      <c:pt idx="1457">
                        <c:v>45622</c:v>
                      </c:pt>
                      <c:pt idx="1458">
                        <c:v>45623</c:v>
                      </c:pt>
                      <c:pt idx="1459">
                        <c:v>45624</c:v>
                      </c:pt>
                      <c:pt idx="1460">
                        <c:v>45625</c:v>
                      </c:pt>
                      <c:pt idx="1461">
                        <c:v>45628</c:v>
                      </c:pt>
                      <c:pt idx="1462">
                        <c:v>45629</c:v>
                      </c:pt>
                      <c:pt idx="1463">
                        <c:v>45630</c:v>
                      </c:pt>
                      <c:pt idx="1464">
                        <c:v>45631</c:v>
                      </c:pt>
                      <c:pt idx="1465">
                        <c:v>45632</c:v>
                      </c:pt>
                      <c:pt idx="1466">
                        <c:v>45635</c:v>
                      </c:pt>
                      <c:pt idx="1467">
                        <c:v>45636</c:v>
                      </c:pt>
                      <c:pt idx="1468">
                        <c:v>45637</c:v>
                      </c:pt>
                      <c:pt idx="1469">
                        <c:v>45638</c:v>
                      </c:pt>
                      <c:pt idx="1470">
                        <c:v>45639</c:v>
                      </c:pt>
                      <c:pt idx="1471">
                        <c:v>45642</c:v>
                      </c:pt>
                      <c:pt idx="1472">
                        <c:v>45643</c:v>
                      </c:pt>
                      <c:pt idx="1473">
                        <c:v>45644</c:v>
                      </c:pt>
                      <c:pt idx="1474">
                        <c:v>45645</c:v>
                      </c:pt>
                      <c:pt idx="1475">
                        <c:v>45646</c:v>
                      </c:pt>
                      <c:pt idx="1476">
                        <c:v>45649</c:v>
                      </c:pt>
                      <c:pt idx="1477">
                        <c:v>45650</c:v>
                      </c:pt>
                      <c:pt idx="1478">
                        <c:v>45651</c:v>
                      </c:pt>
                      <c:pt idx="1479">
                        <c:v>45652</c:v>
                      </c:pt>
                      <c:pt idx="1480">
                        <c:v>45653</c:v>
                      </c:pt>
                      <c:pt idx="1481">
                        <c:v>45656</c:v>
                      </c:pt>
                      <c:pt idx="1482">
                        <c:v>45657</c:v>
                      </c:pt>
                      <c:pt idx="1483">
                        <c:v>45659</c:v>
                      </c:pt>
                      <c:pt idx="1484">
                        <c:v>45660</c:v>
                      </c:pt>
                      <c:pt idx="1485">
                        <c:v>45663</c:v>
                      </c:pt>
                      <c:pt idx="1486">
                        <c:v>45664</c:v>
                      </c:pt>
                      <c:pt idx="1487">
                        <c:v>45665</c:v>
                      </c:pt>
                      <c:pt idx="1488">
                        <c:v>45666</c:v>
                      </c:pt>
                      <c:pt idx="1489">
                        <c:v>45667</c:v>
                      </c:pt>
                      <c:pt idx="1490">
                        <c:v>45670</c:v>
                      </c:pt>
                      <c:pt idx="1491">
                        <c:v>45671</c:v>
                      </c:pt>
                      <c:pt idx="1492">
                        <c:v>45672</c:v>
                      </c:pt>
                      <c:pt idx="1493">
                        <c:v>45673</c:v>
                      </c:pt>
                      <c:pt idx="1494">
                        <c:v>45674</c:v>
                      </c:pt>
                      <c:pt idx="1495">
                        <c:v>45677</c:v>
                      </c:pt>
                      <c:pt idx="1496">
                        <c:v>45678</c:v>
                      </c:pt>
                      <c:pt idx="1497">
                        <c:v>45679</c:v>
                      </c:pt>
                      <c:pt idx="1498">
                        <c:v>45680</c:v>
                      </c:pt>
                      <c:pt idx="1499">
                        <c:v>45681</c:v>
                      </c:pt>
                      <c:pt idx="1500">
                        <c:v>45691</c:v>
                      </c:pt>
                      <c:pt idx="1501">
                        <c:v>45692</c:v>
                      </c:pt>
                      <c:pt idx="1502">
                        <c:v>45693</c:v>
                      </c:pt>
                      <c:pt idx="1503">
                        <c:v>45694</c:v>
                      </c:pt>
                      <c:pt idx="1504">
                        <c:v>45695</c:v>
                      </c:pt>
                      <c:pt idx="1505">
                        <c:v>45698</c:v>
                      </c:pt>
                      <c:pt idx="1506">
                        <c:v>45699</c:v>
                      </c:pt>
                      <c:pt idx="1507">
                        <c:v>45700</c:v>
                      </c:pt>
                      <c:pt idx="1508">
                        <c:v>45701</c:v>
                      </c:pt>
                      <c:pt idx="1509">
                        <c:v>45702</c:v>
                      </c:pt>
                      <c:pt idx="1510">
                        <c:v>45705</c:v>
                      </c:pt>
                      <c:pt idx="1511">
                        <c:v>45706</c:v>
                      </c:pt>
                      <c:pt idx="1512">
                        <c:v>45707</c:v>
                      </c:pt>
                      <c:pt idx="1513">
                        <c:v>45708</c:v>
                      </c:pt>
                      <c:pt idx="1514">
                        <c:v>45709</c:v>
                      </c:pt>
                      <c:pt idx="1515">
                        <c:v>45712</c:v>
                      </c:pt>
                      <c:pt idx="1516">
                        <c:v>45713</c:v>
                      </c:pt>
                      <c:pt idx="1517">
                        <c:v>45714</c:v>
                      </c:pt>
                      <c:pt idx="1518">
                        <c:v>45715</c:v>
                      </c:pt>
                      <c:pt idx="1519">
                        <c:v>45716</c:v>
                      </c:pt>
                      <c:pt idx="1520">
                        <c:v>45719</c:v>
                      </c:pt>
                      <c:pt idx="1521">
                        <c:v>45720</c:v>
                      </c:pt>
                      <c:pt idx="1522">
                        <c:v>45721</c:v>
                      </c:pt>
                      <c:pt idx="1523">
                        <c:v>45722</c:v>
                      </c:pt>
                      <c:pt idx="1524">
                        <c:v>45723</c:v>
                      </c:pt>
                      <c:pt idx="1525">
                        <c:v>45726</c:v>
                      </c:pt>
                      <c:pt idx="1526">
                        <c:v>45727</c:v>
                      </c:pt>
                      <c:pt idx="1527">
                        <c:v>45728</c:v>
                      </c:pt>
                      <c:pt idx="1528">
                        <c:v>45729</c:v>
                      </c:pt>
                      <c:pt idx="1529">
                        <c:v>45730</c:v>
                      </c:pt>
                      <c:pt idx="1530">
                        <c:v>45733</c:v>
                      </c:pt>
                      <c:pt idx="1531">
                        <c:v>45734</c:v>
                      </c:pt>
                      <c:pt idx="1532">
                        <c:v>45735</c:v>
                      </c:pt>
                      <c:pt idx="1533">
                        <c:v>45736</c:v>
                      </c:pt>
                      <c:pt idx="1534">
                        <c:v>45737</c:v>
                      </c:pt>
                      <c:pt idx="1535">
                        <c:v>45740</c:v>
                      </c:pt>
                      <c:pt idx="1536">
                        <c:v>45741</c:v>
                      </c:pt>
                      <c:pt idx="1537">
                        <c:v>45742</c:v>
                      </c:pt>
                      <c:pt idx="1538">
                        <c:v>45743</c:v>
                      </c:pt>
                      <c:pt idx="1539">
                        <c:v>45744</c:v>
                      </c:pt>
                      <c:pt idx="1540">
                        <c:v>45747</c:v>
                      </c:pt>
                      <c:pt idx="1541">
                        <c:v>45748</c:v>
                      </c:pt>
                      <c:pt idx="1542">
                        <c:v>45749</c:v>
                      </c:pt>
                      <c:pt idx="1543">
                        <c:v>45750</c:v>
                      </c:pt>
                      <c:pt idx="1544">
                        <c:v>45751</c:v>
                      </c:pt>
                      <c:pt idx="1545">
                        <c:v>45755</c:v>
                      </c:pt>
                      <c:pt idx="1546">
                        <c:v>45756</c:v>
                      </c:pt>
                      <c:pt idx="1547">
                        <c:v>45757</c:v>
                      </c:pt>
                      <c:pt idx="1548">
                        <c:v>45758</c:v>
                      </c:pt>
                      <c:pt idx="1549">
                        <c:v>45761</c:v>
                      </c:pt>
                      <c:pt idx="1550">
                        <c:v>45762</c:v>
                      </c:pt>
                      <c:pt idx="1551">
                        <c:v>45763</c:v>
                      </c:pt>
                      <c:pt idx="1552">
                        <c:v>45764</c:v>
                      </c:pt>
                      <c:pt idx="1553">
                        <c:v>45765</c:v>
                      </c:pt>
                      <c:pt idx="1554">
                        <c:v>45768</c:v>
                      </c:pt>
                      <c:pt idx="1555">
                        <c:v>45769</c:v>
                      </c:pt>
                      <c:pt idx="1556">
                        <c:v>45770</c:v>
                      </c:pt>
                      <c:pt idx="1557">
                        <c:v>45771</c:v>
                      </c:pt>
                      <c:pt idx="1558">
                        <c:v>45772</c:v>
                      </c:pt>
                      <c:pt idx="1559">
                        <c:v>45775</c:v>
                      </c:pt>
                      <c:pt idx="1560">
                        <c:v>45782</c:v>
                      </c:pt>
                      <c:pt idx="1561">
                        <c:v>45783</c:v>
                      </c:pt>
                      <c:pt idx="1562">
                        <c:v>45784</c:v>
                      </c:pt>
                      <c:pt idx="1563">
                        <c:v>45785</c:v>
                      </c:pt>
                      <c:pt idx="1564">
                        <c:v>45786</c:v>
                      </c:pt>
                      <c:pt idx="1565">
                        <c:v>45789</c:v>
                      </c:pt>
                      <c:pt idx="1566">
                        <c:v>45790</c:v>
                      </c:pt>
                      <c:pt idx="1567">
                        <c:v>45791</c:v>
                      </c:pt>
                      <c:pt idx="1568">
                        <c:v>45792</c:v>
                      </c:pt>
                      <c:pt idx="1569">
                        <c:v>45793</c:v>
                      </c:pt>
                      <c:pt idx="1570">
                        <c:v>45796</c:v>
                      </c:pt>
                      <c:pt idx="1571">
                        <c:v>45797</c:v>
                      </c:pt>
                      <c:pt idx="1572">
                        <c:v>45798</c:v>
                      </c:pt>
                      <c:pt idx="1573">
                        <c:v>45799</c:v>
                      </c:pt>
                      <c:pt idx="1574">
                        <c:v>45800</c:v>
                      </c:pt>
                      <c:pt idx="1575">
                        <c:v>45803</c:v>
                      </c:pt>
                      <c:pt idx="1576">
                        <c:v>45804</c:v>
                      </c:pt>
                      <c:pt idx="1577">
                        <c:v>45805</c:v>
                      </c:pt>
                      <c:pt idx="1578">
                        <c:v>45806</c:v>
                      </c:pt>
                      <c:pt idx="1579">
                        <c:v>45807</c:v>
                      </c:pt>
                      <c:pt idx="1580">
                        <c:v>45810</c:v>
                      </c:pt>
                      <c:pt idx="1581">
                        <c:v>45811</c:v>
                      </c:pt>
                      <c:pt idx="1582">
                        <c:v>45812</c:v>
                      </c:pt>
                      <c:pt idx="1583">
                        <c:v>45813</c:v>
                      </c:pt>
                      <c:pt idx="1584">
                        <c:v>45814</c:v>
                      </c:pt>
                      <c:pt idx="1585">
                        <c:v>45817</c:v>
                      </c:pt>
                      <c:pt idx="1586">
                        <c:v>45818</c:v>
                      </c:pt>
                      <c:pt idx="1587">
                        <c:v>45819</c:v>
                      </c:pt>
                      <c:pt idx="1588">
                        <c:v>45820</c:v>
                      </c:pt>
                      <c:pt idx="1589">
                        <c:v>45821</c:v>
                      </c:pt>
                      <c:pt idx="1590">
                        <c:v>45824</c:v>
                      </c:pt>
                      <c:pt idx="1591">
                        <c:v>45825</c:v>
                      </c:pt>
                      <c:pt idx="1592">
                        <c:v>45826</c:v>
                      </c:pt>
                      <c:pt idx="1593">
                        <c:v>45827</c:v>
                      </c:pt>
                      <c:pt idx="1594">
                        <c:v>45828</c:v>
                      </c:pt>
                      <c:pt idx="1595">
                        <c:v>45831</c:v>
                      </c:pt>
                      <c:pt idx="1596">
                        <c:v>45832</c:v>
                      </c:pt>
                      <c:pt idx="1597">
                        <c:v>45833</c:v>
                      </c:pt>
                      <c:pt idx="1598">
                        <c:v>45834</c:v>
                      </c:pt>
                      <c:pt idx="1599">
                        <c:v>45835</c:v>
                      </c:pt>
                      <c:pt idx="1600">
                        <c:v>45838</c:v>
                      </c:pt>
                      <c:pt idx="1601">
                        <c:v>45839</c:v>
                      </c:pt>
                      <c:pt idx="1602">
                        <c:v>45840</c:v>
                      </c:pt>
                      <c:pt idx="1603">
                        <c:v>45841</c:v>
                      </c:pt>
                      <c:pt idx="1604">
                        <c:v>45842</c:v>
                      </c:pt>
                      <c:pt idx="1605">
                        <c:v>45845</c:v>
                      </c:pt>
                      <c:pt idx="1606">
                        <c:v>45846</c:v>
                      </c:pt>
                      <c:pt idx="1607">
                        <c:v>45847</c:v>
                      </c:pt>
                      <c:pt idx="1608">
                        <c:v>45848</c:v>
                      </c:pt>
                      <c:pt idx="1609">
                        <c:v>45849</c:v>
                      </c:pt>
                      <c:pt idx="1610">
                        <c:v>45852</c:v>
                      </c:pt>
                      <c:pt idx="1611">
                        <c:v>45853</c:v>
                      </c:pt>
                      <c:pt idx="1612">
                        <c:v>45854</c:v>
                      </c:pt>
                      <c:pt idx="1613">
                        <c:v>45855</c:v>
                      </c:pt>
                      <c:pt idx="1614">
                        <c:v>45856</c:v>
                      </c:pt>
                      <c:pt idx="1615">
                        <c:v>45859</c:v>
                      </c:pt>
                      <c:pt idx="1616">
                        <c:v>45860</c:v>
                      </c:pt>
                      <c:pt idx="1617">
                        <c:v>45861</c:v>
                      </c:pt>
                      <c:pt idx="1618">
                        <c:v>45862</c:v>
                      </c:pt>
                      <c:pt idx="1619">
                        <c:v>45863</c:v>
                      </c:pt>
                      <c:pt idx="1620">
                        <c:v>45866</c:v>
                      </c:pt>
                      <c:pt idx="1621">
                        <c:v>45867</c:v>
                      </c:pt>
                      <c:pt idx="1622">
                        <c:v>45868</c:v>
                      </c:pt>
                      <c:pt idx="1623">
                        <c:v>45869</c:v>
                      </c:pt>
                      <c:pt idx="1624">
                        <c:v>45870</c:v>
                      </c:pt>
                      <c:pt idx="1625">
                        <c:v>45873</c:v>
                      </c:pt>
                      <c:pt idx="1626">
                        <c:v>45874</c:v>
                      </c:pt>
                      <c:pt idx="1627">
                        <c:v>45875</c:v>
                      </c:pt>
                      <c:pt idx="1628">
                        <c:v>45876</c:v>
                      </c:pt>
                      <c:pt idx="1629">
                        <c:v>45877</c:v>
                      </c:pt>
                      <c:pt idx="1630">
                        <c:v>45880</c:v>
                      </c:pt>
                      <c:pt idx="1631">
                        <c:v>45881</c:v>
                      </c:pt>
                      <c:pt idx="1632">
                        <c:v>45882</c:v>
                      </c:pt>
                      <c:pt idx="1633">
                        <c:v>45883</c:v>
                      </c:pt>
                      <c:pt idx="1634">
                        <c:v>45884</c:v>
                      </c:pt>
                      <c:pt idx="1635">
                        <c:v>45887</c:v>
                      </c:pt>
                      <c:pt idx="1636">
                        <c:v>45888</c:v>
                      </c:pt>
                      <c:pt idx="1637">
                        <c:v>45889</c:v>
                      </c:pt>
                      <c:pt idx="1638">
                        <c:v>45890</c:v>
                      </c:pt>
                      <c:pt idx="1639">
                        <c:v>45891</c:v>
                      </c:pt>
                      <c:pt idx="1640">
                        <c:v>45894</c:v>
                      </c:pt>
                      <c:pt idx="1641">
                        <c:v>45895</c:v>
                      </c:pt>
                      <c:pt idx="1642">
                        <c:v>45896</c:v>
                      </c:pt>
                      <c:pt idx="1643">
                        <c:v>45897</c:v>
                      </c:pt>
                      <c:pt idx="1644">
                        <c:v>45898</c:v>
                      </c:pt>
                      <c:pt idx="1645">
                        <c:v>45903</c:v>
                      </c:pt>
                      <c:pt idx="1646">
                        <c:v>45904</c:v>
                      </c:pt>
                      <c:pt idx="1647">
                        <c:v>45905</c:v>
                      </c:pt>
                      <c:pt idx="1648">
                        <c:v>45908</c:v>
                      </c:pt>
                      <c:pt idx="1649">
                        <c:v>45909</c:v>
                      </c:pt>
                      <c:pt idx="1650">
                        <c:v>45910</c:v>
                      </c:pt>
                      <c:pt idx="1651">
                        <c:v>45911</c:v>
                      </c:pt>
                      <c:pt idx="1652">
                        <c:v>45912</c:v>
                      </c:pt>
                      <c:pt idx="1653">
                        <c:v>45915</c:v>
                      </c:pt>
                      <c:pt idx="1654">
                        <c:v>45916</c:v>
                      </c:pt>
                      <c:pt idx="1655">
                        <c:v>45917</c:v>
                      </c:pt>
                      <c:pt idx="1656">
                        <c:v>45918</c:v>
                      </c:pt>
                      <c:pt idx="1657">
                        <c:v>45919</c:v>
                      </c:pt>
                      <c:pt idx="1658">
                        <c:v>45922</c:v>
                      </c:pt>
                      <c:pt idx="1659">
                        <c:v>45923</c:v>
                      </c:pt>
                      <c:pt idx="1660">
                        <c:v>45924</c:v>
                      </c:pt>
                      <c:pt idx="1661">
                        <c:v>45925</c:v>
                      </c:pt>
                      <c:pt idx="1662">
                        <c:v>45926</c:v>
                      </c:pt>
                      <c:pt idx="1663">
                        <c:v>45929</c:v>
                      </c:pt>
                      <c:pt idx="1664">
                        <c:v>45930</c:v>
                      </c:pt>
                      <c:pt idx="1665">
                        <c:v>45931</c:v>
                      </c:pt>
                      <c:pt idx="1666">
                        <c:v>45932</c:v>
                      </c:pt>
                      <c:pt idx="1667">
                        <c:v>45933</c:v>
                      </c:pt>
                      <c:pt idx="1668">
                        <c:v>45936</c:v>
                      </c:pt>
                      <c:pt idx="1669">
                        <c:v>45937</c:v>
                      </c:pt>
                      <c:pt idx="1670">
                        <c:v>45938</c:v>
                      </c:pt>
                      <c:pt idx="1671">
                        <c:v>45939</c:v>
                      </c:pt>
                      <c:pt idx="1672">
                        <c:v>45940</c:v>
                      </c:pt>
                      <c:pt idx="1673">
                        <c:v>45943</c:v>
                      </c:pt>
                      <c:pt idx="1674">
                        <c:v>45944</c:v>
                      </c:pt>
                      <c:pt idx="1675">
                        <c:v>45945</c:v>
                      </c:pt>
                      <c:pt idx="1676">
                        <c:v>45946</c:v>
                      </c:pt>
                      <c:pt idx="1677">
                        <c:v>45947</c:v>
                      </c:pt>
                      <c:pt idx="1678">
                        <c:v>45950</c:v>
                      </c:pt>
                      <c:pt idx="1679">
                        <c:v>45951</c:v>
                      </c:pt>
                      <c:pt idx="1680">
                        <c:v>45952</c:v>
                      </c:pt>
                      <c:pt idx="1681">
                        <c:v>45953</c:v>
                      </c:pt>
                      <c:pt idx="1682">
                        <c:v>45954</c:v>
                      </c:pt>
                      <c:pt idx="1683">
                        <c:v>45957</c:v>
                      </c:pt>
                      <c:pt idx="1684">
                        <c:v>45958</c:v>
                      </c:pt>
                      <c:pt idx="1685">
                        <c:v>45959</c:v>
                      </c:pt>
                      <c:pt idx="1686">
                        <c:v>45960</c:v>
                      </c:pt>
                      <c:pt idx="1687">
                        <c:v>45961</c:v>
                      </c:pt>
                      <c:pt idx="1688">
                        <c:v>45964</c:v>
                      </c:pt>
                      <c:pt idx="1689">
                        <c:v>45965</c:v>
                      </c:pt>
                      <c:pt idx="1690">
                        <c:v>45966</c:v>
                      </c:pt>
                      <c:pt idx="1691">
                        <c:v>45967</c:v>
                      </c:pt>
                      <c:pt idx="1692">
                        <c:v>45968</c:v>
                      </c:pt>
                      <c:pt idx="1693">
                        <c:v>45971</c:v>
                      </c:pt>
                      <c:pt idx="1694">
                        <c:v>45972</c:v>
                      </c:pt>
                      <c:pt idx="1695">
                        <c:v>45973</c:v>
                      </c:pt>
                      <c:pt idx="1696">
                        <c:v>45974</c:v>
                      </c:pt>
                      <c:pt idx="1697">
                        <c:v>45975</c:v>
                      </c:pt>
                      <c:pt idx="1698">
                        <c:v>45978</c:v>
                      </c:pt>
                      <c:pt idx="1699">
                        <c:v>45979</c:v>
                      </c:pt>
                      <c:pt idx="1700">
                        <c:v>45980</c:v>
                      </c:pt>
                      <c:pt idx="1701">
                        <c:v>45981</c:v>
                      </c:pt>
                      <c:pt idx="1702">
                        <c:v>45982</c:v>
                      </c:pt>
                      <c:pt idx="1703">
                        <c:v>45985</c:v>
                      </c:pt>
                      <c:pt idx="1704">
                        <c:v>45986</c:v>
                      </c:pt>
                      <c:pt idx="1705">
                        <c:v>45987</c:v>
                      </c:pt>
                      <c:pt idx="1706">
                        <c:v>45988</c:v>
                      </c:pt>
                      <c:pt idx="1707">
                        <c:v>45989</c:v>
                      </c:pt>
                      <c:pt idx="1708">
                        <c:v>45992</c:v>
                      </c:pt>
                      <c:pt idx="1709">
                        <c:v>45993</c:v>
                      </c:pt>
                      <c:pt idx="1710">
                        <c:v>45994</c:v>
                      </c:pt>
                      <c:pt idx="1711">
                        <c:v>45995</c:v>
                      </c:pt>
                      <c:pt idx="1712">
                        <c:v>45996</c:v>
                      </c:pt>
                      <c:pt idx="1713">
                        <c:v>45999</c:v>
                      </c:pt>
                      <c:pt idx="1714">
                        <c:v>46000</c:v>
                      </c:pt>
                      <c:pt idx="1715">
                        <c:v>46001</c:v>
                      </c:pt>
                      <c:pt idx="1716">
                        <c:v>46002</c:v>
                      </c:pt>
                      <c:pt idx="1717">
                        <c:v>46003</c:v>
                      </c:pt>
                      <c:pt idx="1718">
                        <c:v>46006</c:v>
                      </c:pt>
                      <c:pt idx="1719">
                        <c:v>46007</c:v>
                      </c:pt>
                      <c:pt idx="1720">
                        <c:v>46008</c:v>
                      </c:pt>
                      <c:pt idx="1721">
                        <c:v>46009</c:v>
                      </c:pt>
                      <c:pt idx="1722">
                        <c:v>46010</c:v>
                      </c:pt>
                      <c:pt idx="1723">
                        <c:v>46013</c:v>
                      </c:pt>
                      <c:pt idx="1724">
                        <c:v>46014</c:v>
                      </c:pt>
                      <c:pt idx="1725">
                        <c:v>46015</c:v>
                      </c:pt>
                      <c:pt idx="1726">
                        <c:v>46016</c:v>
                      </c:pt>
                      <c:pt idx="1727">
                        <c:v>46017</c:v>
                      </c:pt>
                      <c:pt idx="1728">
                        <c:v>46020</c:v>
                      </c:pt>
                      <c:pt idx="1729">
                        <c:v>46021</c:v>
                      </c:pt>
                      <c:pt idx="1730">
                        <c:v>46022</c:v>
                      </c:pt>
                      <c:pt idx="1731">
                        <c:v>46027</c:v>
                      </c:pt>
                      <c:pt idx="1732">
                        <c:v>46028</c:v>
                      </c:pt>
                      <c:pt idx="1733">
                        <c:v>46029</c:v>
                      </c:pt>
                      <c:pt idx="1734">
                        <c:v>46030</c:v>
                      </c:pt>
                      <c:pt idx="1735">
                        <c:v>46031</c:v>
                      </c:pt>
                      <c:pt idx="1736">
                        <c:v>46034</c:v>
                      </c:pt>
                      <c:pt idx="1737">
                        <c:v>46035</c:v>
                      </c:pt>
                      <c:pt idx="1738">
                        <c:v>46036</c:v>
                      </c:pt>
                      <c:pt idx="1739">
                        <c:v>46037</c:v>
                      </c:pt>
                      <c:pt idx="1740">
                        <c:v>46038</c:v>
                      </c:pt>
                      <c:pt idx="1741">
                        <c:v>46041</c:v>
                      </c:pt>
                      <c:pt idx="1742">
                        <c:v>46042</c:v>
                      </c:pt>
                      <c:pt idx="1743">
                        <c:v>46043</c:v>
                      </c:pt>
                      <c:pt idx="1744">
                        <c:v>46044</c:v>
                      </c:pt>
                      <c:pt idx="1745">
                        <c:v>46045</c:v>
                      </c:pt>
                      <c:pt idx="1746">
                        <c:v>46048</c:v>
                      </c:pt>
                      <c:pt idx="1747">
                        <c:v>46049</c:v>
                      </c:pt>
                      <c:pt idx="1748">
                        <c:v>46050</c:v>
                      </c:pt>
                      <c:pt idx="1749">
                        <c:v>46051</c:v>
                      </c:pt>
                      <c:pt idx="1750">
                        <c:v>46052</c:v>
                      </c:pt>
                      <c:pt idx="1751">
                        <c:v>46055</c:v>
                      </c:pt>
                      <c:pt idx="1752">
                        <c:v>46056</c:v>
                      </c:pt>
                      <c:pt idx="1753">
                        <c:v>46057</c:v>
                      </c:pt>
                      <c:pt idx="1754">
                        <c:v>46058</c:v>
                      </c:pt>
                      <c:pt idx="1755">
                        <c:v>46059</c:v>
                      </c:pt>
                      <c:pt idx="1756">
                        <c:v>46062</c:v>
                      </c:pt>
                      <c:pt idx="1757">
                        <c:v>46063</c:v>
                      </c:pt>
                      <c:pt idx="1758">
                        <c:v>46064</c:v>
                      </c:pt>
                      <c:pt idx="1759">
                        <c:v>46065</c:v>
                      </c:pt>
                      <c:pt idx="1760">
                        <c:v>46066</c:v>
                      </c:pt>
                      <c:pt idx="1761">
                        <c:v>46069</c:v>
                      </c:pt>
                      <c:pt idx="1762">
                        <c:v>46070</c:v>
                      </c:pt>
                      <c:pt idx="1763">
                        <c:v>46071</c:v>
                      </c:pt>
                      <c:pt idx="1764">
                        <c:v>46072</c:v>
                      </c:pt>
                      <c:pt idx="1765">
                        <c:v>46073</c:v>
                      </c:pt>
                      <c:pt idx="1766">
                        <c:v>46076</c:v>
                      </c:pt>
                      <c:pt idx="1767">
                        <c:v>46077</c:v>
                      </c:pt>
                      <c:pt idx="1768">
                        <c:v>46078</c:v>
                      </c:pt>
                      <c:pt idx="1769">
                        <c:v>46079</c:v>
                      </c:pt>
                      <c:pt idx="1770">
                        <c:v>46080</c:v>
                      </c:pt>
                      <c:pt idx="1771">
                        <c:v>46083</c:v>
                      </c:pt>
                      <c:pt idx="1772">
                        <c:v>46084</c:v>
                      </c:pt>
                      <c:pt idx="1773">
                        <c:v>46085</c:v>
                      </c:pt>
                      <c:pt idx="1774">
                        <c:v>46086</c:v>
                      </c:pt>
                      <c:pt idx="1775">
                        <c:v>46087</c:v>
                      </c:pt>
                      <c:pt idx="1776">
                        <c:v>46090</c:v>
                      </c:pt>
                      <c:pt idx="1777">
                        <c:v>46091</c:v>
                      </c:pt>
                      <c:pt idx="1778">
                        <c:v>46092</c:v>
                      </c:pt>
                      <c:pt idx="1779">
                        <c:v>46093</c:v>
                      </c:pt>
                      <c:pt idx="1780">
                        <c:v>46094</c:v>
                      </c:pt>
                      <c:pt idx="1781">
                        <c:v>46097</c:v>
                      </c:pt>
                      <c:pt idx="1782">
                        <c:v>46098</c:v>
                      </c:pt>
                      <c:pt idx="1783">
                        <c:v>46099</c:v>
                      </c:pt>
                      <c:pt idx="1784">
                        <c:v>46100</c:v>
                      </c:pt>
                      <c:pt idx="1785">
                        <c:v>46101</c:v>
                      </c:pt>
                      <c:pt idx="1786">
                        <c:v>46104</c:v>
                      </c:pt>
                      <c:pt idx="1787">
                        <c:v>46105</c:v>
                      </c:pt>
                      <c:pt idx="1788">
                        <c:v>46106</c:v>
                      </c:pt>
                      <c:pt idx="1789">
                        <c:v>46107</c:v>
                      </c:pt>
                      <c:pt idx="1790">
                        <c:v>46108</c:v>
                      </c:pt>
                      <c:pt idx="1791">
                        <c:v>46111</c:v>
                      </c:pt>
                      <c:pt idx="1792">
                        <c:v>46112</c:v>
                      </c:pt>
                      <c:pt idx="1793">
                        <c:v>46113</c:v>
                      </c:pt>
                      <c:pt idx="1794">
                        <c:v>46114</c:v>
                      </c:pt>
                      <c:pt idx="1795">
                        <c:v>46115</c:v>
                      </c:pt>
                    </c:numCache>
                  </c:numRef>
                </c:cat>
                <c:val>
                  <c:numRef>
                    <c:extLst xmlns:c15="http://schemas.microsoft.com/office/drawing/2012/chart">
                      <c:ext xmlns:c15="http://schemas.microsoft.com/office/drawing/2012/chart" uri="{02D57815-91ED-43cb-92C2-25804820EDAC}">
                        <c15:formulaRef>
                          <c15:sqref>IRbaseline!$E$4:$E$9999</c15:sqref>
                        </c15:formulaRef>
                      </c:ext>
                    </c:extLst>
                    <c:numCache>
                      <c:formatCode>0.00%</c:formatCode>
                      <c:ptCount val="9996"/>
                      <c:pt idx="0">
                        <c:v>4.8300000000000003E-2</c:v>
                      </c:pt>
                      <c:pt idx="1">
                        <c:v>4.7300000000000002E-2</c:v>
                      </c:pt>
                      <c:pt idx="2">
                        <c:v>4.9000000000000002E-2</c:v>
                      </c:pt>
                      <c:pt idx="3">
                        <c:v>4.8899999999999999E-2</c:v>
                      </c:pt>
                      <c:pt idx="4">
                        <c:v>4.9399999999999999E-2</c:v>
                      </c:pt>
                      <c:pt idx="5">
                        <c:v>5.0200000000000002E-2</c:v>
                      </c:pt>
                      <c:pt idx="6">
                        <c:v>4.8899999999999999E-2</c:v>
                      </c:pt>
                      <c:pt idx="7">
                        <c:v>4.6100000000000002E-2</c:v>
                      </c:pt>
                      <c:pt idx="8">
                        <c:v>4.6899999999999997E-2</c:v>
                      </c:pt>
                      <c:pt idx="9">
                        <c:v>4.65E-2</c:v>
                      </c:pt>
                      <c:pt idx="10">
                        <c:v>4.65E-2</c:v>
                      </c:pt>
                      <c:pt idx="11">
                        <c:v>4.4600000000000001E-2</c:v>
                      </c:pt>
                      <c:pt idx="12">
                        <c:v>4.7899999999999998E-2</c:v>
                      </c:pt>
                      <c:pt idx="13">
                        <c:v>5.2400000000000002E-2</c:v>
                      </c:pt>
                      <c:pt idx="14">
                        <c:v>4.7699999999999999E-2</c:v>
                      </c:pt>
                      <c:pt idx="15">
                        <c:v>4.7699999999999999E-2</c:v>
                      </c:pt>
                      <c:pt idx="16">
                        <c:v>5.0999999999999997E-2</c:v>
                      </c:pt>
                      <c:pt idx="17">
                        <c:v>5.0999999999999997E-2</c:v>
                      </c:pt>
                      <c:pt idx="18">
                        <c:v>5.3400000000000003E-2</c:v>
                      </c:pt>
                      <c:pt idx="19">
                        <c:v>5.6300000000000003E-2</c:v>
                      </c:pt>
                      <c:pt idx="20">
                        <c:v>5.33E-2</c:v>
                      </c:pt>
                      <c:pt idx="21">
                        <c:v>4.9200000000000001E-2</c:v>
                      </c:pt>
                      <c:pt idx="22">
                        <c:v>5.0299999999999997E-2</c:v>
                      </c:pt>
                      <c:pt idx="23">
                        <c:v>4.9200000000000001E-2</c:v>
                      </c:pt>
                      <c:pt idx="24">
                        <c:v>4.9399999999999999E-2</c:v>
                      </c:pt>
                      <c:pt idx="25">
                        <c:v>4.7399999999999998E-2</c:v>
                      </c:pt>
                      <c:pt idx="26">
                        <c:v>4.7199999999999999E-2</c:v>
                      </c:pt>
                      <c:pt idx="27">
                        <c:v>4.58E-2</c:v>
                      </c:pt>
                      <c:pt idx="28">
                        <c:v>4.4699999999999997E-2</c:v>
                      </c:pt>
                      <c:pt idx="29">
                        <c:v>4.3999999999999997E-2</c:v>
                      </c:pt>
                      <c:pt idx="30">
                        <c:v>4.3900000000000002E-2</c:v>
                      </c:pt>
                      <c:pt idx="31">
                        <c:v>4.2000000000000003E-2</c:v>
                      </c:pt>
                      <c:pt idx="32">
                        <c:v>4.2200000000000001E-2</c:v>
                      </c:pt>
                      <c:pt idx="33">
                        <c:v>4.2799999999999998E-2</c:v>
                      </c:pt>
                      <c:pt idx="34">
                        <c:v>4.3900000000000002E-2</c:v>
                      </c:pt>
                      <c:pt idx="35">
                        <c:v>4.2099999999999999E-2</c:v>
                      </c:pt>
                      <c:pt idx="36">
                        <c:v>4.19E-2</c:v>
                      </c:pt>
                      <c:pt idx="37">
                        <c:v>4.2000000000000003E-2</c:v>
                      </c:pt>
                      <c:pt idx="38">
                        <c:v>4.3099999999999999E-2</c:v>
                      </c:pt>
                      <c:pt idx="39">
                        <c:v>4.7699999999999999E-2</c:v>
                      </c:pt>
                      <c:pt idx="40">
                        <c:v>3.9899999999999998E-2</c:v>
                      </c:pt>
                      <c:pt idx="41">
                        <c:v>3.9399999999999998E-2</c:v>
                      </c:pt>
                      <c:pt idx="42">
                        <c:v>3.8699999999999998E-2</c:v>
                      </c:pt>
                      <c:pt idx="43">
                        <c:v>3.95E-2</c:v>
                      </c:pt>
                      <c:pt idx="44">
                        <c:v>3.7499999999999999E-2</c:v>
                      </c:pt>
                      <c:pt idx="45">
                        <c:v>3.3300000000000003E-2</c:v>
                      </c:pt>
                      <c:pt idx="46">
                        <c:v>3.32E-2</c:v>
                      </c:pt>
                      <c:pt idx="47">
                        <c:v>3.3099999999999997E-2</c:v>
                      </c:pt>
                      <c:pt idx="48">
                        <c:v>3.3099999999999997E-2</c:v>
                      </c:pt>
                      <c:pt idx="49">
                        <c:v>3.3000000000000002E-2</c:v>
                      </c:pt>
                      <c:pt idx="50">
                        <c:v>4.7699999999999999E-2</c:v>
                      </c:pt>
                      <c:pt idx="51">
                        <c:v>4.7699999999999999E-2</c:v>
                      </c:pt>
                      <c:pt idx="52">
                        <c:v>4.7699999999999999E-2</c:v>
                      </c:pt>
                      <c:pt idx="53">
                        <c:v>4.7699999999999999E-2</c:v>
                      </c:pt>
                      <c:pt idx="54">
                        <c:v>4.1700000000000001E-2</c:v>
                      </c:pt>
                      <c:pt idx="55">
                        <c:v>4.3700000000000003E-2</c:v>
                      </c:pt>
                      <c:pt idx="56">
                        <c:v>4.36E-2</c:v>
                      </c:pt>
                      <c:pt idx="57">
                        <c:v>4.2999999999999997E-2</c:v>
                      </c:pt>
                      <c:pt idx="58">
                        <c:v>4.3999999999999997E-2</c:v>
                      </c:pt>
                      <c:pt idx="59">
                        <c:v>4.2700000000000002E-2</c:v>
                      </c:pt>
                      <c:pt idx="60">
                        <c:v>4.0599999999999997E-2</c:v>
                      </c:pt>
                      <c:pt idx="61">
                        <c:v>4.0800000000000003E-2</c:v>
                      </c:pt>
                      <c:pt idx="62">
                        <c:v>4.36E-2</c:v>
                      </c:pt>
                      <c:pt idx="63">
                        <c:v>4.4600000000000001E-2</c:v>
                      </c:pt>
                      <c:pt idx="64">
                        <c:v>4.2999999999999997E-2</c:v>
                      </c:pt>
                      <c:pt idx="65">
                        <c:v>4.6199999999999998E-2</c:v>
                      </c:pt>
                      <c:pt idx="66">
                        <c:v>4.2799999999999998E-2</c:v>
                      </c:pt>
                      <c:pt idx="67">
                        <c:v>4.1099999999999998E-2</c:v>
                      </c:pt>
                      <c:pt idx="68">
                        <c:v>3.7699999999999997E-2</c:v>
                      </c:pt>
                      <c:pt idx="69">
                        <c:v>3.6700000000000003E-2</c:v>
                      </c:pt>
                      <c:pt idx="70">
                        <c:v>3.2199999999999999E-2</c:v>
                      </c:pt>
                      <c:pt idx="71">
                        <c:v>3.2000000000000001E-2</c:v>
                      </c:pt>
                      <c:pt idx="72">
                        <c:v>3.0499999999999999E-2</c:v>
                      </c:pt>
                      <c:pt idx="73">
                        <c:v>3.44E-2</c:v>
                      </c:pt>
                      <c:pt idx="74">
                        <c:v>3.5900000000000001E-2</c:v>
                      </c:pt>
                      <c:pt idx="75">
                        <c:v>3.7199999999999997E-2</c:v>
                      </c:pt>
                      <c:pt idx="76">
                        <c:v>4.2299999999999997E-2</c:v>
                      </c:pt>
                      <c:pt idx="77">
                        <c:v>3.9600000000000003E-2</c:v>
                      </c:pt>
                      <c:pt idx="78">
                        <c:v>3.78E-2</c:v>
                      </c:pt>
                      <c:pt idx="79">
                        <c:v>3.9300000000000002E-2</c:v>
                      </c:pt>
                      <c:pt idx="80">
                        <c:v>3.7199999999999997E-2</c:v>
                      </c:pt>
                      <c:pt idx="81">
                        <c:v>3.6200000000000003E-2</c:v>
                      </c:pt>
                      <c:pt idx="82">
                        <c:v>3.5299999999999998E-2</c:v>
                      </c:pt>
                      <c:pt idx="83">
                        <c:v>3.3300000000000003E-2</c:v>
                      </c:pt>
                      <c:pt idx="84">
                        <c:v>3.2899999999999999E-2</c:v>
                      </c:pt>
                      <c:pt idx="85">
                        <c:v>3.4500000000000003E-2</c:v>
                      </c:pt>
                      <c:pt idx="86">
                        <c:v>3.3700000000000001E-2</c:v>
                      </c:pt>
                      <c:pt idx="87">
                        <c:v>3.49E-2</c:v>
                      </c:pt>
                      <c:pt idx="88">
                        <c:v>3.5400000000000001E-2</c:v>
                      </c:pt>
                      <c:pt idx="89">
                        <c:v>3.4700000000000002E-2</c:v>
                      </c:pt>
                      <c:pt idx="90">
                        <c:v>3.5499999999999997E-2</c:v>
                      </c:pt>
                      <c:pt idx="91">
                        <c:v>3.5099999999999999E-2</c:v>
                      </c:pt>
                      <c:pt idx="92">
                        <c:v>3.32E-2</c:v>
                      </c:pt>
                      <c:pt idx="93">
                        <c:v>3.4099999999999998E-2</c:v>
                      </c:pt>
                      <c:pt idx="94">
                        <c:v>3.4799999999999998E-2</c:v>
                      </c:pt>
                      <c:pt idx="95">
                        <c:v>3.5200000000000002E-2</c:v>
                      </c:pt>
                      <c:pt idx="96">
                        <c:v>3.39E-2</c:v>
                      </c:pt>
                      <c:pt idx="97">
                        <c:v>3.39E-2</c:v>
                      </c:pt>
                      <c:pt idx="98">
                        <c:v>3.4799999999999998E-2</c:v>
                      </c:pt>
                      <c:pt idx="99">
                        <c:v>3.4000000000000002E-2</c:v>
                      </c:pt>
                      <c:pt idx="100">
                        <c:v>3.5000000000000003E-2</c:v>
                      </c:pt>
                      <c:pt idx="101">
                        <c:v>3.5499999999999997E-2</c:v>
                      </c:pt>
                      <c:pt idx="102">
                        <c:v>3.5499999999999997E-2</c:v>
                      </c:pt>
                      <c:pt idx="103">
                        <c:v>3.2899999999999999E-2</c:v>
                      </c:pt>
                      <c:pt idx="104">
                        <c:v>3.3700000000000001E-2</c:v>
                      </c:pt>
                      <c:pt idx="105">
                        <c:v>3.3799999999999997E-2</c:v>
                      </c:pt>
                      <c:pt idx="106">
                        <c:v>3.4099999999999998E-2</c:v>
                      </c:pt>
                      <c:pt idx="107">
                        <c:v>3.4000000000000002E-2</c:v>
                      </c:pt>
                      <c:pt idx="108">
                        <c:v>3.4599999999999999E-2</c:v>
                      </c:pt>
                      <c:pt idx="109">
                        <c:v>3.61E-2</c:v>
                      </c:pt>
                      <c:pt idx="110">
                        <c:v>3.7999999999999999E-2</c:v>
                      </c:pt>
                      <c:pt idx="111">
                        <c:v>3.9199999999999999E-2</c:v>
                      </c:pt>
                      <c:pt idx="112">
                        <c:v>4.0599999999999997E-2</c:v>
                      </c:pt>
                      <c:pt idx="113">
                        <c:v>4.3999999999999997E-2</c:v>
                      </c:pt>
                      <c:pt idx="114">
                        <c:v>3.8699999999999998E-2</c:v>
                      </c:pt>
                      <c:pt idx="115">
                        <c:v>3.8199999999999998E-2</c:v>
                      </c:pt>
                      <c:pt idx="116">
                        <c:v>3.7699999999999997E-2</c:v>
                      </c:pt>
                      <c:pt idx="117">
                        <c:v>3.73E-2</c:v>
                      </c:pt>
                      <c:pt idx="118">
                        <c:v>3.56E-2</c:v>
                      </c:pt>
                      <c:pt idx="119">
                        <c:v>3.49E-2</c:v>
                      </c:pt>
                      <c:pt idx="120">
                        <c:v>3.4799999999999998E-2</c:v>
                      </c:pt>
                      <c:pt idx="121">
                        <c:v>3.4099999999999998E-2</c:v>
                      </c:pt>
                      <c:pt idx="122">
                        <c:v>3.39E-2</c:v>
                      </c:pt>
                      <c:pt idx="123">
                        <c:v>3.27E-2</c:v>
                      </c:pt>
                      <c:pt idx="124">
                        <c:v>3.4200000000000001E-2</c:v>
                      </c:pt>
                      <c:pt idx="125">
                        <c:v>3.2000000000000001E-2</c:v>
                      </c:pt>
                      <c:pt idx="126">
                        <c:v>3.3099999999999997E-2</c:v>
                      </c:pt>
                      <c:pt idx="127">
                        <c:v>3.1099999999999999E-2</c:v>
                      </c:pt>
                      <c:pt idx="128">
                        <c:v>3.1600000000000003E-2</c:v>
                      </c:pt>
                      <c:pt idx="129">
                        <c:v>3.1199999999999999E-2</c:v>
                      </c:pt>
                      <c:pt idx="130">
                        <c:v>3.1899999999999998E-2</c:v>
                      </c:pt>
                      <c:pt idx="131">
                        <c:v>3.1600000000000003E-2</c:v>
                      </c:pt>
                      <c:pt idx="132">
                        <c:v>3.0099999999999998E-2</c:v>
                      </c:pt>
                      <c:pt idx="133">
                        <c:v>3.1399999999999997E-2</c:v>
                      </c:pt>
                      <c:pt idx="134">
                        <c:v>3.1300000000000001E-2</c:v>
                      </c:pt>
                      <c:pt idx="135">
                        <c:v>3.0599999999999999E-2</c:v>
                      </c:pt>
                      <c:pt idx="136">
                        <c:v>3.0200000000000001E-2</c:v>
                      </c:pt>
                      <c:pt idx="137">
                        <c:v>3.0599999999999999E-2</c:v>
                      </c:pt>
                      <c:pt idx="138">
                        <c:v>3.04E-2</c:v>
                      </c:pt>
                      <c:pt idx="139">
                        <c:v>3.3799999999999997E-2</c:v>
                      </c:pt>
                      <c:pt idx="140">
                        <c:v>3.39E-2</c:v>
                      </c:pt>
                      <c:pt idx="141">
                        <c:v>3.3599999999999998E-2</c:v>
                      </c:pt>
                      <c:pt idx="142">
                        <c:v>3.1899999999999998E-2</c:v>
                      </c:pt>
                      <c:pt idx="143">
                        <c:v>3.1899999999999998E-2</c:v>
                      </c:pt>
                      <c:pt idx="144">
                        <c:v>3.1399999999999997E-2</c:v>
                      </c:pt>
                      <c:pt idx="145">
                        <c:v>3.04E-2</c:v>
                      </c:pt>
                      <c:pt idx="146">
                        <c:v>3.0099999999999998E-2</c:v>
                      </c:pt>
                      <c:pt idx="147">
                        <c:v>3.0800000000000001E-2</c:v>
                      </c:pt>
                      <c:pt idx="148">
                        <c:v>3.0499999999999999E-2</c:v>
                      </c:pt>
                      <c:pt idx="149">
                        <c:v>3.0300000000000001E-2</c:v>
                      </c:pt>
                      <c:pt idx="150">
                        <c:v>3.1399999999999997E-2</c:v>
                      </c:pt>
                      <c:pt idx="151">
                        <c:v>3.2300000000000002E-2</c:v>
                      </c:pt>
                      <c:pt idx="152">
                        <c:v>3.5000000000000003E-2</c:v>
                      </c:pt>
                      <c:pt idx="153">
                        <c:v>3.6999999999999998E-2</c:v>
                      </c:pt>
                      <c:pt idx="154">
                        <c:v>5.2699999999999997E-2</c:v>
                      </c:pt>
                      <c:pt idx="155">
                        <c:v>5.2200000000000003E-2</c:v>
                      </c:pt>
                      <c:pt idx="156">
                        <c:v>4.2799999999999998E-2</c:v>
                      </c:pt>
                      <c:pt idx="157">
                        <c:v>4.8800000000000003E-2</c:v>
                      </c:pt>
                      <c:pt idx="158">
                        <c:v>4.4699999999999997E-2</c:v>
                      </c:pt>
                      <c:pt idx="159">
                        <c:v>4.41E-2</c:v>
                      </c:pt>
                      <c:pt idx="160">
                        <c:v>4.4400000000000002E-2</c:v>
                      </c:pt>
                      <c:pt idx="161">
                        <c:v>3.9800000000000002E-2</c:v>
                      </c:pt>
                      <c:pt idx="162">
                        <c:v>3.7400000000000003E-2</c:v>
                      </c:pt>
                      <c:pt idx="163">
                        <c:v>3.5000000000000003E-2</c:v>
                      </c:pt>
                      <c:pt idx="164">
                        <c:v>3.3099999999999997E-2</c:v>
                      </c:pt>
                      <c:pt idx="165">
                        <c:v>3.1099999999999999E-2</c:v>
                      </c:pt>
                      <c:pt idx="166">
                        <c:v>3.0200000000000001E-2</c:v>
                      </c:pt>
                      <c:pt idx="167">
                        <c:v>0.03</c:v>
                      </c:pt>
                      <c:pt idx="168">
                        <c:v>2.8400000000000002E-2</c:v>
                      </c:pt>
                      <c:pt idx="169">
                        <c:v>2.8799999999999999E-2</c:v>
                      </c:pt>
                      <c:pt idx="170">
                        <c:v>2.7900000000000001E-2</c:v>
                      </c:pt>
                      <c:pt idx="171">
                        <c:v>2.8500000000000001E-2</c:v>
                      </c:pt>
                      <c:pt idx="172">
                        <c:v>2.6100000000000002E-2</c:v>
                      </c:pt>
                      <c:pt idx="173">
                        <c:v>2.6800000000000001E-2</c:v>
                      </c:pt>
                      <c:pt idx="174">
                        <c:v>2.6100000000000002E-2</c:v>
                      </c:pt>
                      <c:pt idx="175">
                        <c:v>2.6499999999999999E-2</c:v>
                      </c:pt>
                      <c:pt idx="176">
                        <c:v>2.5600000000000001E-2</c:v>
                      </c:pt>
                      <c:pt idx="177">
                        <c:v>2.7400000000000001E-2</c:v>
                      </c:pt>
                      <c:pt idx="178">
                        <c:v>2.8199999999999999E-2</c:v>
                      </c:pt>
                      <c:pt idx="179">
                        <c:v>2.58E-2</c:v>
                      </c:pt>
                      <c:pt idx="180">
                        <c:v>2.6800000000000001E-2</c:v>
                      </c:pt>
                      <c:pt idx="181">
                        <c:v>2.7E-2</c:v>
                      </c:pt>
                      <c:pt idx="182">
                        <c:v>2.5100000000000001E-2</c:v>
                      </c:pt>
                      <c:pt idx="183">
                        <c:v>2.5999999999999999E-2</c:v>
                      </c:pt>
                      <c:pt idx="184">
                        <c:v>2.3199999999999998E-2</c:v>
                      </c:pt>
                      <c:pt idx="185">
                        <c:v>2.2499999999999999E-2</c:v>
                      </c:pt>
                      <c:pt idx="186">
                        <c:v>2.24E-2</c:v>
                      </c:pt>
                      <c:pt idx="187">
                        <c:v>2.1899999999999999E-2</c:v>
                      </c:pt>
                      <c:pt idx="188">
                        <c:v>2.1999999999999999E-2</c:v>
                      </c:pt>
                      <c:pt idx="189">
                        <c:v>2.1999999999999999E-2</c:v>
                      </c:pt>
                      <c:pt idx="190">
                        <c:v>2.0299999999999999E-2</c:v>
                      </c:pt>
                      <c:pt idx="191">
                        <c:v>2.0299999999999999E-2</c:v>
                      </c:pt>
                      <c:pt idx="192">
                        <c:v>2.1600000000000001E-2</c:v>
                      </c:pt>
                      <c:pt idx="193">
                        <c:v>2.06E-2</c:v>
                      </c:pt>
                      <c:pt idx="194">
                        <c:v>2.4299999999999999E-2</c:v>
                      </c:pt>
                      <c:pt idx="195">
                        <c:v>2.7099999999999999E-2</c:v>
                      </c:pt>
                      <c:pt idx="196">
                        <c:v>2.47E-2</c:v>
                      </c:pt>
                      <c:pt idx="197">
                        <c:v>2.24E-2</c:v>
                      </c:pt>
                      <c:pt idx="198">
                        <c:v>2.1100000000000001E-2</c:v>
                      </c:pt>
                      <c:pt idx="199">
                        <c:v>2.12E-2</c:v>
                      </c:pt>
                      <c:pt idx="200">
                        <c:v>2.4400000000000002E-2</c:v>
                      </c:pt>
                      <c:pt idx="201">
                        <c:v>2.4199999999999999E-2</c:v>
                      </c:pt>
                      <c:pt idx="202">
                        <c:v>2.35E-2</c:v>
                      </c:pt>
                      <c:pt idx="203">
                        <c:v>2.3699999999999999E-2</c:v>
                      </c:pt>
                      <c:pt idx="204">
                        <c:v>2.4899999999999999E-2</c:v>
                      </c:pt>
                      <c:pt idx="205">
                        <c:v>2.4500000000000001E-2</c:v>
                      </c:pt>
                      <c:pt idx="206">
                        <c:v>2.4500000000000001E-2</c:v>
                      </c:pt>
                      <c:pt idx="207">
                        <c:v>2.3300000000000001E-2</c:v>
                      </c:pt>
                      <c:pt idx="208">
                        <c:v>2.29E-2</c:v>
                      </c:pt>
                      <c:pt idx="209">
                        <c:v>2.3300000000000001E-2</c:v>
                      </c:pt>
                      <c:pt idx="210">
                        <c:v>2.5100000000000001E-2</c:v>
                      </c:pt>
                      <c:pt idx="211">
                        <c:v>2.5999999999999999E-2</c:v>
                      </c:pt>
                      <c:pt idx="212">
                        <c:v>3.1E-2</c:v>
                      </c:pt>
                      <c:pt idx="213">
                        <c:v>4.1000000000000002E-2</c:v>
                      </c:pt>
                      <c:pt idx="214">
                        <c:v>3.7699999999999997E-2</c:v>
                      </c:pt>
                      <c:pt idx="215">
                        <c:v>4.58E-2</c:v>
                      </c:pt>
                      <c:pt idx="216">
                        <c:v>4.3999999999999997E-2</c:v>
                      </c:pt>
                      <c:pt idx="217">
                        <c:v>4.2999999999999997E-2</c:v>
                      </c:pt>
                      <c:pt idx="218">
                        <c:v>4.2200000000000001E-2</c:v>
                      </c:pt>
                      <c:pt idx="219">
                        <c:v>4.4600000000000001E-2</c:v>
                      </c:pt>
                      <c:pt idx="220">
                        <c:v>4.2799999999999998E-2</c:v>
                      </c:pt>
                      <c:pt idx="221">
                        <c:v>4.3700000000000003E-2</c:v>
                      </c:pt>
                      <c:pt idx="222">
                        <c:v>4.5199999999999997E-2</c:v>
                      </c:pt>
                      <c:pt idx="223">
                        <c:v>4.4200000000000003E-2</c:v>
                      </c:pt>
                      <c:pt idx="224">
                        <c:v>4.5600000000000002E-2</c:v>
                      </c:pt>
                      <c:pt idx="225">
                        <c:v>4.5100000000000001E-2</c:v>
                      </c:pt>
                      <c:pt idx="226">
                        <c:v>4.7699999999999999E-2</c:v>
                      </c:pt>
                      <c:pt idx="227">
                        <c:v>4.24E-2</c:v>
                      </c:pt>
                      <c:pt idx="228">
                        <c:v>3.8399999999999997E-2</c:v>
                      </c:pt>
                      <c:pt idx="229">
                        <c:v>3.9E-2</c:v>
                      </c:pt>
                      <c:pt idx="230">
                        <c:v>3.7600000000000001E-2</c:v>
                      </c:pt>
                      <c:pt idx="231">
                        <c:v>3.5400000000000001E-2</c:v>
                      </c:pt>
                      <c:pt idx="232">
                        <c:v>3.3700000000000001E-2</c:v>
                      </c:pt>
                      <c:pt idx="233">
                        <c:v>3.27E-2</c:v>
                      </c:pt>
                      <c:pt idx="234">
                        <c:v>3.2800000000000003E-2</c:v>
                      </c:pt>
                      <c:pt idx="235">
                        <c:v>3.2099999999999997E-2</c:v>
                      </c:pt>
                      <c:pt idx="236">
                        <c:v>3.1199999999999999E-2</c:v>
                      </c:pt>
                      <c:pt idx="237">
                        <c:v>3.2199999999999999E-2</c:v>
                      </c:pt>
                      <c:pt idx="238">
                        <c:v>3.1E-2</c:v>
                      </c:pt>
                      <c:pt idx="239">
                        <c:v>3.3599999999999998E-2</c:v>
                      </c:pt>
                      <c:pt idx="240">
                        <c:v>3.1199999999999999E-2</c:v>
                      </c:pt>
                      <c:pt idx="241">
                        <c:v>3.1699999999999999E-2</c:v>
                      </c:pt>
                      <c:pt idx="242">
                        <c:v>3.0700000000000002E-2</c:v>
                      </c:pt>
                      <c:pt idx="243">
                        <c:v>3.0700000000000002E-2</c:v>
                      </c:pt>
                      <c:pt idx="244">
                        <c:v>2.47E-2</c:v>
                      </c:pt>
                      <c:pt idx="245">
                        <c:v>3.3399999999999999E-2</c:v>
                      </c:pt>
                      <c:pt idx="246">
                        <c:v>2.2100000000000002E-2</c:v>
                      </c:pt>
                      <c:pt idx="247">
                        <c:v>2.3900000000000001E-2</c:v>
                      </c:pt>
                      <c:pt idx="248">
                        <c:v>2.3599999999999999E-2</c:v>
                      </c:pt>
                      <c:pt idx="249">
                        <c:v>3.0200000000000001E-2</c:v>
                      </c:pt>
                      <c:pt idx="250">
                        <c:v>2.9600000000000001E-2</c:v>
                      </c:pt>
                      <c:pt idx="251">
                        <c:v>3.0700000000000002E-2</c:v>
                      </c:pt>
                      <c:pt idx="252">
                        <c:v>3.4799999999999998E-2</c:v>
                      </c:pt>
                      <c:pt idx="253">
                        <c:v>3.4500000000000003E-2</c:v>
                      </c:pt>
                      <c:pt idx="254">
                        <c:v>3.4099999999999998E-2</c:v>
                      </c:pt>
                      <c:pt idx="255">
                        <c:v>3.5299999999999998E-2</c:v>
                      </c:pt>
                      <c:pt idx="256">
                        <c:v>3.5000000000000003E-2</c:v>
                      </c:pt>
                      <c:pt idx="257">
                        <c:v>3.5099999999999999E-2</c:v>
                      </c:pt>
                      <c:pt idx="258">
                        <c:v>3.3799999999999997E-2</c:v>
                      </c:pt>
                      <c:pt idx="259">
                        <c:v>3.2000000000000001E-2</c:v>
                      </c:pt>
                      <c:pt idx="260">
                        <c:v>3.1399999999999997E-2</c:v>
                      </c:pt>
                      <c:pt idx="261">
                        <c:v>2.9399999999999999E-2</c:v>
                      </c:pt>
                      <c:pt idx="262">
                        <c:v>2.5700000000000001E-2</c:v>
                      </c:pt>
                      <c:pt idx="263">
                        <c:v>2.5700000000000001E-2</c:v>
                      </c:pt>
                      <c:pt idx="264">
                        <c:v>2.5700000000000001E-2</c:v>
                      </c:pt>
                      <c:pt idx="265">
                        <c:v>2.5899999999999999E-2</c:v>
                      </c:pt>
                      <c:pt idx="266">
                        <c:v>2.5399999999999999E-2</c:v>
                      </c:pt>
                      <c:pt idx="267">
                        <c:v>2.3199999999999998E-2</c:v>
                      </c:pt>
                      <c:pt idx="268">
                        <c:v>2.3599999999999999E-2</c:v>
                      </c:pt>
                      <c:pt idx="269">
                        <c:v>2.2200000000000001E-2</c:v>
                      </c:pt>
                      <c:pt idx="270">
                        <c:v>2.52E-2</c:v>
                      </c:pt>
                      <c:pt idx="271">
                        <c:v>2.5000000000000001E-2</c:v>
                      </c:pt>
                      <c:pt idx="272">
                        <c:v>2.5000000000000001E-2</c:v>
                      </c:pt>
                      <c:pt idx="273">
                        <c:v>2.5000000000000001E-2</c:v>
                      </c:pt>
                      <c:pt idx="274">
                        <c:v>2.81E-2</c:v>
                      </c:pt>
                      <c:pt idx="275">
                        <c:v>3.6799999999999999E-2</c:v>
                      </c:pt>
                      <c:pt idx="276">
                        <c:v>2.5999999999999999E-2</c:v>
                      </c:pt>
                      <c:pt idx="277">
                        <c:v>2.3599999999999999E-2</c:v>
                      </c:pt>
                      <c:pt idx="278">
                        <c:v>2.47E-2</c:v>
                      </c:pt>
                      <c:pt idx="279">
                        <c:v>2.3699999999999999E-2</c:v>
                      </c:pt>
                      <c:pt idx="280">
                        <c:v>2.4199999999999999E-2</c:v>
                      </c:pt>
                      <c:pt idx="281">
                        <c:v>2.29E-2</c:v>
                      </c:pt>
                      <c:pt idx="282">
                        <c:v>2.41E-2</c:v>
                      </c:pt>
                      <c:pt idx="283">
                        <c:v>2.4400000000000002E-2</c:v>
                      </c:pt>
                      <c:pt idx="284">
                        <c:v>2.7699999999999999E-2</c:v>
                      </c:pt>
                      <c:pt idx="285">
                        <c:v>2.75E-2</c:v>
                      </c:pt>
                      <c:pt idx="286">
                        <c:v>2.5899999999999999E-2</c:v>
                      </c:pt>
                      <c:pt idx="287">
                        <c:v>2.5600000000000001E-2</c:v>
                      </c:pt>
                      <c:pt idx="288">
                        <c:v>2.4400000000000002E-2</c:v>
                      </c:pt>
                      <c:pt idx="289">
                        <c:v>2.4299999999999999E-2</c:v>
                      </c:pt>
                      <c:pt idx="290">
                        <c:v>2.3400000000000001E-2</c:v>
                      </c:pt>
                      <c:pt idx="291">
                        <c:v>2.24E-2</c:v>
                      </c:pt>
                      <c:pt idx="292">
                        <c:v>2.2499999999999999E-2</c:v>
                      </c:pt>
                      <c:pt idx="293">
                        <c:v>2.29E-2</c:v>
                      </c:pt>
                      <c:pt idx="294">
                        <c:v>2.35E-2</c:v>
                      </c:pt>
                      <c:pt idx="295">
                        <c:v>2.3E-2</c:v>
                      </c:pt>
                      <c:pt idx="296">
                        <c:v>2.46E-2</c:v>
                      </c:pt>
                      <c:pt idx="297">
                        <c:v>2.1999999999999999E-2</c:v>
                      </c:pt>
                      <c:pt idx="298">
                        <c:v>2.5399999999999999E-2</c:v>
                      </c:pt>
                      <c:pt idx="299">
                        <c:v>2.7099999999999999E-2</c:v>
                      </c:pt>
                      <c:pt idx="300">
                        <c:v>3.5200000000000002E-2</c:v>
                      </c:pt>
                      <c:pt idx="301">
                        <c:v>3.5299999999999998E-2</c:v>
                      </c:pt>
                      <c:pt idx="302">
                        <c:v>3.49E-2</c:v>
                      </c:pt>
                      <c:pt idx="303">
                        <c:v>3.1899999999999998E-2</c:v>
                      </c:pt>
                      <c:pt idx="304">
                        <c:v>2.8500000000000001E-2</c:v>
                      </c:pt>
                      <c:pt idx="305">
                        <c:v>2.23E-2</c:v>
                      </c:pt>
                      <c:pt idx="306">
                        <c:v>2.1499999999999998E-2</c:v>
                      </c:pt>
                      <c:pt idx="307">
                        <c:v>2.1600000000000001E-2</c:v>
                      </c:pt>
                      <c:pt idx="308">
                        <c:v>2.18E-2</c:v>
                      </c:pt>
                      <c:pt idx="309">
                        <c:v>2.0799999999999999E-2</c:v>
                      </c:pt>
                      <c:pt idx="310">
                        <c:v>2.1399999999999999E-2</c:v>
                      </c:pt>
                      <c:pt idx="311">
                        <c:v>2.3800000000000002E-2</c:v>
                      </c:pt>
                      <c:pt idx="312">
                        <c:v>2.64E-2</c:v>
                      </c:pt>
                      <c:pt idx="313">
                        <c:v>2.7300000000000001E-2</c:v>
                      </c:pt>
                      <c:pt idx="314">
                        <c:v>2.6100000000000002E-2</c:v>
                      </c:pt>
                      <c:pt idx="315">
                        <c:v>2.3400000000000001E-2</c:v>
                      </c:pt>
                      <c:pt idx="316">
                        <c:v>2.3E-2</c:v>
                      </c:pt>
                      <c:pt idx="317">
                        <c:v>2.29E-2</c:v>
                      </c:pt>
                      <c:pt idx="318">
                        <c:v>2.3599999999999999E-2</c:v>
                      </c:pt>
                      <c:pt idx="319">
                        <c:v>2.3E-2</c:v>
                      </c:pt>
                      <c:pt idx="320">
                        <c:v>2.3800000000000002E-2</c:v>
                      </c:pt>
                      <c:pt idx="321">
                        <c:v>2.3099999999999999E-2</c:v>
                      </c:pt>
                      <c:pt idx="322">
                        <c:v>2.29E-2</c:v>
                      </c:pt>
                      <c:pt idx="323">
                        <c:v>2.1399999999999999E-2</c:v>
                      </c:pt>
                      <c:pt idx="324">
                        <c:v>1.9400000000000001E-2</c:v>
                      </c:pt>
                      <c:pt idx="325">
                        <c:v>1.8499999999999999E-2</c:v>
                      </c:pt>
                      <c:pt idx="326">
                        <c:v>1.7399999999999999E-2</c:v>
                      </c:pt>
                      <c:pt idx="327">
                        <c:v>1.6E-2</c:v>
                      </c:pt>
                      <c:pt idx="328">
                        <c:v>1.4800000000000001E-2</c:v>
                      </c:pt>
                      <c:pt idx="329">
                        <c:v>1.2999999999999999E-2</c:v>
                      </c:pt>
                      <c:pt idx="330">
                        <c:v>1.2E-2</c:v>
                      </c:pt>
                      <c:pt idx="331">
                        <c:v>1.14E-2</c:v>
                      </c:pt>
                      <c:pt idx="332">
                        <c:v>8.9999999999999993E-3</c:v>
                      </c:pt>
                      <c:pt idx="333">
                        <c:v>7.4999999999999997E-3</c:v>
                      </c:pt>
                      <c:pt idx="334">
                        <c:v>8.5000000000000006E-3</c:v>
                      </c:pt>
                      <c:pt idx="335">
                        <c:v>8.8000000000000005E-3</c:v>
                      </c:pt>
                      <c:pt idx="336">
                        <c:v>7.4999999999999997E-3</c:v>
                      </c:pt>
                      <c:pt idx="337">
                        <c:v>6.8999999999999999E-3</c:v>
                      </c:pt>
                      <c:pt idx="338">
                        <c:v>6.7999999999999996E-3</c:v>
                      </c:pt>
                      <c:pt idx="339">
                        <c:v>8.2000000000000007E-3</c:v>
                      </c:pt>
                      <c:pt idx="340">
                        <c:v>7.7999999999999996E-3</c:v>
                      </c:pt>
                      <c:pt idx="341">
                        <c:v>6.7999999999999996E-3</c:v>
                      </c:pt>
                      <c:pt idx="342">
                        <c:v>6.1000000000000004E-3</c:v>
                      </c:pt>
                      <c:pt idx="343">
                        <c:v>5.8999999999999999E-3</c:v>
                      </c:pt>
                      <c:pt idx="344">
                        <c:v>6.8999999999999999E-3</c:v>
                      </c:pt>
                      <c:pt idx="345">
                        <c:v>5.3E-3</c:v>
                      </c:pt>
                      <c:pt idx="346">
                        <c:v>4.8999999999999998E-3</c:v>
                      </c:pt>
                      <c:pt idx="347">
                        <c:v>4.4999999999999997E-3</c:v>
                      </c:pt>
                      <c:pt idx="348">
                        <c:v>3.8999999999999998E-3</c:v>
                      </c:pt>
                      <c:pt idx="349">
                        <c:v>4.3E-3</c:v>
                      </c:pt>
                      <c:pt idx="350">
                        <c:v>3.5999999999999999E-3</c:v>
                      </c:pt>
                      <c:pt idx="351">
                        <c:v>4.1999999999999997E-3</c:v>
                      </c:pt>
                      <c:pt idx="352">
                        <c:v>3.7000000000000002E-3</c:v>
                      </c:pt>
                      <c:pt idx="353">
                        <c:v>3.3E-3</c:v>
                      </c:pt>
                      <c:pt idx="354">
                        <c:v>3.5000000000000001E-3</c:v>
                      </c:pt>
                      <c:pt idx="355">
                        <c:v>3.7000000000000002E-3</c:v>
                      </c:pt>
                      <c:pt idx="356">
                        <c:v>4.3E-3</c:v>
                      </c:pt>
                      <c:pt idx="357">
                        <c:v>3.3999999999999998E-3</c:v>
                      </c:pt>
                      <c:pt idx="358">
                        <c:v>3.3999999999999998E-3</c:v>
                      </c:pt>
                      <c:pt idx="359">
                        <c:v>3.3999999999999998E-3</c:v>
                      </c:pt>
                      <c:pt idx="360">
                        <c:v>3.5999999999999999E-3</c:v>
                      </c:pt>
                      <c:pt idx="361">
                        <c:v>3.5000000000000001E-3</c:v>
                      </c:pt>
                      <c:pt idx="362">
                        <c:v>3.3E-3</c:v>
                      </c:pt>
                      <c:pt idx="363">
                        <c:v>3.3E-3</c:v>
                      </c:pt>
                      <c:pt idx="364">
                        <c:v>3.5000000000000001E-3</c:v>
                      </c:pt>
                      <c:pt idx="365">
                        <c:v>4.1000000000000003E-3</c:v>
                      </c:pt>
                      <c:pt idx="366">
                        <c:v>3.3E-3</c:v>
                      </c:pt>
                      <c:pt idx="367">
                        <c:v>3.0999999999999999E-3</c:v>
                      </c:pt>
                      <c:pt idx="368">
                        <c:v>3.5999999999999999E-3</c:v>
                      </c:pt>
                      <c:pt idx="369">
                        <c:v>2.8999999999999998E-3</c:v>
                      </c:pt>
                      <c:pt idx="370">
                        <c:v>3.5000000000000001E-3</c:v>
                      </c:pt>
                      <c:pt idx="371">
                        <c:v>3.0999999999999999E-3</c:v>
                      </c:pt>
                      <c:pt idx="372">
                        <c:v>2.5000000000000001E-3</c:v>
                      </c:pt>
                      <c:pt idx="373">
                        <c:v>2.7000000000000001E-3</c:v>
                      </c:pt>
                      <c:pt idx="374">
                        <c:v>2.8E-3</c:v>
                      </c:pt>
                      <c:pt idx="375">
                        <c:v>2.8E-3</c:v>
                      </c:pt>
                      <c:pt idx="376">
                        <c:v>2.8999999999999998E-3</c:v>
                      </c:pt>
                      <c:pt idx="377">
                        <c:v>2.5999999999999999E-3</c:v>
                      </c:pt>
                      <c:pt idx="378">
                        <c:v>4.3E-3</c:v>
                      </c:pt>
                      <c:pt idx="379">
                        <c:v>3.5999999999999999E-3</c:v>
                      </c:pt>
                      <c:pt idx="380">
                        <c:v>5.1999999999999998E-3</c:v>
                      </c:pt>
                      <c:pt idx="381">
                        <c:v>7.4999999999999997E-3</c:v>
                      </c:pt>
                      <c:pt idx="382">
                        <c:v>4.4999999999999997E-3</c:v>
                      </c:pt>
                      <c:pt idx="383">
                        <c:v>3.7000000000000002E-3</c:v>
                      </c:pt>
                      <c:pt idx="384">
                        <c:v>4.1000000000000003E-3</c:v>
                      </c:pt>
                      <c:pt idx="385">
                        <c:v>4.0000000000000001E-3</c:v>
                      </c:pt>
                      <c:pt idx="386">
                        <c:v>4.0000000000000001E-3</c:v>
                      </c:pt>
                      <c:pt idx="387">
                        <c:v>4.1000000000000003E-3</c:v>
                      </c:pt>
                      <c:pt idx="388">
                        <c:v>3.3999999999999998E-3</c:v>
                      </c:pt>
                      <c:pt idx="389">
                        <c:v>3.7000000000000002E-3</c:v>
                      </c:pt>
                      <c:pt idx="390">
                        <c:v>4.7999999999999996E-3</c:v>
                      </c:pt>
                      <c:pt idx="391">
                        <c:v>4.7999999999999996E-3</c:v>
                      </c:pt>
                      <c:pt idx="392">
                        <c:v>3.2000000000000002E-3</c:v>
                      </c:pt>
                      <c:pt idx="393">
                        <c:v>3.0000000000000001E-3</c:v>
                      </c:pt>
                      <c:pt idx="394">
                        <c:v>3.0999999999999999E-3</c:v>
                      </c:pt>
                      <c:pt idx="395">
                        <c:v>4.1999999999999997E-3</c:v>
                      </c:pt>
                      <c:pt idx="396">
                        <c:v>3.3999999999999998E-3</c:v>
                      </c:pt>
                      <c:pt idx="397">
                        <c:v>3.3999999999999998E-3</c:v>
                      </c:pt>
                      <c:pt idx="398">
                        <c:v>4.8999999999999998E-3</c:v>
                      </c:pt>
                      <c:pt idx="399">
                        <c:v>3.5000000000000001E-3</c:v>
                      </c:pt>
                      <c:pt idx="400">
                        <c:v>3.0999999999999999E-3</c:v>
                      </c:pt>
                      <c:pt idx="401">
                        <c:v>3.7000000000000002E-3</c:v>
                      </c:pt>
                      <c:pt idx="402">
                        <c:v>4.3E-3</c:v>
                      </c:pt>
                      <c:pt idx="403">
                        <c:v>4.8999999999999998E-3</c:v>
                      </c:pt>
                      <c:pt idx="404">
                        <c:v>6.6E-3</c:v>
                      </c:pt>
                      <c:pt idx="405">
                        <c:v>2.8999999999999998E-3</c:v>
                      </c:pt>
                      <c:pt idx="406">
                        <c:v>3.0000000000000001E-3</c:v>
                      </c:pt>
                      <c:pt idx="407">
                        <c:v>2.7000000000000001E-3</c:v>
                      </c:pt>
                      <c:pt idx="408">
                        <c:v>2.8999999999999998E-3</c:v>
                      </c:pt>
                      <c:pt idx="409">
                        <c:v>3.0999999999999999E-3</c:v>
                      </c:pt>
                      <c:pt idx="410">
                        <c:v>3.5999999999999999E-3</c:v>
                      </c:pt>
                      <c:pt idx="411">
                        <c:v>2.3999999999999998E-3</c:v>
                      </c:pt>
                      <c:pt idx="412">
                        <c:v>2.3E-3</c:v>
                      </c:pt>
                      <c:pt idx="413">
                        <c:v>5.3E-3</c:v>
                      </c:pt>
                      <c:pt idx="414">
                        <c:v>2.7000000000000001E-3</c:v>
                      </c:pt>
                      <c:pt idx="415">
                        <c:v>2E-3</c:v>
                      </c:pt>
                      <c:pt idx="416">
                        <c:v>2.3E-3</c:v>
                      </c:pt>
                      <c:pt idx="417">
                        <c:v>1.9E-3</c:v>
                      </c:pt>
                      <c:pt idx="418">
                        <c:v>1.9E-3</c:v>
                      </c:pt>
                      <c:pt idx="419">
                        <c:v>2.5000000000000001E-3</c:v>
                      </c:pt>
                      <c:pt idx="420">
                        <c:v>3.2000000000000002E-3</c:v>
                      </c:pt>
                      <c:pt idx="421">
                        <c:v>1.9E-3</c:v>
                      </c:pt>
                      <c:pt idx="422">
                        <c:v>3.7000000000000002E-3</c:v>
                      </c:pt>
                      <c:pt idx="423">
                        <c:v>2E-3</c:v>
                      </c:pt>
                      <c:pt idx="424">
                        <c:v>2.3E-3</c:v>
                      </c:pt>
                      <c:pt idx="425">
                        <c:v>2.5999999999999999E-3</c:v>
                      </c:pt>
                      <c:pt idx="426">
                        <c:v>2.3E-3</c:v>
                      </c:pt>
                      <c:pt idx="427">
                        <c:v>2.0999999999999999E-3</c:v>
                      </c:pt>
                      <c:pt idx="428">
                        <c:v>2E-3</c:v>
                      </c:pt>
                      <c:pt idx="429">
                        <c:v>2.3E-3</c:v>
                      </c:pt>
                      <c:pt idx="430">
                        <c:v>2.3E-3</c:v>
                      </c:pt>
                      <c:pt idx="431">
                        <c:v>1.9E-3</c:v>
                      </c:pt>
                      <c:pt idx="432">
                        <c:v>1.9E-3</c:v>
                      </c:pt>
                      <c:pt idx="433">
                        <c:v>2.0999999999999999E-3</c:v>
                      </c:pt>
                      <c:pt idx="434">
                        <c:v>2E-3</c:v>
                      </c:pt>
                      <c:pt idx="435">
                        <c:v>2.2000000000000001E-3</c:v>
                      </c:pt>
                      <c:pt idx="436">
                        <c:v>2.1000000000000001E-2</c:v>
                      </c:pt>
                      <c:pt idx="437">
                        <c:v>1.9E-3</c:v>
                      </c:pt>
                      <c:pt idx="438">
                        <c:v>1.9E-3</c:v>
                      </c:pt>
                      <c:pt idx="439">
                        <c:v>2.0999999999999999E-3</c:v>
                      </c:pt>
                      <c:pt idx="440">
                        <c:v>2.0999999999999999E-3</c:v>
                      </c:pt>
                      <c:pt idx="441">
                        <c:v>1.9E-3</c:v>
                      </c:pt>
                      <c:pt idx="442">
                        <c:v>2.7000000000000001E-3</c:v>
                      </c:pt>
                      <c:pt idx="443">
                        <c:v>2.2000000000000001E-3</c:v>
                      </c:pt>
                      <c:pt idx="444">
                        <c:v>1.9E-3</c:v>
                      </c:pt>
                      <c:pt idx="445">
                        <c:v>2.0999999999999999E-3</c:v>
                      </c:pt>
                      <c:pt idx="446">
                        <c:v>2.0999999999999999E-3</c:v>
                      </c:pt>
                      <c:pt idx="447">
                        <c:v>1.6999999999999999E-3</c:v>
                      </c:pt>
                      <c:pt idx="448">
                        <c:v>2E-3</c:v>
                      </c:pt>
                      <c:pt idx="449">
                        <c:v>2E-3</c:v>
                      </c:pt>
                      <c:pt idx="450">
                        <c:v>2.5000000000000001E-3</c:v>
                      </c:pt>
                      <c:pt idx="451">
                        <c:v>2.2000000000000001E-3</c:v>
                      </c:pt>
                      <c:pt idx="452">
                        <c:v>3.0999999999999999E-3</c:v>
                      </c:pt>
                      <c:pt idx="453">
                        <c:v>2E-3</c:v>
                      </c:pt>
                      <c:pt idx="454">
                        <c:v>2E-3</c:v>
                      </c:pt>
                      <c:pt idx="455">
                        <c:v>2E-3</c:v>
                      </c:pt>
                      <c:pt idx="456">
                        <c:v>1.9E-3</c:v>
                      </c:pt>
                      <c:pt idx="457">
                        <c:v>1.9E-3</c:v>
                      </c:pt>
                      <c:pt idx="458">
                        <c:v>2E-3</c:v>
                      </c:pt>
                      <c:pt idx="459">
                        <c:v>2E-3</c:v>
                      </c:pt>
                      <c:pt idx="460">
                        <c:v>2E-3</c:v>
                      </c:pt>
                      <c:pt idx="461">
                        <c:v>2.2000000000000001E-3</c:v>
                      </c:pt>
                      <c:pt idx="462">
                        <c:v>1.8E-3</c:v>
                      </c:pt>
                      <c:pt idx="463">
                        <c:v>2E-3</c:v>
                      </c:pt>
                      <c:pt idx="464">
                        <c:v>2.0999999999999999E-3</c:v>
                      </c:pt>
                      <c:pt idx="465">
                        <c:v>2.0999999999999999E-3</c:v>
                      </c:pt>
                      <c:pt idx="466">
                        <c:v>2.5000000000000001E-3</c:v>
                      </c:pt>
                      <c:pt idx="467">
                        <c:v>2.8999999999999998E-3</c:v>
                      </c:pt>
                      <c:pt idx="468">
                        <c:v>2.2000000000000001E-3</c:v>
                      </c:pt>
                      <c:pt idx="469">
                        <c:v>2E-3</c:v>
                      </c:pt>
                      <c:pt idx="470">
                        <c:v>2E-3</c:v>
                      </c:pt>
                      <c:pt idx="471">
                        <c:v>3.2000000000000002E-3</c:v>
                      </c:pt>
                      <c:pt idx="472">
                        <c:v>3.5999999999999999E-3</c:v>
                      </c:pt>
                      <c:pt idx="473">
                        <c:v>2E-3</c:v>
                      </c:pt>
                      <c:pt idx="474">
                        <c:v>2.0999999999999999E-3</c:v>
                      </c:pt>
                      <c:pt idx="475">
                        <c:v>2E-3</c:v>
                      </c:pt>
                      <c:pt idx="476">
                        <c:v>2.0999999999999999E-3</c:v>
                      </c:pt>
                      <c:pt idx="477">
                        <c:v>2.3E-3</c:v>
                      </c:pt>
                      <c:pt idx="478">
                        <c:v>2.0999999999999999E-3</c:v>
                      </c:pt>
                      <c:pt idx="479">
                        <c:v>2.0999999999999999E-3</c:v>
                      </c:pt>
                      <c:pt idx="480">
                        <c:v>2.2000000000000001E-3</c:v>
                      </c:pt>
                      <c:pt idx="481">
                        <c:v>2E-3</c:v>
                      </c:pt>
                      <c:pt idx="482">
                        <c:v>2.3999999999999998E-3</c:v>
                      </c:pt>
                      <c:pt idx="483">
                        <c:v>2.3E-3</c:v>
                      </c:pt>
                      <c:pt idx="484">
                        <c:v>2E-3</c:v>
                      </c:pt>
                      <c:pt idx="485">
                        <c:v>2.0999999999999999E-3</c:v>
                      </c:pt>
                      <c:pt idx="486">
                        <c:v>2.3E-3</c:v>
                      </c:pt>
                      <c:pt idx="487">
                        <c:v>2.3999999999999998E-3</c:v>
                      </c:pt>
                      <c:pt idx="488">
                        <c:v>2.5000000000000001E-3</c:v>
                      </c:pt>
                      <c:pt idx="489">
                        <c:v>2.5000000000000001E-3</c:v>
                      </c:pt>
                      <c:pt idx="490">
                        <c:v>3.5000000000000001E-3</c:v>
                      </c:pt>
                      <c:pt idx="491">
                        <c:v>3.0000000000000001E-3</c:v>
                      </c:pt>
                      <c:pt idx="492">
                        <c:v>2.8999999999999998E-3</c:v>
                      </c:pt>
                      <c:pt idx="493">
                        <c:v>2.5000000000000001E-3</c:v>
                      </c:pt>
                      <c:pt idx="494">
                        <c:v>2.2000000000000001E-3</c:v>
                      </c:pt>
                      <c:pt idx="495">
                        <c:v>2.2000000000000001E-3</c:v>
                      </c:pt>
                      <c:pt idx="496">
                        <c:v>2.3E-3</c:v>
                      </c:pt>
                      <c:pt idx="497">
                        <c:v>2.0999999999999999E-3</c:v>
                      </c:pt>
                      <c:pt idx="498">
                        <c:v>2.3E-3</c:v>
                      </c:pt>
                      <c:pt idx="499">
                        <c:v>2.0999999999999999E-3</c:v>
                      </c:pt>
                      <c:pt idx="500">
                        <c:v>2.0999999999999999E-3</c:v>
                      </c:pt>
                      <c:pt idx="501">
                        <c:v>3.8E-3</c:v>
                      </c:pt>
                      <c:pt idx="502">
                        <c:v>3.2000000000000002E-3</c:v>
                      </c:pt>
                      <c:pt idx="503">
                        <c:v>2.5000000000000001E-3</c:v>
                      </c:pt>
                      <c:pt idx="504">
                        <c:v>2.3E-3</c:v>
                      </c:pt>
                      <c:pt idx="505">
                        <c:v>1.8E-3</c:v>
                      </c:pt>
                      <c:pt idx="506">
                        <c:v>3.5000000000000001E-3</c:v>
                      </c:pt>
                      <c:pt idx="507">
                        <c:v>2.2000000000000001E-3</c:v>
                      </c:pt>
                      <c:pt idx="508">
                        <c:v>2.7000000000000001E-3</c:v>
                      </c:pt>
                      <c:pt idx="509">
                        <c:v>2E-3</c:v>
                      </c:pt>
                      <c:pt idx="510">
                        <c:v>3.2000000000000002E-3</c:v>
                      </c:pt>
                      <c:pt idx="511">
                        <c:v>4.7999999999999996E-3</c:v>
                      </c:pt>
                      <c:pt idx="512">
                        <c:v>1.4E-2</c:v>
                      </c:pt>
                      <c:pt idx="513">
                        <c:v>1.84E-2</c:v>
                      </c:pt>
                      <c:pt idx="514">
                        <c:v>2.6499999999999999E-2</c:v>
                      </c:pt>
                      <c:pt idx="515">
                        <c:v>2.1100000000000001E-2</c:v>
                      </c:pt>
                      <c:pt idx="516">
                        <c:v>2.3199999999999998E-2</c:v>
                      </c:pt>
                      <c:pt idx="517">
                        <c:v>2.2700000000000001E-2</c:v>
                      </c:pt>
                      <c:pt idx="518">
                        <c:v>2.8899999999999999E-2</c:v>
                      </c:pt>
                      <c:pt idx="519">
                        <c:v>2.0799999999999999E-2</c:v>
                      </c:pt>
                      <c:pt idx="520">
                        <c:v>1.55E-2</c:v>
                      </c:pt>
                      <c:pt idx="521">
                        <c:v>8.6999999999999994E-3</c:v>
                      </c:pt>
                      <c:pt idx="522">
                        <c:v>6.3E-3</c:v>
                      </c:pt>
                      <c:pt idx="523">
                        <c:v>7.1000000000000004E-3</c:v>
                      </c:pt>
                      <c:pt idx="524">
                        <c:v>8.0999999999999996E-3</c:v>
                      </c:pt>
                      <c:pt idx="525">
                        <c:v>7.0000000000000001E-3</c:v>
                      </c:pt>
                      <c:pt idx="526">
                        <c:v>6.3E-3</c:v>
                      </c:pt>
                      <c:pt idx="527">
                        <c:v>5.7999999999999996E-3</c:v>
                      </c:pt>
                      <c:pt idx="528">
                        <c:v>5.7999999999999996E-3</c:v>
                      </c:pt>
                      <c:pt idx="529">
                        <c:v>5.7999999999999996E-3</c:v>
                      </c:pt>
                      <c:pt idx="530">
                        <c:v>5.4999999999999997E-3</c:v>
                      </c:pt>
                      <c:pt idx="531">
                        <c:v>5.7000000000000002E-3</c:v>
                      </c:pt>
                      <c:pt idx="532">
                        <c:v>5.7999999999999996E-3</c:v>
                      </c:pt>
                      <c:pt idx="533">
                        <c:v>5.1999999999999998E-3</c:v>
                      </c:pt>
                      <c:pt idx="534">
                        <c:v>4.8999999999999998E-3</c:v>
                      </c:pt>
                      <c:pt idx="535">
                        <c:v>5.1000000000000004E-3</c:v>
                      </c:pt>
                      <c:pt idx="536">
                        <c:v>5.1000000000000004E-3</c:v>
                      </c:pt>
                      <c:pt idx="537">
                        <c:v>4.1999999999999997E-3</c:v>
                      </c:pt>
                      <c:pt idx="538">
                        <c:v>4.7000000000000002E-3</c:v>
                      </c:pt>
                      <c:pt idx="539">
                        <c:v>4.7000000000000002E-3</c:v>
                      </c:pt>
                      <c:pt idx="540">
                        <c:v>4.8999999999999998E-3</c:v>
                      </c:pt>
                      <c:pt idx="541">
                        <c:v>4.7000000000000002E-3</c:v>
                      </c:pt>
                      <c:pt idx="542">
                        <c:v>4.8999999999999998E-3</c:v>
                      </c:pt>
                      <c:pt idx="543">
                        <c:v>4.5999999999999999E-3</c:v>
                      </c:pt>
                      <c:pt idx="544">
                        <c:v>6.4999999999999997E-3</c:v>
                      </c:pt>
                      <c:pt idx="545">
                        <c:v>5.4999999999999997E-3</c:v>
                      </c:pt>
                      <c:pt idx="546">
                        <c:v>4.7000000000000002E-3</c:v>
                      </c:pt>
                      <c:pt idx="547">
                        <c:v>4.1000000000000003E-3</c:v>
                      </c:pt>
                      <c:pt idx="548">
                        <c:v>4.4999999999999997E-3</c:v>
                      </c:pt>
                      <c:pt idx="549">
                        <c:v>4.3E-3</c:v>
                      </c:pt>
                      <c:pt idx="550">
                        <c:v>4.3E-3</c:v>
                      </c:pt>
                      <c:pt idx="551">
                        <c:v>7.3000000000000001E-3</c:v>
                      </c:pt>
                      <c:pt idx="552">
                        <c:v>4.1999999999999997E-3</c:v>
                      </c:pt>
                      <c:pt idx="553">
                        <c:v>4.5999999999999999E-3</c:v>
                      </c:pt>
                      <c:pt idx="554">
                        <c:v>5.1000000000000004E-3</c:v>
                      </c:pt>
                      <c:pt idx="555">
                        <c:v>4.7000000000000002E-3</c:v>
                      </c:pt>
                      <c:pt idx="556">
                        <c:v>4.4000000000000003E-3</c:v>
                      </c:pt>
                      <c:pt idx="557">
                        <c:v>4.1999999999999997E-3</c:v>
                      </c:pt>
                      <c:pt idx="558">
                        <c:v>6.7000000000000002E-3</c:v>
                      </c:pt>
                      <c:pt idx="559">
                        <c:v>6.1999999999999998E-3</c:v>
                      </c:pt>
                      <c:pt idx="560">
                        <c:v>6.7000000000000002E-3</c:v>
                      </c:pt>
                      <c:pt idx="561">
                        <c:v>6.7999999999999996E-3</c:v>
                      </c:pt>
                      <c:pt idx="562">
                        <c:v>7.4000000000000003E-3</c:v>
                      </c:pt>
                      <c:pt idx="563">
                        <c:v>7.7000000000000002E-3</c:v>
                      </c:pt>
                      <c:pt idx="564">
                        <c:v>1.0200000000000001E-2</c:v>
                      </c:pt>
                      <c:pt idx="565">
                        <c:v>8.8999999999999999E-3</c:v>
                      </c:pt>
                      <c:pt idx="566">
                        <c:v>1.0999999999999999E-2</c:v>
                      </c:pt>
                      <c:pt idx="567">
                        <c:v>1.2E-2</c:v>
                      </c:pt>
                      <c:pt idx="568">
                        <c:v>1.3299999999999999E-2</c:v>
                      </c:pt>
                      <c:pt idx="569">
                        <c:v>1.2E-2</c:v>
                      </c:pt>
                      <c:pt idx="570">
                        <c:v>1.0699999999999999E-2</c:v>
                      </c:pt>
                      <c:pt idx="571">
                        <c:v>1.21E-2</c:v>
                      </c:pt>
                      <c:pt idx="572">
                        <c:v>1.2999999999999999E-2</c:v>
                      </c:pt>
                      <c:pt idx="573">
                        <c:v>1.41E-2</c:v>
                      </c:pt>
                      <c:pt idx="574">
                        <c:v>1.34E-2</c:v>
                      </c:pt>
                      <c:pt idx="575">
                        <c:v>1.3599999999999999E-2</c:v>
                      </c:pt>
                      <c:pt idx="576">
                        <c:v>1.37E-2</c:v>
                      </c:pt>
                      <c:pt idx="577">
                        <c:v>1.43E-2</c:v>
                      </c:pt>
                      <c:pt idx="578">
                        <c:v>1.47E-2</c:v>
                      </c:pt>
                      <c:pt idx="579">
                        <c:v>1.38E-2</c:v>
                      </c:pt>
                      <c:pt idx="580">
                        <c:v>1.37E-2</c:v>
                      </c:pt>
                      <c:pt idx="581">
                        <c:v>1.3899999999999999E-2</c:v>
                      </c:pt>
                      <c:pt idx="582">
                        <c:v>1.6500000000000001E-2</c:v>
                      </c:pt>
                      <c:pt idx="583">
                        <c:v>1.49E-2</c:v>
                      </c:pt>
                      <c:pt idx="584">
                        <c:v>1.3899999999999999E-2</c:v>
                      </c:pt>
                      <c:pt idx="585">
                        <c:v>1.5900000000000001E-2</c:v>
                      </c:pt>
                      <c:pt idx="586">
                        <c:v>1.5800000000000002E-2</c:v>
                      </c:pt>
                      <c:pt idx="587">
                        <c:v>1.4999999999999999E-2</c:v>
                      </c:pt>
                      <c:pt idx="588">
                        <c:v>1.6899999999999998E-2</c:v>
                      </c:pt>
                      <c:pt idx="589">
                        <c:v>1.7299999999999999E-2</c:v>
                      </c:pt>
                      <c:pt idx="590">
                        <c:v>1.7000000000000001E-2</c:v>
                      </c:pt>
                      <c:pt idx="591">
                        <c:v>1.7100000000000001E-2</c:v>
                      </c:pt>
                      <c:pt idx="592">
                        <c:v>1.8200000000000001E-2</c:v>
                      </c:pt>
                      <c:pt idx="593">
                        <c:v>1.6E-2</c:v>
                      </c:pt>
                      <c:pt idx="594">
                        <c:v>1.5299999999999999E-2</c:v>
                      </c:pt>
                      <c:pt idx="595">
                        <c:v>1.47E-2</c:v>
                      </c:pt>
                      <c:pt idx="596">
                        <c:v>1.49E-2</c:v>
                      </c:pt>
                      <c:pt idx="597">
                        <c:v>1.54E-2</c:v>
                      </c:pt>
                      <c:pt idx="598">
                        <c:v>1.2200000000000001E-2</c:v>
                      </c:pt>
                      <c:pt idx="599">
                        <c:v>1.24E-2</c:v>
                      </c:pt>
                      <c:pt idx="600">
                        <c:v>1.2500000000000001E-2</c:v>
                      </c:pt>
                      <c:pt idx="601">
                        <c:v>1.23E-2</c:v>
                      </c:pt>
                      <c:pt idx="602">
                        <c:v>1.4500000000000001E-2</c:v>
                      </c:pt>
                      <c:pt idx="603">
                        <c:v>1.3599999999999999E-2</c:v>
                      </c:pt>
                      <c:pt idx="604">
                        <c:v>1.44E-2</c:v>
                      </c:pt>
                      <c:pt idx="605">
                        <c:v>1.4500000000000001E-2</c:v>
                      </c:pt>
                      <c:pt idx="606">
                        <c:v>1.5100000000000001E-2</c:v>
                      </c:pt>
                      <c:pt idx="607">
                        <c:v>1.7399999999999999E-2</c:v>
                      </c:pt>
                      <c:pt idx="608">
                        <c:v>1.52E-2</c:v>
                      </c:pt>
                      <c:pt idx="609">
                        <c:v>1.5699999999999999E-2</c:v>
                      </c:pt>
                      <c:pt idx="610">
                        <c:v>1.5100000000000001E-2</c:v>
                      </c:pt>
                      <c:pt idx="611">
                        <c:v>1.47E-2</c:v>
                      </c:pt>
                      <c:pt idx="612">
                        <c:v>1.32E-2</c:v>
                      </c:pt>
                      <c:pt idx="613">
                        <c:v>1.6400000000000001E-2</c:v>
                      </c:pt>
                      <c:pt idx="614">
                        <c:v>1.26E-2</c:v>
                      </c:pt>
                      <c:pt idx="615">
                        <c:v>1.18E-2</c:v>
                      </c:pt>
                      <c:pt idx="616">
                        <c:v>1.1900000000000001E-2</c:v>
                      </c:pt>
                      <c:pt idx="617">
                        <c:v>1.1900000000000001E-2</c:v>
                      </c:pt>
                      <c:pt idx="618">
                        <c:v>1.21E-2</c:v>
                      </c:pt>
                      <c:pt idx="619">
                        <c:v>1.21E-2</c:v>
                      </c:pt>
                      <c:pt idx="620">
                        <c:v>1.1900000000000001E-2</c:v>
                      </c:pt>
                      <c:pt idx="621">
                        <c:v>1.1900000000000001E-2</c:v>
                      </c:pt>
                      <c:pt idx="622">
                        <c:v>1.49E-2</c:v>
                      </c:pt>
                      <c:pt idx="623">
                        <c:v>1.1900000000000001E-2</c:v>
                      </c:pt>
                      <c:pt idx="624">
                        <c:v>1.24E-2</c:v>
                      </c:pt>
                      <c:pt idx="625">
                        <c:v>1.21E-2</c:v>
                      </c:pt>
                      <c:pt idx="626">
                        <c:v>1.2200000000000001E-2</c:v>
                      </c:pt>
                      <c:pt idx="627">
                        <c:v>1.6500000000000001E-2</c:v>
                      </c:pt>
                      <c:pt idx="628">
                        <c:v>1.2699999999999999E-2</c:v>
                      </c:pt>
                      <c:pt idx="629">
                        <c:v>1.2800000000000001E-2</c:v>
                      </c:pt>
                      <c:pt idx="630">
                        <c:v>1.3100000000000001E-2</c:v>
                      </c:pt>
                      <c:pt idx="631">
                        <c:v>1.7100000000000001E-2</c:v>
                      </c:pt>
                      <c:pt idx="632">
                        <c:v>1.29E-2</c:v>
                      </c:pt>
                      <c:pt idx="633">
                        <c:v>1.29E-2</c:v>
                      </c:pt>
                      <c:pt idx="634">
                        <c:v>1.3100000000000001E-2</c:v>
                      </c:pt>
                      <c:pt idx="635">
                        <c:v>1.2800000000000001E-2</c:v>
                      </c:pt>
                      <c:pt idx="636">
                        <c:v>1.24E-2</c:v>
                      </c:pt>
                      <c:pt idx="637">
                        <c:v>1.26E-2</c:v>
                      </c:pt>
                      <c:pt idx="638">
                        <c:v>1.1599999999999999E-2</c:v>
                      </c:pt>
                      <c:pt idx="639">
                        <c:v>1.15E-2</c:v>
                      </c:pt>
                      <c:pt idx="640">
                        <c:v>1.14E-2</c:v>
                      </c:pt>
                      <c:pt idx="641">
                        <c:v>1.4200000000000001E-2</c:v>
                      </c:pt>
                      <c:pt idx="642">
                        <c:v>9.5999999999999992E-3</c:v>
                      </c:pt>
                      <c:pt idx="643">
                        <c:v>1.06E-2</c:v>
                      </c:pt>
                      <c:pt idx="644">
                        <c:v>1.03E-2</c:v>
                      </c:pt>
                      <c:pt idx="645">
                        <c:v>0.01</c:v>
                      </c:pt>
                      <c:pt idx="646">
                        <c:v>8.8999999999999999E-3</c:v>
                      </c:pt>
                      <c:pt idx="647">
                        <c:v>8.9999999999999993E-3</c:v>
                      </c:pt>
                      <c:pt idx="648">
                        <c:v>9.1000000000000004E-3</c:v>
                      </c:pt>
                      <c:pt idx="649">
                        <c:v>1.0800000000000001E-2</c:v>
                      </c:pt>
                      <c:pt idx="650">
                        <c:v>8.8999999999999999E-3</c:v>
                      </c:pt>
                      <c:pt idx="651">
                        <c:v>8.8999999999999999E-3</c:v>
                      </c:pt>
                      <c:pt idx="652">
                        <c:v>9.2999999999999992E-3</c:v>
                      </c:pt>
                      <c:pt idx="653">
                        <c:v>1.01E-2</c:v>
                      </c:pt>
                      <c:pt idx="654">
                        <c:v>9.7999999999999997E-3</c:v>
                      </c:pt>
                      <c:pt idx="655">
                        <c:v>9.1000000000000004E-3</c:v>
                      </c:pt>
                      <c:pt idx="656">
                        <c:v>9.1000000000000004E-3</c:v>
                      </c:pt>
                      <c:pt idx="657">
                        <c:v>9.2999999999999992E-3</c:v>
                      </c:pt>
                      <c:pt idx="658">
                        <c:v>8.9999999999999993E-3</c:v>
                      </c:pt>
                      <c:pt idx="659">
                        <c:v>1.12E-2</c:v>
                      </c:pt>
                      <c:pt idx="660">
                        <c:v>8.8999999999999999E-3</c:v>
                      </c:pt>
                      <c:pt idx="661">
                        <c:v>9.1000000000000004E-3</c:v>
                      </c:pt>
                      <c:pt idx="662">
                        <c:v>9.1000000000000004E-3</c:v>
                      </c:pt>
                      <c:pt idx="663">
                        <c:v>9.1999999999999998E-3</c:v>
                      </c:pt>
                      <c:pt idx="664">
                        <c:v>1.18E-2</c:v>
                      </c:pt>
                      <c:pt idx="665">
                        <c:v>9.1999999999999998E-3</c:v>
                      </c:pt>
                      <c:pt idx="666">
                        <c:v>9.1999999999999998E-3</c:v>
                      </c:pt>
                      <c:pt idx="667">
                        <c:v>1.14E-2</c:v>
                      </c:pt>
                      <c:pt idx="668">
                        <c:v>9.7000000000000003E-3</c:v>
                      </c:pt>
                      <c:pt idx="669">
                        <c:v>1.23E-2</c:v>
                      </c:pt>
                      <c:pt idx="670">
                        <c:v>8.9999999999999993E-3</c:v>
                      </c:pt>
                      <c:pt idx="671">
                        <c:v>9.4999999999999998E-3</c:v>
                      </c:pt>
                      <c:pt idx="672">
                        <c:v>9.9000000000000008E-3</c:v>
                      </c:pt>
                      <c:pt idx="673">
                        <c:v>8.8999999999999999E-3</c:v>
                      </c:pt>
                      <c:pt idx="674">
                        <c:v>1.52E-2</c:v>
                      </c:pt>
                      <c:pt idx="675">
                        <c:v>8.8999999999999999E-3</c:v>
                      </c:pt>
                      <c:pt idx="676">
                        <c:v>8.8000000000000005E-3</c:v>
                      </c:pt>
                      <c:pt idx="677">
                        <c:v>1.04E-2</c:v>
                      </c:pt>
                      <c:pt idx="678">
                        <c:v>8.9999999999999993E-3</c:v>
                      </c:pt>
                      <c:pt idx="679">
                        <c:v>1.14E-2</c:v>
                      </c:pt>
                      <c:pt idx="680">
                        <c:v>8.9999999999999993E-3</c:v>
                      </c:pt>
                      <c:pt idx="681">
                        <c:v>9.1999999999999998E-3</c:v>
                      </c:pt>
                      <c:pt idx="682">
                        <c:v>8.2000000000000007E-3</c:v>
                      </c:pt>
                      <c:pt idx="683">
                        <c:v>9.1999999999999998E-3</c:v>
                      </c:pt>
                      <c:pt idx="684">
                        <c:v>1.54E-2</c:v>
                      </c:pt>
                      <c:pt idx="685">
                        <c:v>8.0000000000000002E-3</c:v>
                      </c:pt>
                      <c:pt idx="686">
                        <c:v>8.3999999999999995E-3</c:v>
                      </c:pt>
                      <c:pt idx="687">
                        <c:v>1.34E-2</c:v>
                      </c:pt>
                      <c:pt idx="688">
                        <c:v>8.0999999999999996E-3</c:v>
                      </c:pt>
                      <c:pt idx="689">
                        <c:v>9.7000000000000003E-3</c:v>
                      </c:pt>
                      <c:pt idx="690">
                        <c:v>7.7999999999999996E-3</c:v>
                      </c:pt>
                      <c:pt idx="691">
                        <c:v>8.3000000000000001E-3</c:v>
                      </c:pt>
                      <c:pt idx="692">
                        <c:v>8.5000000000000006E-3</c:v>
                      </c:pt>
                      <c:pt idx="693">
                        <c:v>8.5000000000000006E-3</c:v>
                      </c:pt>
                      <c:pt idx="694">
                        <c:v>1.18E-2</c:v>
                      </c:pt>
                      <c:pt idx="695">
                        <c:v>8.0999999999999996E-3</c:v>
                      </c:pt>
                      <c:pt idx="696">
                        <c:v>8.0999999999999996E-3</c:v>
                      </c:pt>
                      <c:pt idx="697">
                        <c:v>1.17E-2</c:v>
                      </c:pt>
                      <c:pt idx="698">
                        <c:v>8.0999999999999996E-3</c:v>
                      </c:pt>
                      <c:pt idx="699">
                        <c:v>1.09E-2</c:v>
                      </c:pt>
                      <c:pt idx="700">
                        <c:v>8.0000000000000002E-3</c:v>
                      </c:pt>
                      <c:pt idx="701">
                        <c:v>8.3999999999999995E-3</c:v>
                      </c:pt>
                      <c:pt idx="702">
                        <c:v>8.5000000000000006E-3</c:v>
                      </c:pt>
                      <c:pt idx="703">
                        <c:v>8.6E-3</c:v>
                      </c:pt>
                      <c:pt idx="704">
                        <c:v>8.6E-3</c:v>
                      </c:pt>
                      <c:pt idx="705">
                        <c:v>8.3000000000000001E-3</c:v>
                      </c:pt>
                      <c:pt idx="706">
                        <c:v>8.8999999999999999E-3</c:v>
                      </c:pt>
                      <c:pt idx="707">
                        <c:v>8.2000000000000007E-3</c:v>
                      </c:pt>
                      <c:pt idx="708">
                        <c:v>8.0999999999999996E-3</c:v>
                      </c:pt>
                      <c:pt idx="709">
                        <c:v>1.17E-2</c:v>
                      </c:pt>
                      <c:pt idx="710">
                        <c:v>7.9000000000000008E-3</c:v>
                      </c:pt>
                      <c:pt idx="711">
                        <c:v>8.3000000000000001E-3</c:v>
                      </c:pt>
                      <c:pt idx="712">
                        <c:v>8.3000000000000001E-3</c:v>
                      </c:pt>
                      <c:pt idx="713">
                        <c:v>8.3999999999999995E-3</c:v>
                      </c:pt>
                      <c:pt idx="714">
                        <c:v>1.26E-2</c:v>
                      </c:pt>
                      <c:pt idx="715">
                        <c:v>8.3999999999999995E-3</c:v>
                      </c:pt>
                      <c:pt idx="716">
                        <c:v>8.3000000000000001E-3</c:v>
                      </c:pt>
                      <c:pt idx="717">
                        <c:v>7.1999999999999998E-3</c:v>
                      </c:pt>
                      <c:pt idx="718">
                        <c:v>8.8000000000000005E-3</c:v>
                      </c:pt>
                      <c:pt idx="719">
                        <c:v>1.2500000000000001E-2</c:v>
                      </c:pt>
                      <c:pt idx="720">
                        <c:v>8.3999999999999995E-3</c:v>
                      </c:pt>
                      <c:pt idx="721">
                        <c:v>8.8999999999999999E-3</c:v>
                      </c:pt>
                      <c:pt idx="722">
                        <c:v>8.6999999999999994E-3</c:v>
                      </c:pt>
                      <c:pt idx="723">
                        <c:v>8.8999999999999999E-3</c:v>
                      </c:pt>
                      <c:pt idx="724">
                        <c:v>1.8599999999999998E-2</c:v>
                      </c:pt>
                      <c:pt idx="725">
                        <c:v>8.6E-3</c:v>
                      </c:pt>
                      <c:pt idx="726">
                        <c:v>9.1999999999999998E-3</c:v>
                      </c:pt>
                      <c:pt idx="727">
                        <c:v>9.7999999999999997E-3</c:v>
                      </c:pt>
                      <c:pt idx="728">
                        <c:v>9.4999999999999998E-3</c:v>
                      </c:pt>
                      <c:pt idx="729">
                        <c:v>2.35E-2</c:v>
                      </c:pt>
                      <c:pt idx="730">
                        <c:v>1.0999999999999999E-2</c:v>
                      </c:pt>
                      <c:pt idx="731">
                        <c:v>1.54E-2</c:v>
                      </c:pt>
                      <c:pt idx="732">
                        <c:v>1.72E-2</c:v>
                      </c:pt>
                      <c:pt idx="733">
                        <c:v>1.61E-2</c:v>
                      </c:pt>
                      <c:pt idx="734">
                        <c:v>1.9199999999999998E-2</c:v>
                      </c:pt>
                      <c:pt idx="735">
                        <c:v>1.7299999999999999E-2</c:v>
                      </c:pt>
                      <c:pt idx="736">
                        <c:v>1.83E-2</c:v>
                      </c:pt>
                      <c:pt idx="737">
                        <c:v>1.7999999999999999E-2</c:v>
                      </c:pt>
                      <c:pt idx="738">
                        <c:v>1.8800000000000001E-2</c:v>
                      </c:pt>
                      <c:pt idx="739">
                        <c:v>2.23E-2</c:v>
                      </c:pt>
                      <c:pt idx="740">
                        <c:v>2.1600000000000001E-2</c:v>
                      </c:pt>
                      <c:pt idx="741">
                        <c:v>2.3099999999999999E-2</c:v>
                      </c:pt>
                      <c:pt idx="742">
                        <c:v>2.06E-2</c:v>
                      </c:pt>
                      <c:pt idx="743">
                        <c:v>1.9099999999999999E-2</c:v>
                      </c:pt>
                      <c:pt idx="744">
                        <c:v>2.0400000000000001E-2</c:v>
                      </c:pt>
                      <c:pt idx="745">
                        <c:v>2.1399999999999999E-2</c:v>
                      </c:pt>
                      <c:pt idx="746">
                        <c:v>1.7100000000000001E-2</c:v>
                      </c:pt>
                      <c:pt idx="747">
                        <c:v>2.1000000000000001E-2</c:v>
                      </c:pt>
                      <c:pt idx="748">
                        <c:v>1.6400000000000001E-2</c:v>
                      </c:pt>
                      <c:pt idx="749">
                        <c:v>1.9599999999999999E-2</c:v>
                      </c:pt>
                      <c:pt idx="750">
                        <c:v>1.7999999999999999E-2</c:v>
                      </c:pt>
                      <c:pt idx="751">
                        <c:v>1.7999999999999999E-2</c:v>
                      </c:pt>
                      <c:pt idx="752">
                        <c:v>1.7999999999999999E-2</c:v>
                      </c:pt>
                      <c:pt idx="753">
                        <c:v>2.1999999999999999E-2</c:v>
                      </c:pt>
                      <c:pt idx="754">
                        <c:v>2.18E-2</c:v>
                      </c:pt>
                      <c:pt idx="755">
                        <c:v>2.4299999999999999E-2</c:v>
                      </c:pt>
                      <c:pt idx="756">
                        <c:v>2.53E-2</c:v>
                      </c:pt>
                      <c:pt idx="757">
                        <c:v>2.47E-2</c:v>
                      </c:pt>
                      <c:pt idx="758">
                        <c:v>2.5899999999999999E-2</c:v>
                      </c:pt>
                      <c:pt idx="759">
                        <c:v>2.8899999999999999E-2</c:v>
                      </c:pt>
                      <c:pt idx="760">
                        <c:v>2.53E-2</c:v>
                      </c:pt>
                      <c:pt idx="761">
                        <c:v>2.5100000000000001E-2</c:v>
                      </c:pt>
                      <c:pt idx="762">
                        <c:v>3.3000000000000002E-2</c:v>
                      </c:pt>
                      <c:pt idx="763">
                        <c:v>2.6200000000000001E-2</c:v>
                      </c:pt>
                      <c:pt idx="764">
                        <c:v>2.64E-2</c:v>
                      </c:pt>
                      <c:pt idx="765">
                        <c:v>2.5600000000000001E-2</c:v>
                      </c:pt>
                      <c:pt idx="766">
                        <c:v>2.7300000000000001E-2</c:v>
                      </c:pt>
                      <c:pt idx="767">
                        <c:v>2.93E-2</c:v>
                      </c:pt>
                      <c:pt idx="768">
                        <c:v>2.5999999999999999E-2</c:v>
                      </c:pt>
                      <c:pt idx="769">
                        <c:v>2.6100000000000002E-2</c:v>
                      </c:pt>
                      <c:pt idx="770">
                        <c:v>2.5999999999999999E-2</c:v>
                      </c:pt>
                      <c:pt idx="771">
                        <c:v>2.5399999999999999E-2</c:v>
                      </c:pt>
                      <c:pt idx="772">
                        <c:v>2.69E-2</c:v>
                      </c:pt>
                      <c:pt idx="773">
                        <c:v>2.5399999999999999E-2</c:v>
                      </c:pt>
                      <c:pt idx="774">
                        <c:v>2.58E-2</c:v>
                      </c:pt>
                      <c:pt idx="775">
                        <c:v>2.6200000000000001E-2</c:v>
                      </c:pt>
                      <c:pt idx="776">
                        <c:v>2.5499999999999998E-2</c:v>
                      </c:pt>
                      <c:pt idx="777">
                        <c:v>3.1300000000000001E-2</c:v>
                      </c:pt>
                      <c:pt idx="778">
                        <c:v>2.58E-2</c:v>
                      </c:pt>
                      <c:pt idx="779">
                        <c:v>2.7199999999999998E-2</c:v>
                      </c:pt>
                      <c:pt idx="780">
                        <c:v>2.7400000000000001E-2</c:v>
                      </c:pt>
                      <c:pt idx="781">
                        <c:v>2.58E-2</c:v>
                      </c:pt>
                      <c:pt idx="782">
                        <c:v>2.5000000000000001E-2</c:v>
                      </c:pt>
                      <c:pt idx="783">
                        <c:v>2.3099999999999999E-2</c:v>
                      </c:pt>
                      <c:pt idx="784">
                        <c:v>2.35E-2</c:v>
                      </c:pt>
                      <c:pt idx="785">
                        <c:v>2.5100000000000001E-2</c:v>
                      </c:pt>
                      <c:pt idx="786">
                        <c:v>2.2700000000000001E-2</c:v>
                      </c:pt>
                      <c:pt idx="787">
                        <c:v>2.7400000000000001E-2</c:v>
                      </c:pt>
                      <c:pt idx="788">
                        <c:v>2.3699999999999999E-2</c:v>
                      </c:pt>
                      <c:pt idx="789">
                        <c:v>2.3800000000000002E-2</c:v>
                      </c:pt>
                      <c:pt idx="790">
                        <c:v>2.47E-2</c:v>
                      </c:pt>
                      <c:pt idx="791">
                        <c:v>2.52E-2</c:v>
                      </c:pt>
                      <c:pt idx="792">
                        <c:v>2.4400000000000002E-2</c:v>
                      </c:pt>
                      <c:pt idx="793">
                        <c:v>2.3199999999999998E-2</c:v>
                      </c:pt>
                      <c:pt idx="794">
                        <c:v>2.3699999999999999E-2</c:v>
                      </c:pt>
                      <c:pt idx="795">
                        <c:v>2.7400000000000001E-2</c:v>
                      </c:pt>
                      <c:pt idx="796">
                        <c:v>2.5100000000000001E-2</c:v>
                      </c:pt>
                      <c:pt idx="797">
                        <c:v>2.53E-2</c:v>
                      </c:pt>
                      <c:pt idx="798">
                        <c:v>2.47E-2</c:v>
                      </c:pt>
                      <c:pt idx="799">
                        <c:v>2.4299999999999999E-2</c:v>
                      </c:pt>
                      <c:pt idx="800">
                        <c:v>2.4400000000000002E-2</c:v>
                      </c:pt>
                      <c:pt idx="801">
                        <c:v>2.4500000000000001E-2</c:v>
                      </c:pt>
                      <c:pt idx="802">
                        <c:v>2.4500000000000001E-2</c:v>
                      </c:pt>
                      <c:pt idx="803">
                        <c:v>2.3599999999999999E-2</c:v>
                      </c:pt>
                      <c:pt idx="804">
                        <c:v>2.4E-2</c:v>
                      </c:pt>
                      <c:pt idx="805">
                        <c:v>2.46E-2</c:v>
                      </c:pt>
                      <c:pt idx="806">
                        <c:v>2.52E-2</c:v>
                      </c:pt>
                      <c:pt idx="807">
                        <c:v>2.52E-2</c:v>
                      </c:pt>
                      <c:pt idx="808">
                        <c:v>2.4199999999999999E-2</c:v>
                      </c:pt>
                      <c:pt idx="809">
                        <c:v>2.35E-2</c:v>
                      </c:pt>
                      <c:pt idx="810">
                        <c:v>2.24E-2</c:v>
                      </c:pt>
                      <c:pt idx="811">
                        <c:v>2.3699999999999999E-2</c:v>
                      </c:pt>
                      <c:pt idx="812">
                        <c:v>2.1499999999999998E-2</c:v>
                      </c:pt>
                      <c:pt idx="813">
                        <c:v>2.1100000000000001E-2</c:v>
                      </c:pt>
                      <c:pt idx="814">
                        <c:v>2.0799999999999999E-2</c:v>
                      </c:pt>
                      <c:pt idx="815">
                        <c:v>2.1899999999999999E-2</c:v>
                      </c:pt>
                      <c:pt idx="816">
                        <c:v>2.4899999999999999E-2</c:v>
                      </c:pt>
                      <c:pt idx="817">
                        <c:v>2.0299999999999999E-2</c:v>
                      </c:pt>
                      <c:pt idx="818">
                        <c:v>2.3300000000000001E-2</c:v>
                      </c:pt>
                      <c:pt idx="819">
                        <c:v>2.1999999999999999E-2</c:v>
                      </c:pt>
                      <c:pt idx="820">
                        <c:v>2.2800000000000001E-2</c:v>
                      </c:pt>
                      <c:pt idx="821">
                        <c:v>2.3400000000000001E-2</c:v>
                      </c:pt>
                      <c:pt idx="822">
                        <c:v>2.3400000000000001E-2</c:v>
                      </c:pt>
                      <c:pt idx="823">
                        <c:v>2.1299999999999999E-2</c:v>
                      </c:pt>
                      <c:pt idx="824">
                        <c:v>2.8500000000000001E-2</c:v>
                      </c:pt>
                      <c:pt idx="825">
                        <c:v>2.2499999999999999E-2</c:v>
                      </c:pt>
                      <c:pt idx="826">
                        <c:v>2.3800000000000002E-2</c:v>
                      </c:pt>
                      <c:pt idx="827">
                        <c:v>2.7400000000000001E-2</c:v>
                      </c:pt>
                      <c:pt idx="828">
                        <c:v>2.06E-2</c:v>
                      </c:pt>
                      <c:pt idx="829">
                        <c:v>2.4199999999999999E-2</c:v>
                      </c:pt>
                      <c:pt idx="830">
                        <c:v>2.1499999999999998E-2</c:v>
                      </c:pt>
                      <c:pt idx="831">
                        <c:v>2.0199999999999999E-2</c:v>
                      </c:pt>
                      <c:pt idx="832">
                        <c:v>2.1600000000000001E-2</c:v>
                      </c:pt>
                      <c:pt idx="833">
                        <c:v>2.0299999999999999E-2</c:v>
                      </c:pt>
                      <c:pt idx="834">
                        <c:v>2.3400000000000001E-2</c:v>
                      </c:pt>
                      <c:pt idx="835">
                        <c:v>1.4800000000000001E-2</c:v>
                      </c:pt>
                      <c:pt idx="836">
                        <c:v>1.5299999999999999E-2</c:v>
                      </c:pt>
                      <c:pt idx="837">
                        <c:v>1.72E-2</c:v>
                      </c:pt>
                      <c:pt idx="838">
                        <c:v>1.78E-2</c:v>
                      </c:pt>
                      <c:pt idx="839">
                        <c:v>2.52E-2</c:v>
                      </c:pt>
                      <c:pt idx="840">
                        <c:v>1.52E-2</c:v>
                      </c:pt>
                      <c:pt idx="841">
                        <c:v>1.5900000000000001E-2</c:v>
                      </c:pt>
                      <c:pt idx="842">
                        <c:v>1.7000000000000001E-2</c:v>
                      </c:pt>
                      <c:pt idx="843">
                        <c:v>1.3899999999999999E-2</c:v>
                      </c:pt>
                      <c:pt idx="844">
                        <c:v>1.4999999999999999E-2</c:v>
                      </c:pt>
                      <c:pt idx="845">
                        <c:v>1.24E-2</c:v>
                      </c:pt>
                      <c:pt idx="846">
                        <c:v>1.4999999999999999E-2</c:v>
                      </c:pt>
                      <c:pt idx="847">
                        <c:v>1.34E-2</c:v>
                      </c:pt>
                      <c:pt idx="848">
                        <c:v>1.4500000000000001E-2</c:v>
                      </c:pt>
                      <c:pt idx="849">
                        <c:v>2.29E-2</c:v>
                      </c:pt>
                      <c:pt idx="850">
                        <c:v>1.44E-2</c:v>
                      </c:pt>
                      <c:pt idx="851">
                        <c:v>1.7500000000000002E-2</c:v>
                      </c:pt>
                      <c:pt idx="852">
                        <c:v>2.2499999999999999E-2</c:v>
                      </c:pt>
                      <c:pt idx="853">
                        <c:v>1.5599999999999999E-2</c:v>
                      </c:pt>
                      <c:pt idx="854">
                        <c:v>1.6400000000000001E-2</c:v>
                      </c:pt>
                      <c:pt idx="855">
                        <c:v>1.52E-2</c:v>
                      </c:pt>
                      <c:pt idx="856">
                        <c:v>1.4500000000000001E-2</c:v>
                      </c:pt>
                      <c:pt idx="857">
                        <c:v>2.2800000000000001E-2</c:v>
                      </c:pt>
                      <c:pt idx="858">
                        <c:v>1.55E-2</c:v>
                      </c:pt>
                      <c:pt idx="859">
                        <c:v>1.84E-2</c:v>
                      </c:pt>
                      <c:pt idx="860">
                        <c:v>1.9300000000000001E-2</c:v>
                      </c:pt>
                      <c:pt idx="861">
                        <c:v>2.29E-2</c:v>
                      </c:pt>
                      <c:pt idx="862">
                        <c:v>1.9800000000000002E-2</c:v>
                      </c:pt>
                      <c:pt idx="863">
                        <c:v>1.3100000000000001E-2</c:v>
                      </c:pt>
                      <c:pt idx="864">
                        <c:v>1.4500000000000001E-2</c:v>
                      </c:pt>
                      <c:pt idx="865">
                        <c:v>1.61E-2</c:v>
                      </c:pt>
                      <c:pt idx="866">
                        <c:v>2.4400000000000002E-2</c:v>
                      </c:pt>
                      <c:pt idx="867">
                        <c:v>1.4800000000000001E-2</c:v>
                      </c:pt>
                      <c:pt idx="868">
                        <c:v>1.4999999999999999E-2</c:v>
                      </c:pt>
                      <c:pt idx="869">
                        <c:v>1.5599999999999999E-2</c:v>
                      </c:pt>
                      <c:pt idx="870">
                        <c:v>1.52E-2</c:v>
                      </c:pt>
                      <c:pt idx="871">
                        <c:v>1.8599999999999998E-2</c:v>
                      </c:pt>
                      <c:pt idx="872">
                        <c:v>1.7399999999999999E-2</c:v>
                      </c:pt>
                      <c:pt idx="873">
                        <c:v>1.7500000000000002E-2</c:v>
                      </c:pt>
                      <c:pt idx="874">
                        <c:v>2.8500000000000001E-2</c:v>
                      </c:pt>
                      <c:pt idx="875">
                        <c:v>3.5799999999999998E-2</c:v>
                      </c:pt>
                      <c:pt idx="876">
                        <c:v>3.9E-2</c:v>
                      </c:pt>
                      <c:pt idx="877">
                        <c:v>3.9E-2</c:v>
                      </c:pt>
                      <c:pt idx="878">
                        <c:v>3.1E-2</c:v>
                      </c:pt>
                      <c:pt idx="879">
                        <c:v>4.3900000000000002E-2</c:v>
                      </c:pt>
                      <c:pt idx="880">
                        <c:v>4.5199999999999997E-2</c:v>
                      </c:pt>
                      <c:pt idx="881">
                        <c:v>4.6300000000000001E-2</c:v>
                      </c:pt>
                      <c:pt idx="882">
                        <c:v>4.48E-2</c:v>
                      </c:pt>
                      <c:pt idx="883">
                        <c:v>4.5600000000000002E-2</c:v>
                      </c:pt>
                      <c:pt idx="884">
                        <c:v>5.2999999999999999E-2</c:v>
                      </c:pt>
                      <c:pt idx="885">
                        <c:v>4.2000000000000003E-2</c:v>
                      </c:pt>
                      <c:pt idx="886">
                        <c:v>4.6300000000000001E-2</c:v>
                      </c:pt>
                      <c:pt idx="887">
                        <c:v>4.5499999999999999E-2</c:v>
                      </c:pt>
                      <c:pt idx="888">
                        <c:v>3.1099999999999999E-2</c:v>
                      </c:pt>
                      <c:pt idx="889">
                        <c:v>2.98E-2</c:v>
                      </c:pt>
                      <c:pt idx="890">
                        <c:v>2.6200000000000001E-2</c:v>
                      </c:pt>
                      <c:pt idx="891">
                        <c:v>2.7300000000000001E-2</c:v>
                      </c:pt>
                      <c:pt idx="892">
                        <c:v>2.5999999999999999E-2</c:v>
                      </c:pt>
                      <c:pt idx="893">
                        <c:v>2.7799999999999998E-2</c:v>
                      </c:pt>
                      <c:pt idx="894">
                        <c:v>2.6800000000000001E-2</c:v>
                      </c:pt>
                      <c:pt idx="895">
                        <c:v>2.3699999999999999E-2</c:v>
                      </c:pt>
                      <c:pt idx="896">
                        <c:v>4.36E-2</c:v>
                      </c:pt>
                      <c:pt idx="897">
                        <c:v>4.2700000000000002E-2</c:v>
                      </c:pt>
                      <c:pt idx="898">
                        <c:v>4.3200000000000002E-2</c:v>
                      </c:pt>
                      <c:pt idx="899">
                        <c:v>4.19E-2</c:v>
                      </c:pt>
                      <c:pt idx="900">
                        <c:v>4.1399999999999999E-2</c:v>
                      </c:pt>
                      <c:pt idx="901">
                        <c:v>4.9099999999999998E-2</c:v>
                      </c:pt>
                      <c:pt idx="902">
                        <c:v>5.0900000000000001E-2</c:v>
                      </c:pt>
                      <c:pt idx="903">
                        <c:v>4.8599999999999997E-2</c:v>
                      </c:pt>
                      <c:pt idx="904">
                        <c:v>5.6800000000000003E-2</c:v>
                      </c:pt>
                      <c:pt idx="905">
                        <c:v>5.8500000000000003E-2</c:v>
                      </c:pt>
                      <c:pt idx="906">
                        <c:v>6.7199999999999996E-2</c:v>
                      </c:pt>
                      <c:pt idx="907">
                        <c:v>5.0200000000000002E-2</c:v>
                      </c:pt>
                      <c:pt idx="908">
                        <c:v>4.48E-2</c:v>
                      </c:pt>
                      <c:pt idx="909">
                        <c:v>4.6100000000000002E-2</c:v>
                      </c:pt>
                      <c:pt idx="910">
                        <c:v>4.0599999999999997E-2</c:v>
                      </c:pt>
                      <c:pt idx="911">
                        <c:v>4.8099999999999997E-2</c:v>
                      </c:pt>
                      <c:pt idx="912">
                        <c:v>4.3999999999999997E-2</c:v>
                      </c:pt>
                      <c:pt idx="913">
                        <c:v>4.3200000000000002E-2</c:v>
                      </c:pt>
                      <c:pt idx="914">
                        <c:v>5.11E-2</c:v>
                      </c:pt>
                      <c:pt idx="915">
                        <c:v>5.0799999999999998E-2</c:v>
                      </c:pt>
                      <c:pt idx="916">
                        <c:v>5.3100000000000001E-2</c:v>
                      </c:pt>
                      <c:pt idx="917">
                        <c:v>5.3900000000000003E-2</c:v>
                      </c:pt>
                      <c:pt idx="918">
                        <c:v>5.4699999999999999E-2</c:v>
                      </c:pt>
                      <c:pt idx="919">
                        <c:v>5.4600000000000003E-2</c:v>
                      </c:pt>
                      <c:pt idx="920">
                        <c:v>5.6399999999999999E-2</c:v>
                      </c:pt>
                      <c:pt idx="921">
                        <c:v>5.3100000000000001E-2</c:v>
                      </c:pt>
                      <c:pt idx="922">
                        <c:v>5.5899999999999998E-2</c:v>
                      </c:pt>
                      <c:pt idx="923">
                        <c:v>5.0999999999999997E-2</c:v>
                      </c:pt>
                      <c:pt idx="924">
                        <c:v>7.0000000000000007E-2</c:v>
                      </c:pt>
                      <c:pt idx="925">
                        <c:v>8.4699999999999998E-2</c:v>
                      </c:pt>
                      <c:pt idx="926">
                        <c:v>7.0599999999999996E-2</c:v>
                      </c:pt>
                      <c:pt idx="927">
                        <c:v>6.9500000000000006E-2</c:v>
                      </c:pt>
                      <c:pt idx="928">
                        <c:v>6.6000000000000003E-2</c:v>
                      </c:pt>
                      <c:pt idx="929">
                        <c:v>6.8500000000000005E-2</c:v>
                      </c:pt>
                      <c:pt idx="930">
                        <c:v>7.0499999999999993E-2</c:v>
                      </c:pt>
                      <c:pt idx="931">
                        <c:v>8.2000000000000003E-2</c:v>
                      </c:pt>
                      <c:pt idx="932">
                        <c:v>5.5399999999999998E-2</c:v>
                      </c:pt>
                      <c:pt idx="933">
                        <c:v>6.3500000000000001E-2</c:v>
                      </c:pt>
                      <c:pt idx="934">
                        <c:v>4.9799999999999997E-2</c:v>
                      </c:pt>
                      <c:pt idx="935">
                        <c:v>4.1099999999999998E-2</c:v>
                      </c:pt>
                      <c:pt idx="936">
                        <c:v>5.0900000000000001E-2</c:v>
                      </c:pt>
                      <c:pt idx="937">
                        <c:v>5.0700000000000002E-2</c:v>
                      </c:pt>
                      <c:pt idx="938">
                        <c:v>6.2700000000000006E-2</c:v>
                      </c:pt>
                      <c:pt idx="939">
                        <c:v>7.9299999999999995E-2</c:v>
                      </c:pt>
                      <c:pt idx="940">
                        <c:v>7.51E-2</c:v>
                      </c:pt>
                      <c:pt idx="941">
                        <c:v>7.6399999999999996E-2</c:v>
                      </c:pt>
                      <c:pt idx="942">
                        <c:v>7.2900000000000006E-2</c:v>
                      </c:pt>
                      <c:pt idx="943">
                        <c:v>7.4999999999999997E-2</c:v>
                      </c:pt>
                      <c:pt idx="944">
                        <c:v>6.0100000000000001E-2</c:v>
                      </c:pt>
                      <c:pt idx="945">
                        <c:v>5.8700000000000002E-2</c:v>
                      </c:pt>
                      <c:pt idx="946">
                        <c:v>6.9800000000000001E-2</c:v>
                      </c:pt>
                      <c:pt idx="947">
                        <c:v>6.93E-2</c:v>
                      </c:pt>
                      <c:pt idx="948">
                        <c:v>8.09E-2</c:v>
                      </c:pt>
                      <c:pt idx="949">
                        <c:v>8.09E-2</c:v>
                      </c:pt>
                      <c:pt idx="950">
                        <c:v>7.4099999999999999E-2</c:v>
                      </c:pt>
                      <c:pt idx="951">
                        <c:v>7.0000000000000007E-2</c:v>
                      </c:pt>
                      <c:pt idx="952">
                        <c:v>6.8699999999999997E-2</c:v>
                      </c:pt>
                      <c:pt idx="953">
                        <c:v>6.7299999999999999E-2</c:v>
                      </c:pt>
                      <c:pt idx="954">
                        <c:v>5.04E-2</c:v>
                      </c:pt>
                      <c:pt idx="955">
                        <c:v>6.5299999999999997E-2</c:v>
                      </c:pt>
                      <c:pt idx="956">
                        <c:v>6.6600000000000006E-2</c:v>
                      </c:pt>
                      <c:pt idx="957">
                        <c:v>7.0099999999999996E-2</c:v>
                      </c:pt>
                      <c:pt idx="958">
                        <c:v>6.88E-2</c:v>
                      </c:pt>
                      <c:pt idx="959">
                        <c:v>7.6399999999999996E-2</c:v>
                      </c:pt>
                      <c:pt idx="960">
                        <c:v>7.7200000000000005E-2</c:v>
                      </c:pt>
                      <c:pt idx="961">
                        <c:v>6.4600000000000005E-2</c:v>
                      </c:pt>
                      <c:pt idx="962">
                        <c:v>6.6100000000000006E-2</c:v>
                      </c:pt>
                      <c:pt idx="963">
                        <c:v>7.2700000000000001E-2</c:v>
                      </c:pt>
                      <c:pt idx="964">
                        <c:v>7.5700000000000003E-2</c:v>
                      </c:pt>
                      <c:pt idx="965">
                        <c:v>7.6300000000000007E-2</c:v>
                      </c:pt>
                      <c:pt idx="966">
                        <c:v>5.7799999999999997E-2</c:v>
                      </c:pt>
                      <c:pt idx="967">
                        <c:v>6.7000000000000004E-2</c:v>
                      </c:pt>
                      <c:pt idx="968">
                        <c:v>6.5199999999999994E-2</c:v>
                      </c:pt>
                      <c:pt idx="969">
                        <c:v>6.4000000000000001E-2</c:v>
                      </c:pt>
                      <c:pt idx="970">
                        <c:v>5.16E-2</c:v>
                      </c:pt>
                      <c:pt idx="971">
                        <c:v>7.0599999999999996E-2</c:v>
                      </c:pt>
                      <c:pt idx="972">
                        <c:v>7.0300000000000001E-2</c:v>
                      </c:pt>
                      <c:pt idx="973">
                        <c:v>7.2900000000000006E-2</c:v>
                      </c:pt>
                      <c:pt idx="974">
                        <c:v>7.0800000000000002E-2</c:v>
                      </c:pt>
                      <c:pt idx="975">
                        <c:v>6.8400000000000002E-2</c:v>
                      </c:pt>
                      <c:pt idx="976">
                        <c:v>7.46E-2</c:v>
                      </c:pt>
                      <c:pt idx="977">
                        <c:v>5.67E-2</c:v>
                      </c:pt>
                      <c:pt idx="978">
                        <c:v>6.6600000000000006E-2</c:v>
                      </c:pt>
                      <c:pt idx="979">
                        <c:v>6.8199999999999997E-2</c:v>
                      </c:pt>
                      <c:pt idx="980">
                        <c:v>6.2300000000000001E-2</c:v>
                      </c:pt>
                      <c:pt idx="981">
                        <c:v>6.0600000000000001E-2</c:v>
                      </c:pt>
                      <c:pt idx="982">
                        <c:v>6.6500000000000004E-2</c:v>
                      </c:pt>
                      <c:pt idx="983">
                        <c:v>5.9799999999999999E-2</c:v>
                      </c:pt>
                      <c:pt idx="984">
                        <c:v>5.6899999999999999E-2</c:v>
                      </c:pt>
                      <c:pt idx="985">
                        <c:v>5.3199999999999997E-2</c:v>
                      </c:pt>
                      <c:pt idx="986">
                        <c:v>5.28E-2</c:v>
                      </c:pt>
                      <c:pt idx="987">
                        <c:v>5.2299999999999999E-2</c:v>
                      </c:pt>
                      <c:pt idx="988">
                        <c:v>6.0400000000000002E-2</c:v>
                      </c:pt>
                      <c:pt idx="989">
                        <c:v>6.2100000000000002E-2</c:v>
                      </c:pt>
                      <c:pt idx="990">
                        <c:v>5.6899999999999999E-2</c:v>
                      </c:pt>
                      <c:pt idx="991">
                        <c:v>5.7099999999999998E-2</c:v>
                      </c:pt>
                      <c:pt idx="992">
                        <c:v>0.06</c:v>
                      </c:pt>
                      <c:pt idx="993">
                        <c:v>0.06</c:v>
                      </c:pt>
                      <c:pt idx="994">
                        <c:v>7.51E-2</c:v>
                      </c:pt>
                      <c:pt idx="995">
                        <c:v>7.6600000000000001E-2</c:v>
                      </c:pt>
                      <c:pt idx="996">
                        <c:v>7.7200000000000005E-2</c:v>
                      </c:pt>
                      <c:pt idx="997">
                        <c:v>6.8400000000000002E-2</c:v>
                      </c:pt>
                      <c:pt idx="998">
                        <c:v>7.6399999999999996E-2</c:v>
                      </c:pt>
                      <c:pt idx="999">
                        <c:v>7.1999999999999995E-2</c:v>
                      </c:pt>
                      <c:pt idx="1000">
                        <c:v>7.0599999999999996E-2</c:v>
                      </c:pt>
                      <c:pt idx="1001">
                        <c:v>6.6799999999999998E-2</c:v>
                      </c:pt>
                      <c:pt idx="1002">
                        <c:v>6.8099999999999994E-2</c:v>
                      </c:pt>
                      <c:pt idx="1003">
                        <c:v>0.06</c:v>
                      </c:pt>
                      <c:pt idx="1004">
                        <c:v>6.6600000000000006E-2</c:v>
                      </c:pt>
                      <c:pt idx="1005">
                        <c:v>6.7400000000000002E-2</c:v>
                      </c:pt>
                      <c:pt idx="1006">
                        <c:v>6.2600000000000003E-2</c:v>
                      </c:pt>
                      <c:pt idx="1007">
                        <c:v>6.1699999999999998E-2</c:v>
                      </c:pt>
                      <c:pt idx="1008">
                        <c:v>6.0400000000000002E-2</c:v>
                      </c:pt>
                      <c:pt idx="1009">
                        <c:v>5.7700000000000001E-2</c:v>
                      </c:pt>
                      <c:pt idx="1010">
                        <c:v>5.2999999999999999E-2</c:v>
                      </c:pt>
                      <c:pt idx="1011">
                        <c:v>4.8300000000000003E-2</c:v>
                      </c:pt>
                      <c:pt idx="1012">
                        <c:v>3.9399999999999998E-2</c:v>
                      </c:pt>
                      <c:pt idx="1013">
                        <c:v>3.6400000000000002E-2</c:v>
                      </c:pt>
                      <c:pt idx="1014">
                        <c:v>5.3400000000000003E-2</c:v>
                      </c:pt>
                      <c:pt idx="1015">
                        <c:v>5.3999999999999999E-2</c:v>
                      </c:pt>
                      <c:pt idx="1016">
                        <c:v>4.87E-2</c:v>
                      </c:pt>
                      <c:pt idx="1017">
                        <c:v>5.3600000000000002E-2</c:v>
                      </c:pt>
                      <c:pt idx="1018">
                        <c:v>5.6800000000000003E-2</c:v>
                      </c:pt>
                      <c:pt idx="1019">
                        <c:v>6.1199999999999997E-2</c:v>
                      </c:pt>
                      <c:pt idx="1020">
                        <c:v>7.1199999999999999E-2</c:v>
                      </c:pt>
                      <c:pt idx="1021">
                        <c:v>5.8400000000000001E-2</c:v>
                      </c:pt>
                      <c:pt idx="1022">
                        <c:v>6.5500000000000003E-2</c:v>
                      </c:pt>
                      <c:pt idx="1023">
                        <c:v>5.91E-2</c:v>
                      </c:pt>
                      <c:pt idx="1024">
                        <c:v>5.9799999999999999E-2</c:v>
                      </c:pt>
                      <c:pt idx="1025">
                        <c:v>6.6500000000000004E-2</c:v>
                      </c:pt>
                      <c:pt idx="1026">
                        <c:v>5.91E-2</c:v>
                      </c:pt>
                      <c:pt idx="1027">
                        <c:v>6.3200000000000006E-2</c:v>
                      </c:pt>
                      <c:pt idx="1028">
                        <c:v>6.3100000000000003E-2</c:v>
                      </c:pt>
                      <c:pt idx="1029">
                        <c:v>6.3299999999999995E-2</c:v>
                      </c:pt>
                      <c:pt idx="1030">
                        <c:v>6.4899999999999999E-2</c:v>
                      </c:pt>
                      <c:pt idx="1031">
                        <c:v>6.6000000000000003E-2</c:v>
                      </c:pt>
                      <c:pt idx="1032">
                        <c:v>6.2700000000000006E-2</c:v>
                      </c:pt>
                      <c:pt idx="1033">
                        <c:v>4.7399999999999998E-2</c:v>
                      </c:pt>
                      <c:pt idx="1034">
                        <c:v>4.3200000000000002E-2</c:v>
                      </c:pt>
                      <c:pt idx="1035">
                        <c:v>4.3999999999999997E-2</c:v>
                      </c:pt>
                      <c:pt idx="1036">
                        <c:v>3.3399999999999999E-2</c:v>
                      </c:pt>
                      <c:pt idx="1037">
                        <c:v>3.3700000000000001E-2</c:v>
                      </c:pt>
                      <c:pt idx="1038">
                        <c:v>2.2599999999999999E-2</c:v>
                      </c:pt>
                      <c:pt idx="1039">
                        <c:v>2.7099999999999999E-2</c:v>
                      </c:pt>
                      <c:pt idx="1040">
                        <c:v>2.4199999999999999E-2</c:v>
                      </c:pt>
                      <c:pt idx="1041">
                        <c:v>2.4799999999999999E-2</c:v>
                      </c:pt>
                      <c:pt idx="1042">
                        <c:v>2.52E-2</c:v>
                      </c:pt>
                      <c:pt idx="1043">
                        <c:v>2.4500000000000001E-2</c:v>
                      </c:pt>
                      <c:pt idx="1044">
                        <c:v>2.2599999999999999E-2</c:v>
                      </c:pt>
                      <c:pt idx="1045">
                        <c:v>3.0300000000000001E-2</c:v>
                      </c:pt>
                      <c:pt idx="1046">
                        <c:v>2.46E-2</c:v>
                      </c:pt>
                      <c:pt idx="1047">
                        <c:v>3.4799999999999998E-2</c:v>
                      </c:pt>
                      <c:pt idx="1048">
                        <c:v>3.5299999999999998E-2</c:v>
                      </c:pt>
                      <c:pt idx="1049">
                        <c:v>5.0500000000000003E-2</c:v>
                      </c:pt>
                      <c:pt idx="1050">
                        <c:v>5.1900000000000002E-2</c:v>
                      </c:pt>
                      <c:pt idx="1051">
                        <c:v>4.7399999999999998E-2</c:v>
                      </c:pt>
                      <c:pt idx="1052">
                        <c:v>5.4199999999999998E-2</c:v>
                      </c:pt>
                      <c:pt idx="1053">
                        <c:v>5.0700000000000002E-2</c:v>
                      </c:pt>
                      <c:pt idx="1054">
                        <c:v>5.3100000000000001E-2</c:v>
                      </c:pt>
                      <c:pt idx="1055">
                        <c:v>5.3100000000000001E-2</c:v>
                      </c:pt>
                      <c:pt idx="1056">
                        <c:v>5.9499999999999997E-2</c:v>
                      </c:pt>
                      <c:pt idx="1057">
                        <c:v>5.7700000000000001E-2</c:v>
                      </c:pt>
                      <c:pt idx="1058">
                        <c:v>4.7699999999999999E-2</c:v>
                      </c:pt>
                      <c:pt idx="1059">
                        <c:v>4.53E-2</c:v>
                      </c:pt>
                      <c:pt idx="1060">
                        <c:v>4.0500000000000001E-2</c:v>
                      </c:pt>
                      <c:pt idx="1061">
                        <c:v>4.4699999999999997E-2</c:v>
                      </c:pt>
                      <c:pt idx="1062">
                        <c:v>6.0900000000000003E-2</c:v>
                      </c:pt>
                      <c:pt idx="1063">
                        <c:v>0.05</c:v>
                      </c:pt>
                      <c:pt idx="1064">
                        <c:v>4.3499999999999997E-2</c:v>
                      </c:pt>
                      <c:pt idx="1065">
                        <c:v>5.1299999999999998E-2</c:v>
                      </c:pt>
                      <c:pt idx="1066">
                        <c:v>5.2499999999999998E-2</c:v>
                      </c:pt>
                      <c:pt idx="1067">
                        <c:v>5.28E-2</c:v>
                      </c:pt>
                      <c:pt idx="1068">
                        <c:v>4.8000000000000001E-2</c:v>
                      </c:pt>
                      <c:pt idx="1069">
                        <c:v>5.3900000000000003E-2</c:v>
                      </c:pt>
                      <c:pt idx="1070">
                        <c:v>4.87E-2</c:v>
                      </c:pt>
                      <c:pt idx="1071">
                        <c:v>4.5100000000000001E-2</c:v>
                      </c:pt>
                      <c:pt idx="1072">
                        <c:v>4.99E-2</c:v>
                      </c:pt>
                      <c:pt idx="1073">
                        <c:v>5.1999999999999998E-2</c:v>
                      </c:pt>
                      <c:pt idx="1074">
                        <c:v>4.9500000000000002E-2</c:v>
                      </c:pt>
                      <c:pt idx="1075">
                        <c:v>0.05</c:v>
                      </c:pt>
                      <c:pt idx="1076">
                        <c:v>4.7E-2</c:v>
                      </c:pt>
                      <c:pt idx="1077">
                        <c:v>4.7199999999999999E-2</c:v>
                      </c:pt>
                      <c:pt idx="1078">
                        <c:v>4.5499999999999999E-2</c:v>
                      </c:pt>
                      <c:pt idx="1079">
                        <c:v>4.41E-2</c:v>
                      </c:pt>
                      <c:pt idx="1080">
                        <c:v>4.5100000000000001E-2</c:v>
                      </c:pt>
                      <c:pt idx="1081">
                        <c:v>4.3099999999999999E-2</c:v>
                      </c:pt>
                      <c:pt idx="1082">
                        <c:v>4.3900000000000002E-2</c:v>
                      </c:pt>
                      <c:pt idx="1083">
                        <c:v>4.3200000000000002E-2</c:v>
                      </c:pt>
                      <c:pt idx="1084">
                        <c:v>4.1599999999999998E-2</c:v>
                      </c:pt>
                      <c:pt idx="1085">
                        <c:v>4.2599999999999999E-2</c:v>
                      </c:pt>
                      <c:pt idx="1086">
                        <c:v>4.2900000000000001E-2</c:v>
                      </c:pt>
                      <c:pt idx="1087">
                        <c:v>4.2999999999999997E-2</c:v>
                      </c:pt>
                      <c:pt idx="1088">
                        <c:v>4.0899999999999999E-2</c:v>
                      </c:pt>
                      <c:pt idx="1089">
                        <c:v>4.0800000000000003E-2</c:v>
                      </c:pt>
                      <c:pt idx="1090">
                        <c:v>3.8100000000000002E-2</c:v>
                      </c:pt>
                      <c:pt idx="1091">
                        <c:v>3.1899999999999998E-2</c:v>
                      </c:pt>
                      <c:pt idx="1092">
                        <c:v>3.1699999999999999E-2</c:v>
                      </c:pt>
                      <c:pt idx="1093">
                        <c:v>2.7300000000000001E-2</c:v>
                      </c:pt>
                      <c:pt idx="1094">
                        <c:v>2.41E-2</c:v>
                      </c:pt>
                      <c:pt idx="1095">
                        <c:v>2.1100000000000001E-2</c:v>
                      </c:pt>
                      <c:pt idx="1096">
                        <c:v>1.83E-2</c:v>
                      </c:pt>
                      <c:pt idx="1097">
                        <c:v>1.6199999999999999E-2</c:v>
                      </c:pt>
                      <c:pt idx="1098">
                        <c:v>1.4E-2</c:v>
                      </c:pt>
                      <c:pt idx="1099">
                        <c:v>1.4800000000000001E-2</c:v>
                      </c:pt>
                      <c:pt idx="1100">
                        <c:v>1.41E-2</c:v>
                      </c:pt>
                      <c:pt idx="1101">
                        <c:v>1.77E-2</c:v>
                      </c:pt>
                      <c:pt idx="1102">
                        <c:v>1.8700000000000001E-2</c:v>
                      </c:pt>
                      <c:pt idx="1103">
                        <c:v>1.78E-2</c:v>
                      </c:pt>
                      <c:pt idx="1104">
                        <c:v>1.6400000000000001E-2</c:v>
                      </c:pt>
                      <c:pt idx="1105">
                        <c:v>1.5299999999999999E-2</c:v>
                      </c:pt>
                      <c:pt idx="1106">
                        <c:v>1.43E-2</c:v>
                      </c:pt>
                      <c:pt idx="1107">
                        <c:v>1.5100000000000001E-2</c:v>
                      </c:pt>
                      <c:pt idx="1108">
                        <c:v>1.46E-2</c:v>
                      </c:pt>
                      <c:pt idx="1109">
                        <c:v>1.6E-2</c:v>
                      </c:pt>
                      <c:pt idx="1110">
                        <c:v>1.6899999999999998E-2</c:v>
                      </c:pt>
                      <c:pt idx="1111">
                        <c:v>1.3100000000000001E-2</c:v>
                      </c:pt>
                      <c:pt idx="1112">
                        <c:v>9.2999999999999992E-3</c:v>
                      </c:pt>
                      <c:pt idx="1113">
                        <c:v>8.3000000000000001E-3</c:v>
                      </c:pt>
                      <c:pt idx="1114">
                        <c:v>6.8999999999999999E-3</c:v>
                      </c:pt>
                      <c:pt idx="1115">
                        <c:v>5.1000000000000004E-3</c:v>
                      </c:pt>
                      <c:pt idx="1116">
                        <c:v>4.8999999999999998E-3</c:v>
                      </c:pt>
                      <c:pt idx="1117">
                        <c:v>4.5999999999999999E-3</c:v>
                      </c:pt>
                      <c:pt idx="1118">
                        <c:v>6.7999999999999996E-3</c:v>
                      </c:pt>
                      <c:pt idx="1119">
                        <c:v>7.1999999999999998E-3</c:v>
                      </c:pt>
                      <c:pt idx="1120">
                        <c:v>6.1000000000000004E-3</c:v>
                      </c:pt>
                      <c:pt idx="1121">
                        <c:v>6.0000000000000001E-3</c:v>
                      </c:pt>
                      <c:pt idx="1122">
                        <c:v>6.0000000000000001E-3</c:v>
                      </c:pt>
                      <c:pt idx="1123">
                        <c:v>7.3000000000000001E-3</c:v>
                      </c:pt>
                      <c:pt idx="1124">
                        <c:v>6.4000000000000003E-3</c:v>
                      </c:pt>
                      <c:pt idx="1125">
                        <c:v>6.1000000000000004E-3</c:v>
                      </c:pt>
                      <c:pt idx="1126">
                        <c:v>6.1999999999999998E-3</c:v>
                      </c:pt>
                      <c:pt idx="1127">
                        <c:v>7.0000000000000001E-3</c:v>
                      </c:pt>
                      <c:pt idx="1128">
                        <c:v>6.1000000000000004E-3</c:v>
                      </c:pt>
                      <c:pt idx="1129">
                        <c:v>6.8999999999999999E-3</c:v>
                      </c:pt>
                      <c:pt idx="1130">
                        <c:v>7.3000000000000001E-3</c:v>
                      </c:pt>
                      <c:pt idx="1131">
                        <c:v>7.4000000000000003E-3</c:v>
                      </c:pt>
                      <c:pt idx="1132">
                        <c:v>6.7000000000000002E-3</c:v>
                      </c:pt>
                      <c:pt idx="1133">
                        <c:v>6.4000000000000003E-3</c:v>
                      </c:pt>
                      <c:pt idx="1134">
                        <c:v>6.4000000000000003E-3</c:v>
                      </c:pt>
                      <c:pt idx="1135">
                        <c:v>5.3E-3</c:v>
                      </c:pt>
                      <c:pt idx="1136">
                        <c:v>5.7000000000000002E-3</c:v>
                      </c:pt>
                      <c:pt idx="1137">
                        <c:v>5.4999999999999997E-3</c:v>
                      </c:pt>
                      <c:pt idx="1138">
                        <c:v>8.2000000000000007E-3</c:v>
                      </c:pt>
                      <c:pt idx="1139">
                        <c:v>5.4999999999999997E-3</c:v>
                      </c:pt>
                      <c:pt idx="1140">
                        <c:v>5.5999999999999999E-3</c:v>
                      </c:pt>
                      <c:pt idx="1141">
                        <c:v>3.8999999999999998E-3</c:v>
                      </c:pt>
                      <c:pt idx="1142">
                        <c:v>6.0000000000000001E-3</c:v>
                      </c:pt>
                      <c:pt idx="1143">
                        <c:v>6.1999999999999998E-3</c:v>
                      </c:pt>
                      <c:pt idx="1144">
                        <c:v>6.1000000000000004E-3</c:v>
                      </c:pt>
                      <c:pt idx="1145">
                        <c:v>4.7999999999999996E-3</c:v>
                      </c:pt>
                      <c:pt idx="1146">
                        <c:v>5.5999999999999999E-3</c:v>
                      </c:pt>
                      <c:pt idx="1147">
                        <c:v>5.5999999999999999E-3</c:v>
                      </c:pt>
                      <c:pt idx="1148">
                        <c:v>6.8999999999999999E-3</c:v>
                      </c:pt>
                      <c:pt idx="1149">
                        <c:v>5.1999999999999998E-3</c:v>
                      </c:pt>
                      <c:pt idx="1150">
                        <c:v>6.6E-3</c:v>
                      </c:pt>
                      <c:pt idx="1151">
                        <c:v>5.4999999999999997E-3</c:v>
                      </c:pt>
                      <c:pt idx="1152">
                        <c:v>6.8999999999999999E-3</c:v>
                      </c:pt>
                      <c:pt idx="1153">
                        <c:v>6.6E-3</c:v>
                      </c:pt>
                      <c:pt idx="1154">
                        <c:v>4.4000000000000003E-3</c:v>
                      </c:pt>
                      <c:pt idx="1155">
                        <c:v>5.3E-3</c:v>
                      </c:pt>
                      <c:pt idx="1156">
                        <c:v>5.3E-3</c:v>
                      </c:pt>
                      <c:pt idx="1157">
                        <c:v>4.4000000000000003E-3</c:v>
                      </c:pt>
                      <c:pt idx="1158">
                        <c:v>3.8E-3</c:v>
                      </c:pt>
                      <c:pt idx="1159">
                        <c:v>4.1000000000000003E-3</c:v>
                      </c:pt>
                      <c:pt idx="1160">
                        <c:v>4.1000000000000003E-3</c:v>
                      </c:pt>
                      <c:pt idx="1161">
                        <c:v>4.1000000000000003E-3</c:v>
                      </c:pt>
                      <c:pt idx="1162">
                        <c:v>7.4000000000000003E-3</c:v>
                      </c:pt>
                      <c:pt idx="1163">
                        <c:v>4.0000000000000001E-3</c:v>
                      </c:pt>
                      <c:pt idx="1164">
                        <c:v>4.7000000000000002E-3</c:v>
                      </c:pt>
                      <c:pt idx="1165">
                        <c:v>5.7999999999999996E-3</c:v>
                      </c:pt>
                      <c:pt idx="1166">
                        <c:v>5.1000000000000004E-3</c:v>
                      </c:pt>
                      <c:pt idx="1167">
                        <c:v>5.3E-3</c:v>
                      </c:pt>
                      <c:pt idx="1168">
                        <c:v>5.4999999999999997E-3</c:v>
                      </c:pt>
                      <c:pt idx="1169">
                        <c:v>6.4999999999999997E-3</c:v>
                      </c:pt>
                      <c:pt idx="1170">
                        <c:v>8.0999999999999996E-3</c:v>
                      </c:pt>
                      <c:pt idx="1171">
                        <c:v>1.0999999999999999E-2</c:v>
                      </c:pt>
                      <c:pt idx="1172">
                        <c:v>1.8800000000000001E-2</c:v>
                      </c:pt>
                      <c:pt idx="1173">
                        <c:v>1.89E-2</c:v>
                      </c:pt>
                      <c:pt idx="1174">
                        <c:v>1.6299999999999999E-2</c:v>
                      </c:pt>
                      <c:pt idx="1175">
                        <c:v>1.4500000000000001E-2</c:v>
                      </c:pt>
                      <c:pt idx="1176">
                        <c:v>1.4E-2</c:v>
                      </c:pt>
                      <c:pt idx="1177">
                        <c:v>8.2000000000000007E-3</c:v>
                      </c:pt>
                      <c:pt idx="1178">
                        <c:v>7.4999999999999997E-3</c:v>
                      </c:pt>
                      <c:pt idx="1179">
                        <c:v>9.7000000000000003E-3</c:v>
                      </c:pt>
                      <c:pt idx="1180">
                        <c:v>1.15E-2</c:v>
                      </c:pt>
                      <c:pt idx="1181">
                        <c:v>1.24E-2</c:v>
                      </c:pt>
                      <c:pt idx="1182">
                        <c:v>1.2E-2</c:v>
                      </c:pt>
                      <c:pt idx="1183">
                        <c:v>1.66E-2</c:v>
                      </c:pt>
                      <c:pt idx="1184">
                        <c:v>2.12E-2</c:v>
                      </c:pt>
                      <c:pt idx="1185">
                        <c:v>2.9600000000000001E-2</c:v>
                      </c:pt>
                      <c:pt idx="1186">
                        <c:v>2.87E-2</c:v>
                      </c:pt>
                      <c:pt idx="1187">
                        <c:v>2.3699999999999999E-2</c:v>
                      </c:pt>
                      <c:pt idx="1188">
                        <c:v>2.0299999999999999E-2</c:v>
                      </c:pt>
                      <c:pt idx="1189">
                        <c:v>1.49E-2</c:v>
                      </c:pt>
                      <c:pt idx="1190">
                        <c:v>1.6E-2</c:v>
                      </c:pt>
                      <c:pt idx="1191">
                        <c:v>1.6799999999999999E-2</c:v>
                      </c:pt>
                      <c:pt idx="1192">
                        <c:v>1.5800000000000002E-2</c:v>
                      </c:pt>
                      <c:pt idx="1193">
                        <c:v>1.5100000000000001E-2</c:v>
                      </c:pt>
                      <c:pt idx="1194">
                        <c:v>1.46E-2</c:v>
                      </c:pt>
                      <c:pt idx="1195">
                        <c:v>1.47E-2</c:v>
                      </c:pt>
                      <c:pt idx="1196">
                        <c:v>1.4200000000000001E-2</c:v>
                      </c:pt>
                      <c:pt idx="1197">
                        <c:v>1.29E-2</c:v>
                      </c:pt>
                      <c:pt idx="1198">
                        <c:v>1.0200000000000001E-2</c:v>
                      </c:pt>
                      <c:pt idx="1199">
                        <c:v>8.3999999999999995E-3</c:v>
                      </c:pt>
                      <c:pt idx="1200">
                        <c:v>7.0000000000000001E-3</c:v>
                      </c:pt>
                      <c:pt idx="1201">
                        <c:v>7.7000000000000002E-3</c:v>
                      </c:pt>
                      <c:pt idx="1202">
                        <c:v>5.1999999999999998E-3</c:v>
                      </c:pt>
                      <c:pt idx="1203">
                        <c:v>4.5999999999999999E-3</c:v>
                      </c:pt>
                      <c:pt idx="1204">
                        <c:v>4.3E-3</c:v>
                      </c:pt>
                      <c:pt idx="1205">
                        <c:v>4.4999999999999997E-3</c:v>
                      </c:pt>
                      <c:pt idx="1206">
                        <c:v>5.0000000000000001E-3</c:v>
                      </c:pt>
                      <c:pt idx="1207">
                        <c:v>4.7000000000000002E-3</c:v>
                      </c:pt>
                      <c:pt idx="1208">
                        <c:v>3.8E-3</c:v>
                      </c:pt>
                      <c:pt idx="1209">
                        <c:v>4.1000000000000003E-3</c:v>
                      </c:pt>
                      <c:pt idx="1210">
                        <c:v>4.5999999999999999E-3</c:v>
                      </c:pt>
                      <c:pt idx="1211">
                        <c:v>7.3000000000000001E-3</c:v>
                      </c:pt>
                      <c:pt idx="1212">
                        <c:v>5.0000000000000001E-3</c:v>
                      </c:pt>
                      <c:pt idx="1213">
                        <c:v>4.4000000000000003E-3</c:v>
                      </c:pt>
                      <c:pt idx="1214">
                        <c:v>4.3E-3</c:v>
                      </c:pt>
                      <c:pt idx="1215">
                        <c:v>5.0000000000000001E-3</c:v>
                      </c:pt>
                      <c:pt idx="1216">
                        <c:v>5.1000000000000004E-3</c:v>
                      </c:pt>
                      <c:pt idx="1217">
                        <c:v>5.1999999999999998E-3</c:v>
                      </c:pt>
                      <c:pt idx="1218">
                        <c:v>6.3E-3</c:v>
                      </c:pt>
                      <c:pt idx="1219">
                        <c:v>5.1000000000000004E-3</c:v>
                      </c:pt>
                      <c:pt idx="1220">
                        <c:v>4.7999999999999996E-3</c:v>
                      </c:pt>
                      <c:pt idx="1221">
                        <c:v>4.8999999999999998E-3</c:v>
                      </c:pt>
                      <c:pt idx="1222">
                        <c:v>5.0000000000000001E-3</c:v>
                      </c:pt>
                      <c:pt idx="1223">
                        <c:v>8.3999999999999995E-3</c:v>
                      </c:pt>
                      <c:pt idx="1224">
                        <c:v>1.17E-2</c:v>
                      </c:pt>
                      <c:pt idx="1225">
                        <c:v>1.03E-2</c:v>
                      </c:pt>
                      <c:pt idx="1226">
                        <c:v>1.0800000000000001E-2</c:v>
                      </c:pt>
                      <c:pt idx="1227">
                        <c:v>1.2699999999999999E-2</c:v>
                      </c:pt>
                      <c:pt idx="1228">
                        <c:v>1.17E-2</c:v>
                      </c:pt>
                      <c:pt idx="1229">
                        <c:v>1.7399999999999999E-2</c:v>
                      </c:pt>
                      <c:pt idx="1230">
                        <c:v>1.95E-2</c:v>
                      </c:pt>
                      <c:pt idx="1231">
                        <c:v>2.06E-2</c:v>
                      </c:pt>
                      <c:pt idx="1232">
                        <c:v>2.2100000000000002E-2</c:v>
                      </c:pt>
                      <c:pt idx="1233">
                        <c:v>3.27E-2</c:v>
                      </c:pt>
                      <c:pt idx="1234">
                        <c:v>2.1899999999999999E-2</c:v>
                      </c:pt>
                      <c:pt idx="1235">
                        <c:v>1.2200000000000001E-2</c:v>
                      </c:pt>
                      <c:pt idx="1236">
                        <c:v>6.0000000000000001E-3</c:v>
                      </c:pt>
                      <c:pt idx="1237">
                        <c:v>4.4000000000000003E-3</c:v>
                      </c:pt>
                      <c:pt idx="1238">
                        <c:v>4.7999999999999996E-3</c:v>
                      </c:pt>
                      <c:pt idx="1239">
                        <c:v>4.1999999999999997E-3</c:v>
                      </c:pt>
                      <c:pt idx="1240">
                        <c:v>4.1000000000000003E-3</c:v>
                      </c:pt>
                      <c:pt idx="1241">
                        <c:v>7.7999999999999996E-3</c:v>
                      </c:pt>
                      <c:pt idx="1242">
                        <c:v>4.7000000000000002E-3</c:v>
                      </c:pt>
                      <c:pt idx="1243">
                        <c:v>5.5999999999999999E-3</c:v>
                      </c:pt>
                      <c:pt idx="1244">
                        <c:v>4.8999999999999998E-3</c:v>
                      </c:pt>
                      <c:pt idx="1245">
                        <c:v>5.4000000000000003E-3</c:v>
                      </c:pt>
                      <c:pt idx="1246">
                        <c:v>4.5999999999999999E-3</c:v>
                      </c:pt>
                      <c:pt idx="1247">
                        <c:v>4.0000000000000001E-3</c:v>
                      </c:pt>
                      <c:pt idx="1248">
                        <c:v>4.4000000000000003E-3</c:v>
                      </c:pt>
                      <c:pt idx="1249">
                        <c:v>4.0000000000000001E-3</c:v>
                      </c:pt>
                      <c:pt idx="1250">
                        <c:v>5.1000000000000004E-3</c:v>
                      </c:pt>
                      <c:pt idx="1251">
                        <c:v>4.1000000000000003E-3</c:v>
                      </c:pt>
                      <c:pt idx="1252">
                        <c:v>4.7999999999999996E-3</c:v>
                      </c:pt>
                      <c:pt idx="1253">
                        <c:v>7.0000000000000001E-3</c:v>
                      </c:pt>
                      <c:pt idx="1254">
                        <c:v>1.18E-2</c:v>
                      </c:pt>
                      <c:pt idx="1255">
                        <c:v>1.5900000000000001E-2</c:v>
                      </c:pt>
                      <c:pt idx="1256">
                        <c:v>1.9300000000000001E-2</c:v>
                      </c:pt>
                      <c:pt idx="1257">
                        <c:v>2.1100000000000001E-2</c:v>
                      </c:pt>
                      <c:pt idx="1258">
                        <c:v>2.46E-2</c:v>
                      </c:pt>
                      <c:pt idx="1259">
                        <c:v>3.8899999999999997E-2</c:v>
                      </c:pt>
                      <c:pt idx="1260">
                        <c:v>1.8200000000000001E-2</c:v>
                      </c:pt>
                      <c:pt idx="1261">
                        <c:v>1.3899999999999999E-2</c:v>
                      </c:pt>
                      <c:pt idx="1262">
                        <c:v>1.6E-2</c:v>
                      </c:pt>
                      <c:pt idx="1263">
                        <c:v>1.9400000000000001E-2</c:v>
                      </c:pt>
                      <c:pt idx="1264">
                        <c:v>3.0200000000000001E-2</c:v>
                      </c:pt>
                      <c:pt idx="1265">
                        <c:v>2.93E-2</c:v>
                      </c:pt>
                      <c:pt idx="1266">
                        <c:v>3.2599999999999997E-2</c:v>
                      </c:pt>
                      <c:pt idx="1267">
                        <c:v>2.8299999999999999E-2</c:v>
                      </c:pt>
                      <c:pt idx="1268">
                        <c:v>3.0099999999999998E-2</c:v>
                      </c:pt>
                      <c:pt idx="1269">
                        <c:v>2.6700000000000002E-2</c:v>
                      </c:pt>
                      <c:pt idx="1270">
                        <c:v>1.72E-2</c:v>
                      </c:pt>
                      <c:pt idx="1271">
                        <c:v>1.6799999999999999E-2</c:v>
                      </c:pt>
                      <c:pt idx="1272">
                        <c:v>1.5800000000000002E-2</c:v>
                      </c:pt>
                      <c:pt idx="1273">
                        <c:v>1.5100000000000001E-2</c:v>
                      </c:pt>
                      <c:pt idx="1274">
                        <c:v>1.61E-2</c:v>
                      </c:pt>
                      <c:pt idx="1275">
                        <c:v>1.35E-2</c:v>
                      </c:pt>
                      <c:pt idx="1276">
                        <c:v>1.47E-2</c:v>
                      </c:pt>
                      <c:pt idx="1277">
                        <c:v>1.3299999999999999E-2</c:v>
                      </c:pt>
                      <c:pt idx="1278">
                        <c:v>1.7500000000000002E-2</c:v>
                      </c:pt>
                      <c:pt idx="1279">
                        <c:v>1.8100000000000002E-2</c:v>
                      </c:pt>
                      <c:pt idx="1280">
                        <c:v>1.7399999999999999E-2</c:v>
                      </c:pt>
                      <c:pt idx="1281">
                        <c:v>1.43E-2</c:v>
                      </c:pt>
                      <c:pt idx="1282">
                        <c:v>1.17E-2</c:v>
                      </c:pt>
                      <c:pt idx="1283">
                        <c:v>1.21E-2</c:v>
                      </c:pt>
                      <c:pt idx="1284">
                        <c:v>1.2500000000000001E-2</c:v>
                      </c:pt>
                      <c:pt idx="1285">
                        <c:v>1.18E-2</c:v>
                      </c:pt>
                      <c:pt idx="1286">
                        <c:v>1.1900000000000001E-2</c:v>
                      </c:pt>
                      <c:pt idx="1287">
                        <c:v>1.52E-2</c:v>
                      </c:pt>
                      <c:pt idx="1288">
                        <c:v>1.8700000000000001E-2</c:v>
                      </c:pt>
                      <c:pt idx="1289">
                        <c:v>2.0400000000000001E-2</c:v>
                      </c:pt>
                      <c:pt idx="1290">
                        <c:v>1.9699999999999999E-2</c:v>
                      </c:pt>
                      <c:pt idx="1291">
                        <c:v>2.7099999999999999E-2</c:v>
                      </c:pt>
                      <c:pt idx="1292">
                        <c:v>3.5200000000000002E-2</c:v>
                      </c:pt>
                      <c:pt idx="1293">
                        <c:v>4.2900000000000001E-2</c:v>
                      </c:pt>
                      <c:pt idx="1294">
                        <c:v>4.4699999999999997E-2</c:v>
                      </c:pt>
                      <c:pt idx="1295">
                        <c:v>3.9399999999999998E-2</c:v>
                      </c:pt>
                      <c:pt idx="1296">
                        <c:v>3.2399999999999998E-2</c:v>
                      </c:pt>
                      <c:pt idx="1297">
                        <c:v>3.2899999999999999E-2</c:v>
                      </c:pt>
                      <c:pt idx="1298">
                        <c:v>3.7199999999999997E-2</c:v>
                      </c:pt>
                      <c:pt idx="1299">
                        <c:v>4.1799999999999997E-2</c:v>
                      </c:pt>
                      <c:pt idx="1300">
                        <c:v>3.8699999999999998E-2</c:v>
                      </c:pt>
                      <c:pt idx="1301">
                        <c:v>4.24E-2</c:v>
                      </c:pt>
                      <c:pt idx="1302">
                        <c:v>4.7300000000000002E-2</c:v>
                      </c:pt>
                      <c:pt idx="1303">
                        <c:v>4.7300000000000002E-2</c:v>
                      </c:pt>
                      <c:pt idx="1304">
                        <c:v>5.2200000000000003E-2</c:v>
                      </c:pt>
                      <c:pt idx="1305">
                        <c:v>4.24E-2</c:v>
                      </c:pt>
                      <c:pt idx="1306">
                        <c:v>4.2900000000000001E-2</c:v>
                      </c:pt>
                      <c:pt idx="1307">
                        <c:v>4.48E-2</c:v>
                      </c:pt>
                      <c:pt idx="1308">
                        <c:v>4.6800000000000001E-2</c:v>
                      </c:pt>
                      <c:pt idx="1309">
                        <c:v>4.7300000000000002E-2</c:v>
                      </c:pt>
                      <c:pt idx="1310">
                        <c:v>4.7E-2</c:v>
                      </c:pt>
                      <c:pt idx="1311">
                        <c:v>4.7199999999999999E-2</c:v>
                      </c:pt>
                      <c:pt idx="1312">
                        <c:v>4.5499999999999999E-2</c:v>
                      </c:pt>
                      <c:pt idx="1313">
                        <c:v>4.5699999999999998E-2</c:v>
                      </c:pt>
                      <c:pt idx="1314">
                        <c:v>4.6699999999999998E-2</c:v>
                      </c:pt>
                      <c:pt idx="1315">
                        <c:v>4.48E-2</c:v>
                      </c:pt>
                      <c:pt idx="1316">
                        <c:v>4.4299999999999999E-2</c:v>
                      </c:pt>
                      <c:pt idx="1317">
                        <c:v>4.3999999999999997E-2</c:v>
                      </c:pt>
                      <c:pt idx="1318">
                        <c:v>4.5100000000000001E-2</c:v>
                      </c:pt>
                      <c:pt idx="1319">
                        <c:v>4.48E-2</c:v>
                      </c:pt>
                      <c:pt idx="1320">
                        <c:v>4.65E-2</c:v>
                      </c:pt>
                      <c:pt idx="1321">
                        <c:v>4.5400000000000003E-2</c:v>
                      </c:pt>
                      <c:pt idx="1322">
                        <c:v>4.2099999999999999E-2</c:v>
                      </c:pt>
                      <c:pt idx="1323">
                        <c:v>4.2900000000000001E-2</c:v>
                      </c:pt>
                      <c:pt idx="1324">
                        <c:v>4.2900000000000001E-2</c:v>
                      </c:pt>
                      <c:pt idx="1325">
                        <c:v>4.5499999999999999E-2</c:v>
                      </c:pt>
                      <c:pt idx="1326">
                        <c:v>5.0200000000000002E-2</c:v>
                      </c:pt>
                      <c:pt idx="1327">
                        <c:v>5.1299999999999998E-2</c:v>
                      </c:pt>
                      <c:pt idx="1328">
                        <c:v>5.16E-2</c:v>
                      </c:pt>
                      <c:pt idx="1329">
                        <c:v>5.1799999999999999E-2</c:v>
                      </c:pt>
                      <c:pt idx="1330">
                        <c:v>4.9299999999999997E-2</c:v>
                      </c:pt>
                      <c:pt idx="1331">
                        <c:v>4.2900000000000001E-2</c:v>
                      </c:pt>
                      <c:pt idx="1332">
                        <c:v>4.41E-2</c:v>
                      </c:pt>
                      <c:pt idx="1333">
                        <c:v>4.2799999999999998E-2</c:v>
                      </c:pt>
                      <c:pt idx="1334">
                        <c:v>4.3400000000000001E-2</c:v>
                      </c:pt>
                      <c:pt idx="1335">
                        <c:v>4.3700000000000003E-2</c:v>
                      </c:pt>
                      <c:pt idx="1336">
                        <c:v>4.36E-2</c:v>
                      </c:pt>
                      <c:pt idx="1337">
                        <c:v>4.36E-2</c:v>
                      </c:pt>
                      <c:pt idx="1338">
                        <c:v>4.4900000000000002E-2</c:v>
                      </c:pt>
                      <c:pt idx="1339">
                        <c:v>4.7100000000000003E-2</c:v>
                      </c:pt>
                      <c:pt idx="1340">
                        <c:v>4.7399999999999998E-2</c:v>
                      </c:pt>
                      <c:pt idx="1341">
                        <c:v>4.5999999999999999E-2</c:v>
                      </c:pt>
                      <c:pt idx="1342">
                        <c:v>4.5199999999999997E-2</c:v>
                      </c:pt>
                      <c:pt idx="1343">
                        <c:v>4.4699999999999997E-2</c:v>
                      </c:pt>
                      <c:pt idx="1344">
                        <c:v>4.5600000000000002E-2</c:v>
                      </c:pt>
                      <c:pt idx="1345">
                        <c:v>4.5400000000000003E-2</c:v>
                      </c:pt>
                      <c:pt idx="1346">
                        <c:v>4.48E-2</c:v>
                      </c:pt>
                      <c:pt idx="1347">
                        <c:v>4.3499999999999997E-2</c:v>
                      </c:pt>
                      <c:pt idx="1348">
                        <c:v>4.4200000000000003E-2</c:v>
                      </c:pt>
                      <c:pt idx="1349">
                        <c:v>4.41E-2</c:v>
                      </c:pt>
                      <c:pt idx="1350">
                        <c:v>4.48E-2</c:v>
                      </c:pt>
                      <c:pt idx="1351">
                        <c:v>4.5999999999999999E-2</c:v>
                      </c:pt>
                      <c:pt idx="1352">
                        <c:v>4.8899999999999999E-2</c:v>
                      </c:pt>
                      <c:pt idx="1353">
                        <c:v>4.6300000000000001E-2</c:v>
                      </c:pt>
                      <c:pt idx="1354">
                        <c:v>4.4400000000000002E-2</c:v>
                      </c:pt>
                      <c:pt idx="1355">
                        <c:v>4.6100000000000002E-2</c:v>
                      </c:pt>
                      <c:pt idx="1356">
                        <c:v>4.8099999999999997E-2</c:v>
                      </c:pt>
                      <c:pt idx="1357">
                        <c:v>4.7800000000000002E-2</c:v>
                      </c:pt>
                      <c:pt idx="1358">
                        <c:v>4.7899999999999998E-2</c:v>
                      </c:pt>
                      <c:pt idx="1359">
                        <c:v>4.9700000000000001E-2</c:v>
                      </c:pt>
                      <c:pt idx="1360">
                        <c:v>4.9399999999999999E-2</c:v>
                      </c:pt>
                      <c:pt idx="1361">
                        <c:v>4.82E-2</c:v>
                      </c:pt>
                      <c:pt idx="1362">
                        <c:v>4.5900000000000003E-2</c:v>
                      </c:pt>
                      <c:pt idx="1363">
                        <c:v>4.5600000000000002E-2</c:v>
                      </c:pt>
                      <c:pt idx="1364">
                        <c:v>4.5999999999999999E-2</c:v>
                      </c:pt>
                      <c:pt idx="1365">
                        <c:v>4.7100000000000003E-2</c:v>
                      </c:pt>
                      <c:pt idx="1366">
                        <c:v>4.4600000000000001E-2</c:v>
                      </c:pt>
                      <c:pt idx="1367">
                        <c:v>4.6800000000000001E-2</c:v>
                      </c:pt>
                      <c:pt idx="1368">
                        <c:v>4.7800000000000002E-2</c:v>
                      </c:pt>
                      <c:pt idx="1369">
                        <c:v>4.7500000000000001E-2</c:v>
                      </c:pt>
                      <c:pt idx="1370">
                        <c:v>4.9599999999999998E-2</c:v>
                      </c:pt>
                      <c:pt idx="1371">
                        <c:v>4.9500000000000002E-2</c:v>
                      </c:pt>
                      <c:pt idx="1372">
                        <c:v>4.9700000000000001E-2</c:v>
                      </c:pt>
                      <c:pt idx="1373">
                        <c:v>4.9200000000000001E-2</c:v>
                      </c:pt>
                      <c:pt idx="1374">
                        <c:v>4.9399999999999999E-2</c:v>
                      </c:pt>
                      <c:pt idx="1375">
                        <c:v>4.7699999999999999E-2</c:v>
                      </c:pt>
                      <c:pt idx="1376">
                        <c:v>4.7600000000000003E-2</c:v>
                      </c:pt>
                      <c:pt idx="1377">
                        <c:v>4.7600000000000003E-2</c:v>
                      </c:pt>
                      <c:pt idx="1378">
                        <c:v>4.8000000000000001E-2</c:v>
                      </c:pt>
                      <c:pt idx="1379">
                        <c:v>4.7500000000000001E-2</c:v>
                      </c:pt>
                      <c:pt idx="1380">
                        <c:v>4.6899999999999997E-2</c:v>
                      </c:pt>
                      <c:pt idx="1381">
                        <c:v>4.5199999999999997E-2</c:v>
                      </c:pt>
                      <c:pt idx="1382">
                        <c:v>4.53E-2</c:v>
                      </c:pt>
                      <c:pt idx="1383">
                        <c:v>4.3700000000000003E-2</c:v>
                      </c:pt>
                      <c:pt idx="1384">
                        <c:v>4.5400000000000003E-2</c:v>
                      </c:pt>
                      <c:pt idx="1385">
                        <c:v>4.6199999999999998E-2</c:v>
                      </c:pt>
                      <c:pt idx="1386">
                        <c:v>4.5900000000000003E-2</c:v>
                      </c:pt>
                      <c:pt idx="1387">
                        <c:v>4.5900000000000003E-2</c:v>
                      </c:pt>
                      <c:pt idx="1388">
                        <c:v>4.5199999999999997E-2</c:v>
                      </c:pt>
                      <c:pt idx="1389">
                        <c:v>4.5400000000000003E-2</c:v>
                      </c:pt>
                      <c:pt idx="1390">
                        <c:v>4.5900000000000003E-2</c:v>
                      </c:pt>
                      <c:pt idx="1391">
                        <c:v>4.5199999999999997E-2</c:v>
                      </c:pt>
                      <c:pt idx="1392">
                        <c:v>4.6300000000000001E-2</c:v>
                      </c:pt>
                      <c:pt idx="1393">
                        <c:v>4.6399999999999997E-2</c:v>
                      </c:pt>
                      <c:pt idx="1394">
                        <c:v>4.7800000000000002E-2</c:v>
                      </c:pt>
                      <c:pt idx="1395">
                        <c:v>4.7399999999999998E-2</c:v>
                      </c:pt>
                      <c:pt idx="1396">
                        <c:v>4.4900000000000002E-2</c:v>
                      </c:pt>
                      <c:pt idx="1397">
                        <c:v>4.48E-2</c:v>
                      </c:pt>
                      <c:pt idx="1398">
                        <c:v>4.4499999999999998E-2</c:v>
                      </c:pt>
                      <c:pt idx="1399">
                        <c:v>4.4999999999999998E-2</c:v>
                      </c:pt>
                      <c:pt idx="1400">
                        <c:v>4.5999999999999999E-2</c:v>
                      </c:pt>
                      <c:pt idx="1401">
                        <c:v>4.4299999999999999E-2</c:v>
                      </c:pt>
                      <c:pt idx="1402">
                        <c:v>4.41E-2</c:v>
                      </c:pt>
                      <c:pt idx="1403">
                        <c:v>4.2799999999999998E-2</c:v>
                      </c:pt>
                      <c:pt idx="1404">
                        <c:v>4.07E-2</c:v>
                      </c:pt>
                      <c:pt idx="1405">
                        <c:v>3.6299999999999999E-2</c:v>
                      </c:pt>
                      <c:pt idx="1406">
                        <c:v>3.3599999999999998E-2</c:v>
                      </c:pt>
                      <c:pt idx="1407">
                        <c:v>3.4599999999999999E-2</c:v>
                      </c:pt>
                      <c:pt idx="1408">
                        <c:v>3.44E-2</c:v>
                      </c:pt>
                      <c:pt idx="1409">
                        <c:v>3.5799999999999998E-2</c:v>
                      </c:pt>
                      <c:pt idx="1410">
                        <c:v>3.8199999999999998E-2</c:v>
                      </c:pt>
                      <c:pt idx="1411">
                        <c:v>3.9100000000000003E-2</c:v>
                      </c:pt>
                      <c:pt idx="1412">
                        <c:v>4.2599999999999999E-2</c:v>
                      </c:pt>
                      <c:pt idx="1413">
                        <c:v>4.41E-2</c:v>
                      </c:pt>
                      <c:pt idx="1414">
                        <c:v>4.3799999999999999E-2</c:v>
                      </c:pt>
                      <c:pt idx="1415">
                        <c:v>4.2799999999999998E-2</c:v>
                      </c:pt>
                      <c:pt idx="1416">
                        <c:v>4.2599999999999999E-2</c:v>
                      </c:pt>
                      <c:pt idx="1417">
                        <c:v>4.2000000000000003E-2</c:v>
                      </c:pt>
                      <c:pt idx="1418">
                        <c:v>4.5199999999999997E-2</c:v>
                      </c:pt>
                      <c:pt idx="1419">
                        <c:v>0.04</c:v>
                      </c:pt>
                      <c:pt idx="1420">
                        <c:v>3.7699999999999997E-2</c:v>
                      </c:pt>
                      <c:pt idx="1421">
                        <c:v>3.73E-2</c:v>
                      </c:pt>
                      <c:pt idx="1422">
                        <c:v>3.6799999999999999E-2</c:v>
                      </c:pt>
                      <c:pt idx="1423">
                        <c:v>3.5299999999999998E-2</c:v>
                      </c:pt>
                      <c:pt idx="1424">
                        <c:v>3.4700000000000002E-2</c:v>
                      </c:pt>
                      <c:pt idx="1425">
                        <c:v>3.3799999999999997E-2</c:v>
                      </c:pt>
                      <c:pt idx="1426">
                        <c:v>0.03</c:v>
                      </c:pt>
                      <c:pt idx="1427">
                        <c:v>3.2199999999999999E-2</c:v>
                      </c:pt>
                      <c:pt idx="1428">
                        <c:v>3.1300000000000001E-2</c:v>
                      </c:pt>
                      <c:pt idx="1429">
                        <c:v>3.1399999999999997E-2</c:v>
                      </c:pt>
                      <c:pt idx="1430">
                        <c:v>3.1600000000000003E-2</c:v>
                      </c:pt>
                      <c:pt idx="1431">
                        <c:v>4.0599999999999997E-2</c:v>
                      </c:pt>
                      <c:pt idx="1432">
                        <c:v>4.1599999999999998E-2</c:v>
                      </c:pt>
                      <c:pt idx="1433">
                        <c:v>4.1300000000000003E-2</c:v>
                      </c:pt>
                      <c:pt idx="1434">
                        <c:v>4.0800000000000003E-2</c:v>
                      </c:pt>
                      <c:pt idx="1435">
                        <c:v>4.1799999999999997E-2</c:v>
                      </c:pt>
                      <c:pt idx="1436">
                        <c:v>4.7100000000000003E-2</c:v>
                      </c:pt>
                      <c:pt idx="1437">
                        <c:v>4.5199999999999997E-2</c:v>
                      </c:pt>
                      <c:pt idx="1438">
                        <c:v>4.3200000000000002E-2</c:v>
                      </c:pt>
                      <c:pt idx="1439">
                        <c:v>4.1200000000000001E-2</c:v>
                      </c:pt>
                      <c:pt idx="1440">
                        <c:v>4.0399999999999998E-2</c:v>
                      </c:pt>
                      <c:pt idx="1441">
                        <c:v>5.3499999999999999E-2</c:v>
                      </c:pt>
                      <c:pt idx="1442">
                        <c:v>5.4300000000000001E-2</c:v>
                      </c:pt>
                      <c:pt idx="1443">
                        <c:v>4.7199999999999999E-2</c:v>
                      </c:pt>
                      <c:pt idx="1444">
                        <c:v>4.8800000000000003E-2</c:v>
                      </c:pt>
                      <c:pt idx="1445">
                        <c:v>4.7E-2</c:v>
                      </c:pt>
                      <c:pt idx="1446">
                        <c:v>4.6800000000000001E-2</c:v>
                      </c:pt>
                      <c:pt idx="1447">
                        <c:v>4.8300000000000003E-2</c:v>
                      </c:pt>
                      <c:pt idx="1448">
                        <c:v>5.7099999999999998E-2</c:v>
                      </c:pt>
                      <c:pt idx="1449">
                        <c:v>5.6899999999999999E-2</c:v>
                      </c:pt>
                      <c:pt idx="1450">
                        <c:v>5.7599999999999998E-2</c:v>
                      </c:pt>
                      <c:pt idx="1451">
                        <c:v>5.1900000000000002E-2</c:v>
                      </c:pt>
                      <c:pt idx="1452">
                        <c:v>5.6000000000000001E-2</c:v>
                      </c:pt>
                      <c:pt idx="1453">
                        <c:v>4.6800000000000001E-2</c:v>
                      </c:pt>
                      <c:pt idx="1454">
                        <c:v>4.5400000000000003E-2</c:v>
                      </c:pt>
                      <c:pt idx="1455">
                        <c:v>4.8899999999999999E-2</c:v>
                      </c:pt>
                      <c:pt idx="1456">
                        <c:v>5.4800000000000001E-2</c:v>
                      </c:pt>
                      <c:pt idx="1457">
                        <c:v>5.6500000000000002E-2</c:v>
                      </c:pt>
                      <c:pt idx="1458">
                        <c:v>5.0700000000000002E-2</c:v>
                      </c:pt>
                      <c:pt idx="1459">
                        <c:v>4.53E-2</c:v>
                      </c:pt>
                      <c:pt idx="1460">
                        <c:v>3.56E-2</c:v>
                      </c:pt>
                      <c:pt idx="1461">
                        <c:v>4.5499999999999999E-2</c:v>
                      </c:pt>
                      <c:pt idx="1462">
                        <c:v>4.6699999999999998E-2</c:v>
                      </c:pt>
                      <c:pt idx="1463">
                        <c:v>4.5400000000000003E-2</c:v>
                      </c:pt>
                      <c:pt idx="1464">
                        <c:v>4.1799999999999997E-2</c:v>
                      </c:pt>
                      <c:pt idx="1465">
                        <c:v>4.3999999999999997E-2</c:v>
                      </c:pt>
                      <c:pt idx="1466">
                        <c:v>4.5699999999999998E-2</c:v>
                      </c:pt>
                      <c:pt idx="1467">
                        <c:v>4.6100000000000002E-2</c:v>
                      </c:pt>
                      <c:pt idx="1468">
                        <c:v>4.6300000000000001E-2</c:v>
                      </c:pt>
                      <c:pt idx="1469">
                        <c:v>4.7399999999999998E-2</c:v>
                      </c:pt>
                      <c:pt idx="1470">
                        <c:v>4.3099999999999999E-2</c:v>
                      </c:pt>
                      <c:pt idx="1471">
                        <c:v>4.6600000000000003E-2</c:v>
                      </c:pt>
                      <c:pt idx="1472">
                        <c:v>4.2599999999999999E-2</c:v>
                      </c:pt>
                      <c:pt idx="1473">
                        <c:v>4.6699999999999998E-2</c:v>
                      </c:pt>
                      <c:pt idx="1474">
                        <c:v>4.5900000000000003E-2</c:v>
                      </c:pt>
                      <c:pt idx="1475">
                        <c:v>4.82E-2</c:v>
                      </c:pt>
                      <c:pt idx="1476">
                        <c:v>4.9200000000000001E-2</c:v>
                      </c:pt>
                      <c:pt idx="1477">
                        <c:v>5.0299999999999997E-2</c:v>
                      </c:pt>
                      <c:pt idx="1478">
                        <c:v>5.11E-2</c:v>
                      </c:pt>
                      <c:pt idx="1479">
                        <c:v>5.0599999999999999E-2</c:v>
                      </c:pt>
                      <c:pt idx="1480">
                        <c:v>5.21E-2</c:v>
                      </c:pt>
                      <c:pt idx="1481">
                        <c:v>5.1700000000000003E-2</c:v>
                      </c:pt>
                      <c:pt idx="1482">
                        <c:v>4.8500000000000001E-2</c:v>
                      </c:pt>
                      <c:pt idx="1483">
                        <c:v>4.4999999999999998E-2</c:v>
                      </c:pt>
                      <c:pt idx="1484">
                        <c:v>4.48E-2</c:v>
                      </c:pt>
                      <c:pt idx="1485">
                        <c:v>4.19E-2</c:v>
                      </c:pt>
                      <c:pt idx="1486">
                        <c:v>4.3200000000000002E-2</c:v>
                      </c:pt>
                      <c:pt idx="1487">
                        <c:v>4.1799999999999997E-2</c:v>
                      </c:pt>
                      <c:pt idx="1488">
                        <c:v>4.4499999999999998E-2</c:v>
                      </c:pt>
                      <c:pt idx="1489">
                        <c:v>4.4499999999999998E-2</c:v>
                      </c:pt>
                      <c:pt idx="1490">
                        <c:v>4.4499999999999998E-2</c:v>
                      </c:pt>
                      <c:pt idx="1491">
                        <c:v>4.4499999999999998E-2</c:v>
                      </c:pt>
                      <c:pt idx="1492">
                        <c:v>4.4499999999999998E-2</c:v>
                      </c:pt>
                      <c:pt idx="1493">
                        <c:v>4.4499999999999998E-2</c:v>
                      </c:pt>
                      <c:pt idx="1494">
                        <c:v>4.8000000000000001E-2</c:v>
                      </c:pt>
                      <c:pt idx="1495">
                        <c:v>4.9500000000000002E-2</c:v>
                      </c:pt>
                      <c:pt idx="1496">
                        <c:v>4.8000000000000001E-2</c:v>
                      </c:pt>
                      <c:pt idx="1497">
                        <c:v>4.82E-2</c:v>
                      </c:pt>
                      <c:pt idx="1498">
                        <c:v>4.7399999999999998E-2</c:v>
                      </c:pt>
                      <c:pt idx="1499">
                        <c:v>4.7600000000000003E-2</c:v>
                      </c:pt>
                      <c:pt idx="1500">
                        <c:v>0.05</c:v>
                      </c:pt>
                      <c:pt idx="1501">
                        <c:v>4.9299999999999997E-2</c:v>
                      </c:pt>
                      <c:pt idx="1502">
                        <c:v>4.8899999999999999E-2</c:v>
                      </c:pt>
                      <c:pt idx="1503">
                        <c:v>4.7199999999999999E-2</c:v>
                      </c:pt>
                      <c:pt idx="1504">
                        <c:v>4.65E-2</c:v>
                      </c:pt>
                      <c:pt idx="1505">
                        <c:v>4.9799999999999997E-2</c:v>
                      </c:pt>
                      <c:pt idx="1506">
                        <c:v>5.3499999999999999E-2</c:v>
                      </c:pt>
                      <c:pt idx="1507">
                        <c:v>4.8500000000000001E-2</c:v>
                      </c:pt>
                      <c:pt idx="1508">
                        <c:v>4.6300000000000001E-2</c:v>
                      </c:pt>
                      <c:pt idx="1509">
                        <c:v>4.4699999999999997E-2</c:v>
                      </c:pt>
                      <c:pt idx="1510">
                        <c:v>4.6699999999999998E-2</c:v>
                      </c:pt>
                      <c:pt idx="1511">
                        <c:v>4.7500000000000001E-2</c:v>
                      </c:pt>
                      <c:pt idx="1512">
                        <c:v>4.5100000000000001E-2</c:v>
                      </c:pt>
                      <c:pt idx="1513">
                        <c:v>4.4299999999999999E-2</c:v>
                      </c:pt>
                      <c:pt idx="1514">
                        <c:v>4.5100000000000001E-2</c:v>
                      </c:pt>
                      <c:pt idx="1515">
                        <c:v>4.7399999999999998E-2</c:v>
                      </c:pt>
                      <c:pt idx="1516">
                        <c:v>4.8500000000000001E-2</c:v>
                      </c:pt>
                      <c:pt idx="1517">
                        <c:v>4.7300000000000002E-2</c:v>
                      </c:pt>
                      <c:pt idx="1518">
                        <c:v>4.5499999999999999E-2</c:v>
                      </c:pt>
                      <c:pt idx="1519">
                        <c:v>4.65E-2</c:v>
                      </c:pt>
                      <c:pt idx="1520">
                        <c:v>4.6899999999999997E-2</c:v>
                      </c:pt>
                      <c:pt idx="1521">
                        <c:v>4.8599999999999997E-2</c:v>
                      </c:pt>
                      <c:pt idx="1522">
                        <c:v>4.48E-2</c:v>
                      </c:pt>
                      <c:pt idx="1523">
                        <c:v>4.1300000000000003E-2</c:v>
                      </c:pt>
                      <c:pt idx="1524">
                        <c:v>3.9800000000000002E-2</c:v>
                      </c:pt>
                      <c:pt idx="1525">
                        <c:v>4.0599999999999997E-2</c:v>
                      </c:pt>
                      <c:pt idx="1526">
                        <c:v>4.5100000000000001E-2</c:v>
                      </c:pt>
                      <c:pt idx="1527">
                        <c:v>4.4299999999999999E-2</c:v>
                      </c:pt>
                      <c:pt idx="1528">
                        <c:v>4.48E-2</c:v>
                      </c:pt>
                      <c:pt idx="1529">
                        <c:v>4.5600000000000002E-2</c:v>
                      </c:pt>
                      <c:pt idx="1530">
                        <c:v>4.2999999999999997E-2</c:v>
                      </c:pt>
                      <c:pt idx="1531">
                        <c:v>4.3099999999999999E-2</c:v>
                      </c:pt>
                      <c:pt idx="1532">
                        <c:v>4.2999999999999997E-2</c:v>
                      </c:pt>
                      <c:pt idx="1533">
                        <c:v>4.3099999999999999E-2</c:v>
                      </c:pt>
                      <c:pt idx="1534">
                        <c:v>4.53E-2</c:v>
                      </c:pt>
                      <c:pt idx="1535">
                        <c:v>4.58E-2</c:v>
                      </c:pt>
                      <c:pt idx="1536">
                        <c:v>4.6699999999999998E-2</c:v>
                      </c:pt>
                      <c:pt idx="1537">
                        <c:v>4.5400000000000003E-2</c:v>
                      </c:pt>
                      <c:pt idx="1538">
                        <c:v>4.3999999999999997E-2</c:v>
                      </c:pt>
                      <c:pt idx="1539">
                        <c:v>4.4400000000000002E-2</c:v>
                      </c:pt>
                      <c:pt idx="1540">
                        <c:v>4.65E-2</c:v>
                      </c:pt>
                      <c:pt idx="1541">
                        <c:v>4.58E-2</c:v>
                      </c:pt>
                      <c:pt idx="1542">
                        <c:v>4.3799999999999999E-2</c:v>
                      </c:pt>
                      <c:pt idx="1543">
                        <c:v>4.2799999999999998E-2</c:v>
                      </c:pt>
                      <c:pt idx="1544">
                        <c:v>4.3999999999999997E-2</c:v>
                      </c:pt>
                      <c:pt idx="1545">
                        <c:v>4.53E-2</c:v>
                      </c:pt>
                      <c:pt idx="1546">
                        <c:v>4.41E-2</c:v>
                      </c:pt>
                      <c:pt idx="1547">
                        <c:v>4.4400000000000002E-2</c:v>
                      </c:pt>
                      <c:pt idx="1548">
                        <c:v>4.4400000000000002E-2</c:v>
                      </c:pt>
                      <c:pt idx="1549">
                        <c:v>4.41E-2</c:v>
                      </c:pt>
                      <c:pt idx="1550">
                        <c:v>4.4400000000000002E-2</c:v>
                      </c:pt>
                      <c:pt idx="1551">
                        <c:v>4.3700000000000003E-2</c:v>
                      </c:pt>
                      <c:pt idx="1552">
                        <c:v>4.7E-2</c:v>
                      </c:pt>
                      <c:pt idx="1553">
                        <c:v>4.5100000000000001E-2</c:v>
                      </c:pt>
                      <c:pt idx="1554">
                        <c:v>4.6800000000000001E-2</c:v>
                      </c:pt>
                      <c:pt idx="1555">
                        <c:v>4.6800000000000001E-2</c:v>
                      </c:pt>
                      <c:pt idx="1556">
                        <c:v>4.58E-2</c:v>
                      </c:pt>
                      <c:pt idx="1557">
                        <c:v>4.3299999999999998E-2</c:v>
                      </c:pt>
                      <c:pt idx="1558">
                        <c:v>4.1799999999999997E-2</c:v>
                      </c:pt>
                      <c:pt idx="1559">
                        <c:v>4.36E-2</c:v>
                      </c:pt>
                      <c:pt idx="1560">
                        <c:v>4.41E-2</c:v>
                      </c:pt>
                      <c:pt idx="1561">
                        <c:v>4.36E-2</c:v>
                      </c:pt>
                      <c:pt idx="1562">
                        <c:v>4.2900000000000001E-2</c:v>
                      </c:pt>
                      <c:pt idx="1563">
                        <c:v>4.2299999999999997E-2</c:v>
                      </c:pt>
                      <c:pt idx="1564">
                        <c:v>4.3099999999999999E-2</c:v>
                      </c:pt>
                      <c:pt idx="1565">
                        <c:v>4.2999999999999997E-2</c:v>
                      </c:pt>
                      <c:pt idx="1566">
                        <c:v>4.2999999999999997E-2</c:v>
                      </c:pt>
                      <c:pt idx="1567">
                        <c:v>4.2500000000000003E-2</c:v>
                      </c:pt>
                      <c:pt idx="1568">
                        <c:v>4.1599999999999998E-2</c:v>
                      </c:pt>
                      <c:pt idx="1569">
                        <c:v>4.1300000000000003E-2</c:v>
                      </c:pt>
                      <c:pt idx="1570">
                        <c:v>4.0099999999999997E-2</c:v>
                      </c:pt>
                      <c:pt idx="1571">
                        <c:v>4.07E-2</c:v>
                      </c:pt>
                      <c:pt idx="1572">
                        <c:v>4.02E-2</c:v>
                      </c:pt>
                      <c:pt idx="1573">
                        <c:v>4.1099999999999998E-2</c:v>
                      </c:pt>
                      <c:pt idx="1574">
                        <c:v>4.1799999999999997E-2</c:v>
                      </c:pt>
                      <c:pt idx="1575">
                        <c:v>4.1700000000000001E-2</c:v>
                      </c:pt>
                      <c:pt idx="1576">
                        <c:v>4.3099999999999999E-2</c:v>
                      </c:pt>
                      <c:pt idx="1577">
                        <c:v>4.3200000000000002E-2</c:v>
                      </c:pt>
                      <c:pt idx="1578">
                        <c:v>4.1700000000000001E-2</c:v>
                      </c:pt>
                      <c:pt idx="1579">
                        <c:v>3.8199999999999998E-2</c:v>
                      </c:pt>
                      <c:pt idx="1580">
                        <c:v>4.0500000000000001E-2</c:v>
                      </c:pt>
                      <c:pt idx="1581">
                        <c:v>4.1300000000000003E-2</c:v>
                      </c:pt>
                      <c:pt idx="1582">
                        <c:v>3.8899999999999997E-2</c:v>
                      </c:pt>
                      <c:pt idx="1583">
                        <c:v>3.5900000000000001E-2</c:v>
                      </c:pt>
                      <c:pt idx="1584">
                        <c:v>3.3399999999999999E-2</c:v>
                      </c:pt>
                      <c:pt idx="1585">
                        <c:v>3.27E-2</c:v>
                      </c:pt>
                      <c:pt idx="1586">
                        <c:v>3.5299999999999998E-2</c:v>
                      </c:pt>
                      <c:pt idx="1587">
                        <c:v>3.6700000000000003E-2</c:v>
                      </c:pt>
                      <c:pt idx="1588">
                        <c:v>4.2000000000000003E-2</c:v>
                      </c:pt>
                      <c:pt idx="1589">
                        <c:v>3.9600000000000003E-2</c:v>
                      </c:pt>
                      <c:pt idx="1590">
                        <c:v>3.8300000000000001E-2</c:v>
                      </c:pt>
                      <c:pt idx="1591">
                        <c:v>3.6700000000000003E-2</c:v>
                      </c:pt>
                      <c:pt idx="1592">
                        <c:v>3.8199999999999998E-2</c:v>
                      </c:pt>
                      <c:pt idx="1593">
                        <c:v>3.2599999999999997E-2</c:v>
                      </c:pt>
                      <c:pt idx="1594">
                        <c:v>3.8699999999999998E-2</c:v>
                      </c:pt>
                      <c:pt idx="1595">
                        <c:v>3.8600000000000002E-2</c:v>
                      </c:pt>
                      <c:pt idx="1596">
                        <c:v>3.9899999999999998E-2</c:v>
                      </c:pt>
                      <c:pt idx="1597">
                        <c:v>4.19E-2</c:v>
                      </c:pt>
                      <c:pt idx="1598">
                        <c:v>4.4699999999999997E-2</c:v>
                      </c:pt>
                      <c:pt idx="1599">
                        <c:v>5.0799999999999998E-2</c:v>
                      </c:pt>
                      <c:pt idx="1600">
                        <c:v>5.62E-2</c:v>
                      </c:pt>
                      <c:pt idx="1601">
                        <c:v>4.4900000000000002E-2</c:v>
                      </c:pt>
                      <c:pt idx="1602">
                        <c:v>4.0899999999999999E-2</c:v>
                      </c:pt>
                      <c:pt idx="1603">
                        <c:v>4.19E-2</c:v>
                      </c:pt>
                      <c:pt idx="1604">
                        <c:v>4.2500000000000003E-2</c:v>
                      </c:pt>
                      <c:pt idx="1605">
                        <c:v>4.3099999999999999E-2</c:v>
                      </c:pt>
                      <c:pt idx="1606">
                        <c:v>4.5900000000000003E-2</c:v>
                      </c:pt>
                      <c:pt idx="1607">
                        <c:v>4.7199999999999999E-2</c:v>
                      </c:pt>
                      <c:pt idx="1608">
                        <c:v>4.6899999999999997E-2</c:v>
                      </c:pt>
                      <c:pt idx="1609">
                        <c:v>4.7100000000000003E-2</c:v>
                      </c:pt>
                      <c:pt idx="1610">
                        <c:v>4.5999999999999999E-2</c:v>
                      </c:pt>
                      <c:pt idx="1611">
                        <c:v>4.7500000000000001E-2</c:v>
                      </c:pt>
                      <c:pt idx="1612">
                        <c:v>5.0500000000000003E-2</c:v>
                      </c:pt>
                      <c:pt idx="1613">
                        <c:v>5.1799999999999999E-2</c:v>
                      </c:pt>
                      <c:pt idx="1614">
                        <c:v>0.05</c:v>
                      </c:pt>
                      <c:pt idx="1615">
                        <c:v>4.9700000000000001E-2</c:v>
                      </c:pt>
                      <c:pt idx="1616">
                        <c:v>5.0700000000000002E-2</c:v>
                      </c:pt>
                      <c:pt idx="1617">
                        <c:v>5.0500000000000003E-2</c:v>
                      </c:pt>
                      <c:pt idx="1618">
                        <c:v>5.79E-2</c:v>
                      </c:pt>
                      <c:pt idx="1619">
                        <c:v>6.4500000000000002E-2</c:v>
                      </c:pt>
                      <c:pt idx="1620">
                        <c:v>5.6399999999999999E-2</c:v>
                      </c:pt>
                      <c:pt idx="1621">
                        <c:v>4.99E-2</c:v>
                      </c:pt>
                      <c:pt idx="1622">
                        <c:v>4.5400000000000003E-2</c:v>
                      </c:pt>
                      <c:pt idx="1623">
                        <c:v>4.3400000000000001E-2</c:v>
                      </c:pt>
                      <c:pt idx="1624">
                        <c:v>5.0700000000000002E-2</c:v>
                      </c:pt>
                      <c:pt idx="1625">
                        <c:v>5.2600000000000001E-2</c:v>
                      </c:pt>
                      <c:pt idx="1626">
                        <c:v>5.57E-2</c:v>
                      </c:pt>
                      <c:pt idx="1627">
                        <c:v>5.5599999999999997E-2</c:v>
                      </c:pt>
                      <c:pt idx="1628">
                        <c:v>5.8799999999999998E-2</c:v>
                      </c:pt>
                      <c:pt idx="1629">
                        <c:v>6.2799999999999995E-2</c:v>
                      </c:pt>
                      <c:pt idx="1630">
                        <c:v>5.8000000000000003E-2</c:v>
                      </c:pt>
                      <c:pt idx="1631">
                        <c:v>5.2999999999999999E-2</c:v>
                      </c:pt>
                      <c:pt idx="1632">
                        <c:v>4.41E-2</c:v>
                      </c:pt>
                      <c:pt idx="1633">
                        <c:v>4.8899999999999999E-2</c:v>
                      </c:pt>
                      <c:pt idx="1634">
                        <c:v>5.11E-2</c:v>
                      </c:pt>
                      <c:pt idx="1635">
                        <c:v>4.7300000000000002E-2</c:v>
                      </c:pt>
                      <c:pt idx="1636">
                        <c:v>4.8599999999999997E-2</c:v>
                      </c:pt>
                      <c:pt idx="1637">
                        <c:v>4.9399999999999999E-2</c:v>
                      </c:pt>
                      <c:pt idx="1638">
                        <c:v>4.99E-2</c:v>
                      </c:pt>
                      <c:pt idx="1639">
                        <c:v>5.6300000000000003E-2</c:v>
                      </c:pt>
                      <c:pt idx="1640">
                        <c:v>5.6800000000000003E-2</c:v>
                      </c:pt>
                      <c:pt idx="1641">
                        <c:v>5.2999999999999999E-2</c:v>
                      </c:pt>
                      <c:pt idx="1642">
                        <c:v>0.05</c:v>
                      </c:pt>
                      <c:pt idx="1643">
                        <c:v>4.7500000000000001E-2</c:v>
                      </c:pt>
                      <c:pt idx="1644">
                        <c:v>4.8399999999999999E-2</c:v>
                      </c:pt>
                      <c:pt idx="1645">
                        <c:v>5.1799999999999999E-2</c:v>
                      </c:pt>
                      <c:pt idx="1646">
                        <c:v>5.1299999999999998E-2</c:v>
                      </c:pt>
                      <c:pt idx="1647">
                        <c:v>4.5900000000000003E-2</c:v>
                      </c:pt>
                      <c:pt idx="1648">
                        <c:v>4.7E-2</c:v>
                      </c:pt>
                      <c:pt idx="1649">
                        <c:v>4.6300000000000001E-2</c:v>
                      </c:pt>
                      <c:pt idx="1650">
                        <c:v>4.4699999999999997E-2</c:v>
                      </c:pt>
                      <c:pt idx="1651">
                        <c:v>4.5100000000000001E-2</c:v>
                      </c:pt>
                      <c:pt idx="1652">
                        <c:v>4.58E-2</c:v>
                      </c:pt>
                      <c:pt idx="1653">
                        <c:v>4.53E-2</c:v>
                      </c:pt>
                      <c:pt idx="1654">
                        <c:v>4.8599999999999997E-2</c:v>
                      </c:pt>
                      <c:pt idx="1655">
                        <c:v>4.9299999999999997E-2</c:v>
                      </c:pt>
                      <c:pt idx="1656">
                        <c:v>4.9099999999999998E-2</c:v>
                      </c:pt>
                      <c:pt idx="1657">
                        <c:v>4.9099999999999998E-2</c:v>
                      </c:pt>
                      <c:pt idx="1658">
                        <c:v>4.8599999999999997E-2</c:v>
                      </c:pt>
                      <c:pt idx="1659">
                        <c:v>4.9700000000000001E-2</c:v>
                      </c:pt>
                      <c:pt idx="1660">
                        <c:v>5.3600000000000002E-2</c:v>
                      </c:pt>
                      <c:pt idx="1661">
                        <c:v>5.79E-2</c:v>
                      </c:pt>
                      <c:pt idx="1662">
                        <c:v>5.7200000000000001E-2</c:v>
                      </c:pt>
                      <c:pt idx="1663">
                        <c:v>5.2699999999999997E-2</c:v>
                      </c:pt>
                      <c:pt idx="1664">
                        <c:v>5.3699999999999998E-2</c:v>
                      </c:pt>
                      <c:pt idx="1665">
                        <c:v>4.87E-2</c:v>
                      </c:pt>
                      <c:pt idx="1666">
                        <c:v>4.7399999999999998E-2</c:v>
                      </c:pt>
                      <c:pt idx="1667">
                        <c:v>4.48E-2</c:v>
                      </c:pt>
                      <c:pt idx="1668">
                        <c:v>4.65E-2</c:v>
                      </c:pt>
                      <c:pt idx="1669">
                        <c:v>4.8599999999999997E-2</c:v>
                      </c:pt>
                      <c:pt idx="1670">
                        <c:v>5.1299999999999998E-2</c:v>
                      </c:pt>
                      <c:pt idx="1671">
                        <c:v>5.2299999999999999E-2</c:v>
                      </c:pt>
                      <c:pt idx="1672">
                        <c:v>5.0900000000000001E-2</c:v>
                      </c:pt>
                      <c:pt idx="1673">
                        <c:v>4.9299999999999997E-2</c:v>
                      </c:pt>
                      <c:pt idx="1674">
                        <c:v>5.0799999999999998E-2</c:v>
                      </c:pt>
                      <c:pt idx="1675">
                        <c:v>5.21E-2</c:v>
                      </c:pt>
                      <c:pt idx="1676">
                        <c:v>5.8000000000000003E-2</c:v>
                      </c:pt>
                      <c:pt idx="1677">
                        <c:v>5.5300000000000002E-2</c:v>
                      </c:pt>
                      <c:pt idx="1678">
                        <c:v>5.2400000000000002E-2</c:v>
                      </c:pt>
                      <c:pt idx="1679">
                        <c:v>5.33E-2</c:v>
                      </c:pt>
                      <c:pt idx="1680">
                        <c:v>6.0699999999999997E-2</c:v>
                      </c:pt>
                      <c:pt idx="1681">
                        <c:v>5.9499999999999997E-2</c:v>
                      </c:pt>
                      <c:pt idx="1682">
                        <c:v>5.9799999999999999E-2</c:v>
                      </c:pt>
                      <c:pt idx="1683">
                        <c:v>6.0400000000000002E-2</c:v>
                      </c:pt>
                      <c:pt idx="1684">
                        <c:v>5.74E-2</c:v>
                      </c:pt>
                      <c:pt idx="1685">
                        <c:v>5.3800000000000001E-2</c:v>
                      </c:pt>
                      <c:pt idx="1686">
                        <c:v>5.1400000000000001E-2</c:v>
                      </c:pt>
                      <c:pt idx="1687">
                        <c:v>5.2699999999999997E-2</c:v>
                      </c:pt>
                      <c:pt idx="1688">
                        <c:v>5.5899999999999998E-2</c:v>
                      </c:pt>
                      <c:pt idx="1689">
                        <c:v>5.5899999999999998E-2</c:v>
                      </c:pt>
                      <c:pt idx="1690">
                        <c:v>5.8900000000000001E-2</c:v>
                      </c:pt>
                      <c:pt idx="1691">
                        <c:v>5.9900000000000002E-2</c:v>
                      </c:pt>
                      <c:pt idx="1692">
                        <c:v>5.8799999999999998E-2</c:v>
                      </c:pt>
                      <c:pt idx="1693">
                        <c:v>6.2399999999999997E-2</c:v>
                      </c:pt>
                      <c:pt idx="1694">
                        <c:v>6.2100000000000002E-2</c:v>
                      </c:pt>
                      <c:pt idx="1695">
                        <c:v>6.1800000000000001E-2</c:v>
                      </c:pt>
                      <c:pt idx="1696">
                        <c:v>5.7700000000000001E-2</c:v>
                      </c:pt>
                      <c:pt idx="1697">
                        <c:v>5.7700000000000001E-2</c:v>
                      </c:pt>
                      <c:pt idx="1698">
                        <c:v>4.7699999999999999E-2</c:v>
                      </c:pt>
                      <c:pt idx="1699">
                        <c:v>4.7100000000000003E-2</c:v>
                      </c:pt>
                      <c:pt idx="1700">
                        <c:v>4.82E-2</c:v>
                      </c:pt>
                      <c:pt idx="1701">
                        <c:v>4.7399999999999998E-2</c:v>
                      </c:pt>
                      <c:pt idx="1702">
                        <c:v>4.8899999999999999E-2</c:v>
                      </c:pt>
                      <c:pt idx="1703">
                        <c:v>5.9400000000000001E-2</c:v>
                      </c:pt>
                      <c:pt idx="1704">
                        <c:v>6.4699999999999994E-2</c:v>
                      </c:pt>
                      <c:pt idx="1705">
                        <c:v>6.1899999999999997E-2</c:v>
                      </c:pt>
                      <c:pt idx="1706">
                        <c:v>6.2799999999999995E-2</c:v>
                      </c:pt>
                      <c:pt idx="1707">
                        <c:v>6.08E-2</c:v>
                      </c:pt>
                      <c:pt idx="1708">
                        <c:v>6.5799999999999997E-2</c:v>
                      </c:pt>
                      <c:pt idx="1709">
                        <c:v>7.0000000000000007E-2</c:v>
                      </c:pt>
                      <c:pt idx="1710">
                        <c:v>7.4800000000000005E-2</c:v>
                      </c:pt>
                      <c:pt idx="1711">
                        <c:v>7.22E-2</c:v>
                      </c:pt>
                      <c:pt idx="1712">
                        <c:v>7.3499999999999996E-2</c:v>
                      </c:pt>
                      <c:pt idx="1713">
                        <c:v>7.4899999999999994E-2</c:v>
                      </c:pt>
                      <c:pt idx="1714">
                        <c:v>7.4300000000000005E-2</c:v>
                      </c:pt>
                      <c:pt idx="1715">
                        <c:v>7.3599999999999999E-2</c:v>
                      </c:pt>
                      <c:pt idx="1716">
                        <c:v>7.5700000000000003E-2</c:v>
                      </c:pt>
                      <c:pt idx="1717">
                        <c:v>7.4700000000000003E-2</c:v>
                      </c:pt>
                      <c:pt idx="1718">
                        <c:v>6.6000000000000003E-2</c:v>
                      </c:pt>
                      <c:pt idx="1719">
                        <c:v>6.4000000000000001E-2</c:v>
                      </c:pt>
                      <c:pt idx="1720">
                        <c:v>5.0599999999999999E-2</c:v>
                      </c:pt>
                      <c:pt idx="1721">
                        <c:v>6.6799999999999998E-2</c:v>
                      </c:pt>
                      <c:pt idx="1722">
                        <c:v>6.5600000000000006E-2</c:v>
                      </c:pt>
                      <c:pt idx="1723">
                        <c:v>7.6999999999999999E-2</c:v>
                      </c:pt>
                      <c:pt idx="1724">
                        <c:v>7.6899999999999996E-2</c:v>
                      </c:pt>
                      <c:pt idx="1725">
                        <c:v>8.6300000000000002E-2</c:v>
                      </c:pt>
                      <c:pt idx="1726">
                        <c:v>8.72E-2</c:v>
                      </c:pt>
                      <c:pt idx="1727">
                        <c:v>8.48E-2</c:v>
                      </c:pt>
                      <c:pt idx="1728">
                        <c:v>8.5000000000000006E-2</c:v>
                      </c:pt>
                      <c:pt idx="1729">
                        <c:v>8.9300000000000004E-2</c:v>
                      </c:pt>
                      <c:pt idx="1730">
                        <c:v>8.3799999999999999E-2</c:v>
                      </c:pt>
                      <c:pt idx="1731">
                        <c:v>7.1300000000000002E-2</c:v>
                      </c:pt>
                      <c:pt idx="1732">
                        <c:v>6.0699999999999997E-2</c:v>
                      </c:pt>
                      <c:pt idx="1733">
                        <c:v>5.7200000000000001E-2</c:v>
                      </c:pt>
                      <c:pt idx="1734">
                        <c:v>5.0599999999999999E-2</c:v>
                      </c:pt>
                      <c:pt idx="1735">
                        <c:v>4.6899999999999997E-2</c:v>
                      </c:pt>
                      <c:pt idx="1736">
                        <c:v>4.9200000000000001E-2</c:v>
                      </c:pt>
                      <c:pt idx="1737">
                        <c:v>5.0900000000000001E-2</c:v>
                      </c:pt>
                      <c:pt idx="1738">
                        <c:v>5.1999999999999998E-2</c:v>
                      </c:pt>
                      <c:pt idx="1739">
                        <c:v>5.1700000000000003E-2</c:v>
                      </c:pt>
                      <c:pt idx="1740">
                        <c:v>4.9099999999999998E-2</c:v>
                      </c:pt>
                      <c:pt idx="1741">
                        <c:v>4.9799999999999997E-2</c:v>
                      </c:pt>
                      <c:pt idx="1742">
                        <c:v>5.1700000000000003E-2</c:v>
                      </c:pt>
                      <c:pt idx="1743">
                        <c:v>5.11E-2</c:v>
                      </c:pt>
                      <c:pt idx="1744">
                        <c:v>4.8099999999999997E-2</c:v>
                      </c:pt>
                      <c:pt idx="1745">
                        <c:v>5.6099999999999997E-2</c:v>
                      </c:pt>
                      <c:pt idx="1746">
                        <c:v>6.1800000000000001E-2</c:v>
                      </c:pt>
                      <c:pt idx="1747">
                        <c:v>6.4399999999999999E-2</c:v>
                      </c:pt>
                      <c:pt idx="1748">
                        <c:v>6.5500000000000003E-2</c:v>
                      </c:pt>
                      <c:pt idx="1749">
                        <c:v>6.3E-2</c:v>
                      </c:pt>
                      <c:pt idx="1750">
                        <c:v>6.9900000000000004E-2</c:v>
                      </c:pt>
                      <c:pt idx="1751">
                        <c:v>7.6899999999999996E-2</c:v>
                      </c:pt>
                      <c:pt idx="1752">
                        <c:v>0.08</c:v>
                      </c:pt>
                      <c:pt idx="1753">
                        <c:v>0.08</c:v>
                      </c:pt>
                      <c:pt idx="1754">
                        <c:v>8.8999999999999996E-2</c:v>
                      </c:pt>
                      <c:pt idx="1755">
                        <c:v>9.3100000000000002E-2</c:v>
                      </c:pt>
                      <c:pt idx="1756">
                        <c:v>9.0399999999999994E-2</c:v>
                      </c:pt>
                      <c:pt idx="1757">
                        <c:v>8.72E-2</c:v>
                      </c:pt>
                      <c:pt idx="1758">
                        <c:v>6.5500000000000003E-2</c:v>
                      </c:pt>
                      <c:pt idx="1759">
                        <c:v>5.7700000000000001E-2</c:v>
                      </c:pt>
                      <c:pt idx="1760">
                        <c:v>5.7799999999999997E-2</c:v>
                      </c:pt>
                      <c:pt idx="1766">
                        <c:v>6.3799999999999996E-2</c:v>
                      </c:pt>
                      <c:pt idx="1767">
                        <c:v>6.0900000000000003E-2</c:v>
                      </c:pt>
                      <c:pt idx="1768">
                        <c:v>6.2799999999999995E-2</c:v>
                      </c:pt>
                      <c:pt idx="1769">
                        <c:v>6.3600000000000004E-2</c:v>
                      </c:pt>
                      <c:pt idx="1770">
                        <c:v>6.3600000000000004E-2</c:v>
                      </c:pt>
                      <c:pt idx="1771">
                        <c:v>9.0300000000000005E-2</c:v>
                      </c:pt>
                      <c:pt idx="1772">
                        <c:v>8.5599999999999996E-2</c:v>
                      </c:pt>
                      <c:pt idx="1773">
                        <c:v>7.8700000000000006E-2</c:v>
                      </c:pt>
                      <c:pt idx="1774">
                        <c:v>7.7499999999999999E-2</c:v>
                      </c:pt>
                      <c:pt idx="1775">
                        <c:v>6.1499999999999999E-2</c:v>
                      </c:pt>
                      <c:pt idx="1776">
                        <c:v>6.7000000000000004E-2</c:v>
                      </c:pt>
                      <c:pt idx="1777">
                        <c:v>6.6799999999999998E-2</c:v>
                      </c:pt>
                      <c:pt idx="1778">
                        <c:v>6.0499999999999998E-2</c:v>
                      </c:pt>
                      <c:pt idx="1779">
                        <c:v>5.6000000000000001E-2</c:v>
                      </c:pt>
                      <c:pt idx="1780">
                        <c:v>5.3600000000000002E-2</c:v>
                      </c:pt>
                      <c:pt idx="1781">
                        <c:v>5.3400000000000003E-2</c:v>
                      </c:pt>
                      <c:pt idx="1782">
                        <c:v>5.5800000000000002E-2</c:v>
                      </c:pt>
                      <c:pt idx="1783">
                        <c:v>6.5799999999999997E-2</c:v>
                      </c:pt>
                      <c:pt idx="1784">
                        <c:v>7.1499999999999994E-2</c:v>
                      </c:pt>
                      <c:pt idx="1785">
                        <c:v>6.9699999999999998E-2</c:v>
                      </c:pt>
                      <c:pt idx="1786">
                        <c:v>7.4499999999999997E-2</c:v>
                      </c:pt>
                      <c:pt idx="1787">
                        <c:v>8.9200000000000002E-2</c:v>
                      </c:pt>
                      <c:pt idx="1788">
                        <c:v>8.9599999999999999E-2</c:v>
                      </c:pt>
                      <c:pt idx="1789">
                        <c:v>8.1100000000000005E-2</c:v>
                      </c:pt>
                      <c:pt idx="1790">
                        <c:v>7.85E-2</c:v>
                      </c:pt>
                      <c:pt idx="1791">
                        <c:v>8.9399999999999993E-2</c:v>
                      </c:pt>
                      <c:pt idx="1792">
                        <c:v>7.8700000000000006E-2</c:v>
                      </c:pt>
                      <c:pt idx="1793">
                        <c:v>7.9500000000000001E-2</c:v>
                      </c:pt>
                      <c:pt idx="1794">
                        <c:v>7.0000000000000007E-2</c:v>
                      </c:pt>
                    </c:numCache>
                  </c:numRef>
                </c:val>
                <c:smooth val="1"/>
                <c:extLst xmlns:c15="http://schemas.microsoft.com/office/drawing/2012/chart">
                  <c:ext xmlns:c16="http://schemas.microsoft.com/office/drawing/2014/chart" uri="{C3380CC4-5D6E-409C-BE32-E72D297353CC}">
                    <c16:uniqueId val="{00000002-64EB-4634-98CC-4B2D884279EB}"/>
                  </c:ext>
                </c:extLst>
              </c15:ser>
            </c15:filteredLineSeries>
          </c:ext>
        </c:extLst>
      </c:lineChart>
      <c:lineChart>
        <c:grouping val="standard"/>
        <c:varyColors val="0"/>
        <c:ser>
          <c:idx val="3"/>
          <c:order val="2"/>
          <c:tx>
            <c:strRef>
              <c:f>IRbaseline!$K$3</c:f>
              <c:strCache>
                <c:ptCount val="1"/>
                <c:pt idx="0">
                  <c:v>T-bill</c:v>
                </c:pt>
              </c:strCache>
            </c:strRef>
          </c:tx>
          <c:spPr>
            <a:ln w="25400" cap="rnd" cmpd="sng" algn="ctr">
              <a:solidFill>
                <a:schemeClr val="accent3"/>
              </a:solidFill>
              <a:prstDash val="solid"/>
              <a:round/>
            </a:ln>
            <a:effectLst/>
          </c:spPr>
          <c:marker>
            <c:symbol val="none"/>
          </c:marker>
          <c:cat>
            <c:numRef>
              <c:f>IRbaseline!$B$4:$B$1365</c:f>
              <c:numCache>
                <c:formatCode>m/d/yyyy</c:formatCode>
                <c:ptCount val="1362"/>
                <c:pt idx="0">
                  <c:v>43467</c:v>
                </c:pt>
                <c:pt idx="1">
                  <c:v>43468</c:v>
                </c:pt>
                <c:pt idx="2">
                  <c:v>43469</c:v>
                </c:pt>
                <c:pt idx="3">
                  <c:v>43472</c:v>
                </c:pt>
                <c:pt idx="4">
                  <c:v>43473</c:v>
                </c:pt>
                <c:pt idx="5">
                  <c:v>43474</c:v>
                </c:pt>
                <c:pt idx="6">
                  <c:v>43475</c:v>
                </c:pt>
                <c:pt idx="7">
                  <c:v>43476</c:v>
                </c:pt>
                <c:pt idx="8">
                  <c:v>43479</c:v>
                </c:pt>
                <c:pt idx="9">
                  <c:v>43480</c:v>
                </c:pt>
                <c:pt idx="10">
                  <c:v>43481</c:v>
                </c:pt>
                <c:pt idx="11">
                  <c:v>43482</c:v>
                </c:pt>
                <c:pt idx="12">
                  <c:v>43483</c:v>
                </c:pt>
                <c:pt idx="13">
                  <c:v>43486</c:v>
                </c:pt>
                <c:pt idx="14">
                  <c:v>43487</c:v>
                </c:pt>
                <c:pt idx="15">
                  <c:v>43488</c:v>
                </c:pt>
                <c:pt idx="16">
                  <c:v>43489</c:v>
                </c:pt>
                <c:pt idx="17">
                  <c:v>43490</c:v>
                </c:pt>
                <c:pt idx="18">
                  <c:v>43493</c:v>
                </c:pt>
                <c:pt idx="19">
                  <c:v>43494</c:v>
                </c:pt>
                <c:pt idx="20">
                  <c:v>43495</c:v>
                </c:pt>
                <c:pt idx="21">
                  <c:v>43496</c:v>
                </c:pt>
                <c:pt idx="22">
                  <c:v>43497</c:v>
                </c:pt>
                <c:pt idx="23">
                  <c:v>43507</c:v>
                </c:pt>
                <c:pt idx="24">
                  <c:v>43508</c:v>
                </c:pt>
                <c:pt idx="25">
                  <c:v>43509</c:v>
                </c:pt>
                <c:pt idx="26">
                  <c:v>43510</c:v>
                </c:pt>
                <c:pt idx="27">
                  <c:v>43511</c:v>
                </c:pt>
                <c:pt idx="28">
                  <c:v>43514</c:v>
                </c:pt>
                <c:pt idx="29">
                  <c:v>43515</c:v>
                </c:pt>
                <c:pt idx="30">
                  <c:v>43516</c:v>
                </c:pt>
                <c:pt idx="31">
                  <c:v>43517</c:v>
                </c:pt>
                <c:pt idx="32">
                  <c:v>43518</c:v>
                </c:pt>
                <c:pt idx="33">
                  <c:v>43521</c:v>
                </c:pt>
                <c:pt idx="34">
                  <c:v>43522</c:v>
                </c:pt>
                <c:pt idx="35">
                  <c:v>43523</c:v>
                </c:pt>
                <c:pt idx="36">
                  <c:v>43525</c:v>
                </c:pt>
                <c:pt idx="37">
                  <c:v>43528</c:v>
                </c:pt>
                <c:pt idx="38">
                  <c:v>43529</c:v>
                </c:pt>
                <c:pt idx="39">
                  <c:v>43530</c:v>
                </c:pt>
                <c:pt idx="40">
                  <c:v>43531</c:v>
                </c:pt>
                <c:pt idx="41">
                  <c:v>43532</c:v>
                </c:pt>
                <c:pt idx="42">
                  <c:v>43535</c:v>
                </c:pt>
                <c:pt idx="43">
                  <c:v>43536</c:v>
                </c:pt>
                <c:pt idx="44">
                  <c:v>43537</c:v>
                </c:pt>
                <c:pt idx="45">
                  <c:v>43539</c:v>
                </c:pt>
                <c:pt idx="46">
                  <c:v>43542</c:v>
                </c:pt>
                <c:pt idx="47">
                  <c:v>43543</c:v>
                </c:pt>
                <c:pt idx="48">
                  <c:v>43544</c:v>
                </c:pt>
                <c:pt idx="49">
                  <c:v>43545</c:v>
                </c:pt>
                <c:pt idx="50">
                  <c:v>43546</c:v>
                </c:pt>
                <c:pt idx="51">
                  <c:v>43549</c:v>
                </c:pt>
                <c:pt idx="52">
                  <c:v>43550</c:v>
                </c:pt>
                <c:pt idx="53">
                  <c:v>43551</c:v>
                </c:pt>
                <c:pt idx="54">
                  <c:v>43552</c:v>
                </c:pt>
                <c:pt idx="55">
                  <c:v>43553</c:v>
                </c:pt>
                <c:pt idx="56">
                  <c:v>43556</c:v>
                </c:pt>
                <c:pt idx="57">
                  <c:v>43557</c:v>
                </c:pt>
                <c:pt idx="58">
                  <c:v>43558</c:v>
                </c:pt>
                <c:pt idx="59">
                  <c:v>43559</c:v>
                </c:pt>
                <c:pt idx="60">
                  <c:v>43560</c:v>
                </c:pt>
                <c:pt idx="61">
                  <c:v>43563</c:v>
                </c:pt>
                <c:pt idx="62">
                  <c:v>43564</c:v>
                </c:pt>
                <c:pt idx="63">
                  <c:v>43565</c:v>
                </c:pt>
                <c:pt idx="64">
                  <c:v>43571</c:v>
                </c:pt>
                <c:pt idx="65">
                  <c:v>43572</c:v>
                </c:pt>
                <c:pt idx="66">
                  <c:v>43573</c:v>
                </c:pt>
                <c:pt idx="67">
                  <c:v>43574</c:v>
                </c:pt>
                <c:pt idx="68">
                  <c:v>43577</c:v>
                </c:pt>
                <c:pt idx="69">
                  <c:v>43578</c:v>
                </c:pt>
                <c:pt idx="70">
                  <c:v>43579</c:v>
                </c:pt>
                <c:pt idx="71">
                  <c:v>43580</c:v>
                </c:pt>
                <c:pt idx="72">
                  <c:v>43581</c:v>
                </c:pt>
                <c:pt idx="73">
                  <c:v>43587</c:v>
                </c:pt>
                <c:pt idx="74">
                  <c:v>43588</c:v>
                </c:pt>
                <c:pt idx="75">
                  <c:v>43591</c:v>
                </c:pt>
                <c:pt idx="76">
                  <c:v>43592</c:v>
                </c:pt>
                <c:pt idx="77">
                  <c:v>43593</c:v>
                </c:pt>
                <c:pt idx="78">
                  <c:v>43594</c:v>
                </c:pt>
                <c:pt idx="79">
                  <c:v>43595</c:v>
                </c:pt>
                <c:pt idx="80">
                  <c:v>43598</c:v>
                </c:pt>
                <c:pt idx="81">
                  <c:v>43599</c:v>
                </c:pt>
                <c:pt idx="82">
                  <c:v>43600</c:v>
                </c:pt>
                <c:pt idx="83">
                  <c:v>43602</c:v>
                </c:pt>
                <c:pt idx="84">
                  <c:v>43605</c:v>
                </c:pt>
                <c:pt idx="85">
                  <c:v>43606</c:v>
                </c:pt>
                <c:pt idx="86">
                  <c:v>43607</c:v>
                </c:pt>
                <c:pt idx="87">
                  <c:v>43608</c:v>
                </c:pt>
                <c:pt idx="88">
                  <c:v>43609</c:v>
                </c:pt>
                <c:pt idx="89">
                  <c:v>43612</c:v>
                </c:pt>
                <c:pt idx="90">
                  <c:v>43613</c:v>
                </c:pt>
                <c:pt idx="91">
                  <c:v>43614</c:v>
                </c:pt>
                <c:pt idx="92">
                  <c:v>43615</c:v>
                </c:pt>
                <c:pt idx="93">
                  <c:v>43616</c:v>
                </c:pt>
                <c:pt idx="94">
                  <c:v>43619</c:v>
                </c:pt>
                <c:pt idx="95">
                  <c:v>43620</c:v>
                </c:pt>
                <c:pt idx="96">
                  <c:v>43621</c:v>
                </c:pt>
                <c:pt idx="97">
                  <c:v>43622</c:v>
                </c:pt>
                <c:pt idx="98">
                  <c:v>43623</c:v>
                </c:pt>
                <c:pt idx="99">
                  <c:v>43626</c:v>
                </c:pt>
                <c:pt idx="100">
                  <c:v>43627</c:v>
                </c:pt>
                <c:pt idx="101">
                  <c:v>43628</c:v>
                </c:pt>
                <c:pt idx="102">
                  <c:v>43629</c:v>
                </c:pt>
                <c:pt idx="103">
                  <c:v>43630</c:v>
                </c:pt>
                <c:pt idx="104">
                  <c:v>43633</c:v>
                </c:pt>
                <c:pt idx="105">
                  <c:v>43634</c:v>
                </c:pt>
                <c:pt idx="106">
                  <c:v>43635</c:v>
                </c:pt>
                <c:pt idx="107">
                  <c:v>43636</c:v>
                </c:pt>
                <c:pt idx="108">
                  <c:v>43637</c:v>
                </c:pt>
                <c:pt idx="109">
                  <c:v>43640</c:v>
                </c:pt>
                <c:pt idx="110">
                  <c:v>43641</c:v>
                </c:pt>
                <c:pt idx="111">
                  <c:v>43642</c:v>
                </c:pt>
                <c:pt idx="112">
                  <c:v>43643</c:v>
                </c:pt>
                <c:pt idx="113">
                  <c:v>43644</c:v>
                </c:pt>
                <c:pt idx="114">
                  <c:v>43647</c:v>
                </c:pt>
                <c:pt idx="115">
                  <c:v>43648</c:v>
                </c:pt>
                <c:pt idx="116">
                  <c:v>43649</c:v>
                </c:pt>
                <c:pt idx="117">
                  <c:v>43650</c:v>
                </c:pt>
                <c:pt idx="118">
                  <c:v>43651</c:v>
                </c:pt>
                <c:pt idx="119">
                  <c:v>43654</c:v>
                </c:pt>
                <c:pt idx="120">
                  <c:v>43655</c:v>
                </c:pt>
                <c:pt idx="121">
                  <c:v>43656</c:v>
                </c:pt>
                <c:pt idx="122">
                  <c:v>43657</c:v>
                </c:pt>
                <c:pt idx="123">
                  <c:v>43658</c:v>
                </c:pt>
                <c:pt idx="124">
                  <c:v>43661</c:v>
                </c:pt>
                <c:pt idx="125">
                  <c:v>43662</c:v>
                </c:pt>
                <c:pt idx="126">
                  <c:v>43664</c:v>
                </c:pt>
                <c:pt idx="127">
                  <c:v>43665</c:v>
                </c:pt>
                <c:pt idx="128">
                  <c:v>43668</c:v>
                </c:pt>
                <c:pt idx="129">
                  <c:v>43669</c:v>
                </c:pt>
                <c:pt idx="130">
                  <c:v>43670</c:v>
                </c:pt>
                <c:pt idx="131">
                  <c:v>43671</c:v>
                </c:pt>
                <c:pt idx="132">
                  <c:v>43672</c:v>
                </c:pt>
                <c:pt idx="133">
                  <c:v>43675</c:v>
                </c:pt>
                <c:pt idx="134">
                  <c:v>43676</c:v>
                </c:pt>
                <c:pt idx="135">
                  <c:v>43677</c:v>
                </c:pt>
                <c:pt idx="136">
                  <c:v>43678</c:v>
                </c:pt>
                <c:pt idx="137">
                  <c:v>43679</c:v>
                </c:pt>
                <c:pt idx="138">
                  <c:v>43682</c:v>
                </c:pt>
                <c:pt idx="139">
                  <c:v>43683</c:v>
                </c:pt>
                <c:pt idx="140">
                  <c:v>43684</c:v>
                </c:pt>
                <c:pt idx="141">
                  <c:v>43685</c:v>
                </c:pt>
                <c:pt idx="142">
                  <c:v>43686</c:v>
                </c:pt>
                <c:pt idx="143">
                  <c:v>43689</c:v>
                </c:pt>
                <c:pt idx="144">
                  <c:v>43690</c:v>
                </c:pt>
                <c:pt idx="145">
                  <c:v>43691</c:v>
                </c:pt>
                <c:pt idx="146">
                  <c:v>43692</c:v>
                </c:pt>
                <c:pt idx="147">
                  <c:v>43693</c:v>
                </c:pt>
                <c:pt idx="148">
                  <c:v>43696</c:v>
                </c:pt>
                <c:pt idx="149">
                  <c:v>43697</c:v>
                </c:pt>
                <c:pt idx="150">
                  <c:v>43698</c:v>
                </c:pt>
                <c:pt idx="151">
                  <c:v>43699</c:v>
                </c:pt>
                <c:pt idx="152">
                  <c:v>43700</c:v>
                </c:pt>
                <c:pt idx="153">
                  <c:v>43703</c:v>
                </c:pt>
                <c:pt idx="154">
                  <c:v>43704</c:v>
                </c:pt>
                <c:pt idx="155">
                  <c:v>43705</c:v>
                </c:pt>
                <c:pt idx="156">
                  <c:v>43706</c:v>
                </c:pt>
                <c:pt idx="157">
                  <c:v>43707</c:v>
                </c:pt>
                <c:pt idx="158">
                  <c:v>43711</c:v>
                </c:pt>
                <c:pt idx="159">
                  <c:v>43712</c:v>
                </c:pt>
                <c:pt idx="160">
                  <c:v>43713</c:v>
                </c:pt>
                <c:pt idx="161">
                  <c:v>43714</c:v>
                </c:pt>
                <c:pt idx="162">
                  <c:v>43718</c:v>
                </c:pt>
                <c:pt idx="163">
                  <c:v>43719</c:v>
                </c:pt>
                <c:pt idx="164">
                  <c:v>43720</c:v>
                </c:pt>
                <c:pt idx="165">
                  <c:v>43721</c:v>
                </c:pt>
                <c:pt idx="166">
                  <c:v>43724</c:v>
                </c:pt>
                <c:pt idx="167">
                  <c:v>43725</c:v>
                </c:pt>
                <c:pt idx="168">
                  <c:v>43726</c:v>
                </c:pt>
                <c:pt idx="169">
                  <c:v>43727</c:v>
                </c:pt>
                <c:pt idx="170">
                  <c:v>43728</c:v>
                </c:pt>
                <c:pt idx="171">
                  <c:v>43731</c:v>
                </c:pt>
                <c:pt idx="172">
                  <c:v>43732</c:v>
                </c:pt>
                <c:pt idx="173">
                  <c:v>43733</c:v>
                </c:pt>
                <c:pt idx="174">
                  <c:v>43734</c:v>
                </c:pt>
                <c:pt idx="175">
                  <c:v>43735</c:v>
                </c:pt>
                <c:pt idx="176">
                  <c:v>43738</c:v>
                </c:pt>
                <c:pt idx="177">
                  <c:v>43739</c:v>
                </c:pt>
                <c:pt idx="178">
                  <c:v>43740</c:v>
                </c:pt>
                <c:pt idx="179">
                  <c:v>43741</c:v>
                </c:pt>
                <c:pt idx="180">
                  <c:v>43742</c:v>
                </c:pt>
                <c:pt idx="181">
                  <c:v>43745</c:v>
                </c:pt>
                <c:pt idx="182">
                  <c:v>43746</c:v>
                </c:pt>
                <c:pt idx="183">
                  <c:v>43747</c:v>
                </c:pt>
                <c:pt idx="184">
                  <c:v>43748</c:v>
                </c:pt>
                <c:pt idx="185">
                  <c:v>43749</c:v>
                </c:pt>
                <c:pt idx="186">
                  <c:v>43752</c:v>
                </c:pt>
                <c:pt idx="187">
                  <c:v>43753</c:v>
                </c:pt>
                <c:pt idx="188">
                  <c:v>43754</c:v>
                </c:pt>
                <c:pt idx="189">
                  <c:v>43755</c:v>
                </c:pt>
                <c:pt idx="190">
                  <c:v>43759</c:v>
                </c:pt>
                <c:pt idx="191">
                  <c:v>43760</c:v>
                </c:pt>
                <c:pt idx="192">
                  <c:v>43761</c:v>
                </c:pt>
                <c:pt idx="193">
                  <c:v>43762</c:v>
                </c:pt>
                <c:pt idx="194">
                  <c:v>43763</c:v>
                </c:pt>
                <c:pt idx="195">
                  <c:v>43766</c:v>
                </c:pt>
                <c:pt idx="196">
                  <c:v>43767</c:v>
                </c:pt>
                <c:pt idx="197">
                  <c:v>43768</c:v>
                </c:pt>
                <c:pt idx="198">
                  <c:v>43769</c:v>
                </c:pt>
                <c:pt idx="199">
                  <c:v>43770</c:v>
                </c:pt>
                <c:pt idx="200">
                  <c:v>43773</c:v>
                </c:pt>
                <c:pt idx="201">
                  <c:v>43774</c:v>
                </c:pt>
                <c:pt idx="202">
                  <c:v>43775</c:v>
                </c:pt>
                <c:pt idx="203">
                  <c:v>43776</c:v>
                </c:pt>
                <c:pt idx="204">
                  <c:v>43780</c:v>
                </c:pt>
                <c:pt idx="205">
                  <c:v>43781</c:v>
                </c:pt>
                <c:pt idx="206">
                  <c:v>43782</c:v>
                </c:pt>
                <c:pt idx="207">
                  <c:v>43783</c:v>
                </c:pt>
                <c:pt idx="208">
                  <c:v>43784</c:v>
                </c:pt>
                <c:pt idx="209">
                  <c:v>43787</c:v>
                </c:pt>
                <c:pt idx="210">
                  <c:v>43788</c:v>
                </c:pt>
                <c:pt idx="211">
                  <c:v>43789</c:v>
                </c:pt>
                <c:pt idx="212">
                  <c:v>43790</c:v>
                </c:pt>
                <c:pt idx="213">
                  <c:v>43791</c:v>
                </c:pt>
                <c:pt idx="214">
                  <c:v>43794</c:v>
                </c:pt>
                <c:pt idx="215">
                  <c:v>43795</c:v>
                </c:pt>
                <c:pt idx="216">
                  <c:v>43796</c:v>
                </c:pt>
                <c:pt idx="217">
                  <c:v>43797</c:v>
                </c:pt>
                <c:pt idx="218">
                  <c:v>43798</c:v>
                </c:pt>
                <c:pt idx="219">
                  <c:v>43801</c:v>
                </c:pt>
                <c:pt idx="220">
                  <c:v>43802</c:v>
                </c:pt>
                <c:pt idx="221">
                  <c:v>43803</c:v>
                </c:pt>
                <c:pt idx="222">
                  <c:v>43804</c:v>
                </c:pt>
                <c:pt idx="223">
                  <c:v>43805</c:v>
                </c:pt>
                <c:pt idx="224">
                  <c:v>43808</c:v>
                </c:pt>
                <c:pt idx="225">
                  <c:v>43809</c:v>
                </c:pt>
                <c:pt idx="226">
                  <c:v>43810</c:v>
                </c:pt>
                <c:pt idx="227">
                  <c:v>43811</c:v>
                </c:pt>
                <c:pt idx="228">
                  <c:v>43812</c:v>
                </c:pt>
                <c:pt idx="229">
                  <c:v>43815</c:v>
                </c:pt>
                <c:pt idx="230">
                  <c:v>43816</c:v>
                </c:pt>
                <c:pt idx="231">
                  <c:v>43817</c:v>
                </c:pt>
                <c:pt idx="232">
                  <c:v>43818</c:v>
                </c:pt>
                <c:pt idx="233">
                  <c:v>43819</c:v>
                </c:pt>
                <c:pt idx="234">
                  <c:v>43822</c:v>
                </c:pt>
                <c:pt idx="235">
                  <c:v>43823</c:v>
                </c:pt>
                <c:pt idx="236">
                  <c:v>43824</c:v>
                </c:pt>
                <c:pt idx="237">
                  <c:v>43825</c:v>
                </c:pt>
                <c:pt idx="238">
                  <c:v>43826</c:v>
                </c:pt>
                <c:pt idx="239">
                  <c:v>43829</c:v>
                </c:pt>
                <c:pt idx="240">
                  <c:v>43830</c:v>
                </c:pt>
                <c:pt idx="241">
                  <c:v>43832</c:v>
                </c:pt>
                <c:pt idx="242">
                  <c:v>43833</c:v>
                </c:pt>
                <c:pt idx="243">
                  <c:v>43836</c:v>
                </c:pt>
                <c:pt idx="244">
                  <c:v>43837</c:v>
                </c:pt>
                <c:pt idx="245">
                  <c:v>43838</c:v>
                </c:pt>
                <c:pt idx="246">
                  <c:v>43839</c:v>
                </c:pt>
                <c:pt idx="247">
                  <c:v>43840</c:v>
                </c:pt>
                <c:pt idx="248">
                  <c:v>43843</c:v>
                </c:pt>
                <c:pt idx="249">
                  <c:v>43844</c:v>
                </c:pt>
                <c:pt idx="250">
                  <c:v>43845</c:v>
                </c:pt>
                <c:pt idx="251">
                  <c:v>43846</c:v>
                </c:pt>
                <c:pt idx="252">
                  <c:v>43847</c:v>
                </c:pt>
                <c:pt idx="253">
                  <c:v>43850</c:v>
                </c:pt>
                <c:pt idx="254">
                  <c:v>43851</c:v>
                </c:pt>
                <c:pt idx="255">
                  <c:v>43852</c:v>
                </c:pt>
                <c:pt idx="256">
                  <c:v>43860</c:v>
                </c:pt>
                <c:pt idx="257">
                  <c:v>43861</c:v>
                </c:pt>
                <c:pt idx="258">
                  <c:v>43864</c:v>
                </c:pt>
                <c:pt idx="259">
                  <c:v>43865</c:v>
                </c:pt>
                <c:pt idx="260">
                  <c:v>43866</c:v>
                </c:pt>
                <c:pt idx="261">
                  <c:v>43867</c:v>
                </c:pt>
                <c:pt idx="262">
                  <c:v>43868</c:v>
                </c:pt>
                <c:pt idx="263">
                  <c:v>43871</c:v>
                </c:pt>
                <c:pt idx="264">
                  <c:v>43872</c:v>
                </c:pt>
                <c:pt idx="265">
                  <c:v>43873</c:v>
                </c:pt>
                <c:pt idx="266">
                  <c:v>43874</c:v>
                </c:pt>
                <c:pt idx="267">
                  <c:v>43875</c:v>
                </c:pt>
                <c:pt idx="268">
                  <c:v>43878</c:v>
                </c:pt>
                <c:pt idx="269">
                  <c:v>43879</c:v>
                </c:pt>
                <c:pt idx="270">
                  <c:v>43880</c:v>
                </c:pt>
                <c:pt idx="271">
                  <c:v>43881</c:v>
                </c:pt>
                <c:pt idx="272">
                  <c:v>43882</c:v>
                </c:pt>
                <c:pt idx="273">
                  <c:v>43885</c:v>
                </c:pt>
                <c:pt idx="274">
                  <c:v>43886</c:v>
                </c:pt>
                <c:pt idx="275">
                  <c:v>43887</c:v>
                </c:pt>
                <c:pt idx="276">
                  <c:v>43888</c:v>
                </c:pt>
                <c:pt idx="277">
                  <c:v>43889</c:v>
                </c:pt>
                <c:pt idx="278">
                  <c:v>43892</c:v>
                </c:pt>
                <c:pt idx="279">
                  <c:v>43894</c:v>
                </c:pt>
                <c:pt idx="280">
                  <c:v>43895</c:v>
                </c:pt>
                <c:pt idx="281">
                  <c:v>43896</c:v>
                </c:pt>
                <c:pt idx="282">
                  <c:v>43899</c:v>
                </c:pt>
                <c:pt idx="283">
                  <c:v>43900</c:v>
                </c:pt>
                <c:pt idx="284">
                  <c:v>43901</c:v>
                </c:pt>
                <c:pt idx="285">
                  <c:v>43902</c:v>
                </c:pt>
                <c:pt idx="286">
                  <c:v>43903</c:v>
                </c:pt>
                <c:pt idx="287">
                  <c:v>43906</c:v>
                </c:pt>
                <c:pt idx="288">
                  <c:v>43907</c:v>
                </c:pt>
                <c:pt idx="289">
                  <c:v>43908</c:v>
                </c:pt>
                <c:pt idx="290">
                  <c:v>43909</c:v>
                </c:pt>
                <c:pt idx="291">
                  <c:v>43910</c:v>
                </c:pt>
                <c:pt idx="292">
                  <c:v>43913</c:v>
                </c:pt>
                <c:pt idx="293">
                  <c:v>43914</c:v>
                </c:pt>
                <c:pt idx="294">
                  <c:v>43915</c:v>
                </c:pt>
                <c:pt idx="295">
                  <c:v>43916</c:v>
                </c:pt>
                <c:pt idx="296">
                  <c:v>43917</c:v>
                </c:pt>
                <c:pt idx="297">
                  <c:v>43920</c:v>
                </c:pt>
                <c:pt idx="298">
                  <c:v>43921</c:v>
                </c:pt>
                <c:pt idx="299">
                  <c:v>43922</c:v>
                </c:pt>
                <c:pt idx="300">
                  <c:v>43924</c:v>
                </c:pt>
                <c:pt idx="301">
                  <c:v>43927</c:v>
                </c:pt>
                <c:pt idx="302">
                  <c:v>43928</c:v>
                </c:pt>
                <c:pt idx="303">
                  <c:v>43929</c:v>
                </c:pt>
                <c:pt idx="304">
                  <c:v>43930</c:v>
                </c:pt>
                <c:pt idx="305">
                  <c:v>43931</c:v>
                </c:pt>
                <c:pt idx="306">
                  <c:v>43934</c:v>
                </c:pt>
                <c:pt idx="307">
                  <c:v>43935</c:v>
                </c:pt>
                <c:pt idx="308">
                  <c:v>43936</c:v>
                </c:pt>
                <c:pt idx="309">
                  <c:v>43937</c:v>
                </c:pt>
                <c:pt idx="310">
                  <c:v>43938</c:v>
                </c:pt>
                <c:pt idx="311">
                  <c:v>43941</c:v>
                </c:pt>
                <c:pt idx="312">
                  <c:v>43942</c:v>
                </c:pt>
                <c:pt idx="313">
                  <c:v>43943</c:v>
                </c:pt>
                <c:pt idx="314">
                  <c:v>43944</c:v>
                </c:pt>
                <c:pt idx="315">
                  <c:v>43945</c:v>
                </c:pt>
                <c:pt idx="316">
                  <c:v>43948</c:v>
                </c:pt>
                <c:pt idx="317">
                  <c:v>43949</c:v>
                </c:pt>
                <c:pt idx="318">
                  <c:v>43950</c:v>
                </c:pt>
                <c:pt idx="319">
                  <c:v>43955</c:v>
                </c:pt>
                <c:pt idx="320">
                  <c:v>43956</c:v>
                </c:pt>
                <c:pt idx="321">
                  <c:v>43957</c:v>
                </c:pt>
                <c:pt idx="322">
                  <c:v>43958</c:v>
                </c:pt>
                <c:pt idx="323">
                  <c:v>43959</c:v>
                </c:pt>
                <c:pt idx="324">
                  <c:v>43962</c:v>
                </c:pt>
                <c:pt idx="325">
                  <c:v>43963</c:v>
                </c:pt>
                <c:pt idx="326">
                  <c:v>43964</c:v>
                </c:pt>
                <c:pt idx="327">
                  <c:v>43965</c:v>
                </c:pt>
                <c:pt idx="328">
                  <c:v>43966</c:v>
                </c:pt>
                <c:pt idx="329">
                  <c:v>43969</c:v>
                </c:pt>
                <c:pt idx="330">
                  <c:v>43970</c:v>
                </c:pt>
                <c:pt idx="331">
                  <c:v>43971</c:v>
                </c:pt>
                <c:pt idx="332">
                  <c:v>43972</c:v>
                </c:pt>
                <c:pt idx="333">
                  <c:v>43973</c:v>
                </c:pt>
                <c:pt idx="334">
                  <c:v>43976</c:v>
                </c:pt>
                <c:pt idx="335">
                  <c:v>43977</c:v>
                </c:pt>
                <c:pt idx="336">
                  <c:v>43978</c:v>
                </c:pt>
                <c:pt idx="337">
                  <c:v>43979</c:v>
                </c:pt>
                <c:pt idx="338">
                  <c:v>43980</c:v>
                </c:pt>
                <c:pt idx="339">
                  <c:v>43983</c:v>
                </c:pt>
                <c:pt idx="340">
                  <c:v>43984</c:v>
                </c:pt>
                <c:pt idx="341">
                  <c:v>43985</c:v>
                </c:pt>
                <c:pt idx="342">
                  <c:v>43986</c:v>
                </c:pt>
                <c:pt idx="343">
                  <c:v>43987</c:v>
                </c:pt>
                <c:pt idx="344">
                  <c:v>43990</c:v>
                </c:pt>
                <c:pt idx="345">
                  <c:v>43991</c:v>
                </c:pt>
                <c:pt idx="346">
                  <c:v>43992</c:v>
                </c:pt>
                <c:pt idx="347">
                  <c:v>43993</c:v>
                </c:pt>
                <c:pt idx="348">
                  <c:v>43994</c:v>
                </c:pt>
                <c:pt idx="349">
                  <c:v>43997</c:v>
                </c:pt>
                <c:pt idx="350">
                  <c:v>43998</c:v>
                </c:pt>
                <c:pt idx="351">
                  <c:v>43999</c:v>
                </c:pt>
                <c:pt idx="352">
                  <c:v>44000</c:v>
                </c:pt>
                <c:pt idx="353">
                  <c:v>44001</c:v>
                </c:pt>
                <c:pt idx="354">
                  <c:v>44004</c:v>
                </c:pt>
                <c:pt idx="355">
                  <c:v>44005</c:v>
                </c:pt>
                <c:pt idx="356">
                  <c:v>44006</c:v>
                </c:pt>
                <c:pt idx="357">
                  <c:v>44007</c:v>
                </c:pt>
                <c:pt idx="358">
                  <c:v>44008</c:v>
                </c:pt>
                <c:pt idx="359">
                  <c:v>44011</c:v>
                </c:pt>
                <c:pt idx="360">
                  <c:v>44012</c:v>
                </c:pt>
                <c:pt idx="361">
                  <c:v>44013</c:v>
                </c:pt>
                <c:pt idx="362">
                  <c:v>44014</c:v>
                </c:pt>
                <c:pt idx="363">
                  <c:v>44015</c:v>
                </c:pt>
                <c:pt idx="364">
                  <c:v>44018</c:v>
                </c:pt>
                <c:pt idx="365">
                  <c:v>44019</c:v>
                </c:pt>
                <c:pt idx="366">
                  <c:v>44020</c:v>
                </c:pt>
                <c:pt idx="367">
                  <c:v>44021</c:v>
                </c:pt>
                <c:pt idx="368">
                  <c:v>44022</c:v>
                </c:pt>
                <c:pt idx="369">
                  <c:v>44025</c:v>
                </c:pt>
                <c:pt idx="370">
                  <c:v>44026</c:v>
                </c:pt>
                <c:pt idx="371">
                  <c:v>44027</c:v>
                </c:pt>
                <c:pt idx="372">
                  <c:v>44028</c:v>
                </c:pt>
                <c:pt idx="373">
                  <c:v>44029</c:v>
                </c:pt>
                <c:pt idx="374">
                  <c:v>44032</c:v>
                </c:pt>
                <c:pt idx="375">
                  <c:v>44033</c:v>
                </c:pt>
                <c:pt idx="376">
                  <c:v>44034</c:v>
                </c:pt>
                <c:pt idx="377">
                  <c:v>44035</c:v>
                </c:pt>
                <c:pt idx="378">
                  <c:v>44036</c:v>
                </c:pt>
                <c:pt idx="379">
                  <c:v>44039</c:v>
                </c:pt>
                <c:pt idx="380">
                  <c:v>44040</c:v>
                </c:pt>
                <c:pt idx="381">
                  <c:v>44041</c:v>
                </c:pt>
                <c:pt idx="382">
                  <c:v>44042</c:v>
                </c:pt>
                <c:pt idx="383">
                  <c:v>44043</c:v>
                </c:pt>
                <c:pt idx="384">
                  <c:v>44046</c:v>
                </c:pt>
                <c:pt idx="385">
                  <c:v>44047</c:v>
                </c:pt>
                <c:pt idx="386">
                  <c:v>44048</c:v>
                </c:pt>
                <c:pt idx="387">
                  <c:v>44049</c:v>
                </c:pt>
                <c:pt idx="388">
                  <c:v>44050</c:v>
                </c:pt>
                <c:pt idx="389">
                  <c:v>44053</c:v>
                </c:pt>
                <c:pt idx="390">
                  <c:v>44054</c:v>
                </c:pt>
                <c:pt idx="391">
                  <c:v>44055</c:v>
                </c:pt>
                <c:pt idx="392">
                  <c:v>44056</c:v>
                </c:pt>
                <c:pt idx="393">
                  <c:v>44057</c:v>
                </c:pt>
                <c:pt idx="394">
                  <c:v>44060</c:v>
                </c:pt>
                <c:pt idx="395">
                  <c:v>44061</c:v>
                </c:pt>
                <c:pt idx="396">
                  <c:v>44062</c:v>
                </c:pt>
                <c:pt idx="397">
                  <c:v>44063</c:v>
                </c:pt>
                <c:pt idx="398">
                  <c:v>44064</c:v>
                </c:pt>
                <c:pt idx="399">
                  <c:v>44067</c:v>
                </c:pt>
                <c:pt idx="400">
                  <c:v>44068</c:v>
                </c:pt>
                <c:pt idx="401">
                  <c:v>44069</c:v>
                </c:pt>
                <c:pt idx="402">
                  <c:v>44070</c:v>
                </c:pt>
                <c:pt idx="403">
                  <c:v>44071</c:v>
                </c:pt>
                <c:pt idx="404">
                  <c:v>44074</c:v>
                </c:pt>
                <c:pt idx="405">
                  <c:v>44075</c:v>
                </c:pt>
                <c:pt idx="406">
                  <c:v>44077</c:v>
                </c:pt>
                <c:pt idx="407">
                  <c:v>44078</c:v>
                </c:pt>
                <c:pt idx="408">
                  <c:v>44081</c:v>
                </c:pt>
                <c:pt idx="409">
                  <c:v>44082</c:v>
                </c:pt>
                <c:pt idx="410">
                  <c:v>44083</c:v>
                </c:pt>
                <c:pt idx="411">
                  <c:v>44084</c:v>
                </c:pt>
                <c:pt idx="412">
                  <c:v>44085</c:v>
                </c:pt>
                <c:pt idx="413">
                  <c:v>44088</c:v>
                </c:pt>
                <c:pt idx="414">
                  <c:v>44089</c:v>
                </c:pt>
                <c:pt idx="415">
                  <c:v>44090</c:v>
                </c:pt>
                <c:pt idx="416">
                  <c:v>44091</c:v>
                </c:pt>
                <c:pt idx="417">
                  <c:v>44092</c:v>
                </c:pt>
                <c:pt idx="418">
                  <c:v>44095</c:v>
                </c:pt>
                <c:pt idx="419">
                  <c:v>44096</c:v>
                </c:pt>
                <c:pt idx="420">
                  <c:v>44097</c:v>
                </c:pt>
                <c:pt idx="421">
                  <c:v>44098</c:v>
                </c:pt>
                <c:pt idx="422">
                  <c:v>44099</c:v>
                </c:pt>
                <c:pt idx="423">
                  <c:v>44102</c:v>
                </c:pt>
                <c:pt idx="424">
                  <c:v>44103</c:v>
                </c:pt>
                <c:pt idx="425">
                  <c:v>44104</c:v>
                </c:pt>
                <c:pt idx="426">
                  <c:v>44105</c:v>
                </c:pt>
                <c:pt idx="427">
                  <c:v>44106</c:v>
                </c:pt>
                <c:pt idx="428">
                  <c:v>44109</c:v>
                </c:pt>
                <c:pt idx="429">
                  <c:v>44110</c:v>
                </c:pt>
                <c:pt idx="430">
                  <c:v>44111</c:v>
                </c:pt>
                <c:pt idx="431">
                  <c:v>44112</c:v>
                </c:pt>
                <c:pt idx="432">
                  <c:v>44113</c:v>
                </c:pt>
                <c:pt idx="433">
                  <c:v>44116</c:v>
                </c:pt>
                <c:pt idx="434">
                  <c:v>44117</c:v>
                </c:pt>
                <c:pt idx="435">
                  <c:v>44118</c:v>
                </c:pt>
                <c:pt idx="436">
                  <c:v>44119</c:v>
                </c:pt>
                <c:pt idx="437">
                  <c:v>44120</c:v>
                </c:pt>
                <c:pt idx="438">
                  <c:v>44123</c:v>
                </c:pt>
                <c:pt idx="439">
                  <c:v>44124</c:v>
                </c:pt>
                <c:pt idx="440">
                  <c:v>44125</c:v>
                </c:pt>
                <c:pt idx="441">
                  <c:v>44126</c:v>
                </c:pt>
                <c:pt idx="442">
                  <c:v>44127</c:v>
                </c:pt>
                <c:pt idx="443">
                  <c:v>44130</c:v>
                </c:pt>
                <c:pt idx="444">
                  <c:v>44131</c:v>
                </c:pt>
                <c:pt idx="445">
                  <c:v>44132</c:v>
                </c:pt>
                <c:pt idx="446">
                  <c:v>44133</c:v>
                </c:pt>
                <c:pt idx="447">
                  <c:v>44134</c:v>
                </c:pt>
                <c:pt idx="448">
                  <c:v>44137</c:v>
                </c:pt>
                <c:pt idx="449">
                  <c:v>44138</c:v>
                </c:pt>
                <c:pt idx="450">
                  <c:v>44139</c:v>
                </c:pt>
                <c:pt idx="451">
                  <c:v>44140</c:v>
                </c:pt>
                <c:pt idx="452">
                  <c:v>44141</c:v>
                </c:pt>
                <c:pt idx="453">
                  <c:v>44144</c:v>
                </c:pt>
                <c:pt idx="454">
                  <c:v>44145</c:v>
                </c:pt>
                <c:pt idx="455">
                  <c:v>44146</c:v>
                </c:pt>
                <c:pt idx="456">
                  <c:v>44147</c:v>
                </c:pt>
                <c:pt idx="457">
                  <c:v>44148</c:v>
                </c:pt>
                <c:pt idx="458">
                  <c:v>44151</c:v>
                </c:pt>
                <c:pt idx="459">
                  <c:v>44152</c:v>
                </c:pt>
                <c:pt idx="460">
                  <c:v>44153</c:v>
                </c:pt>
                <c:pt idx="461">
                  <c:v>44154</c:v>
                </c:pt>
                <c:pt idx="462">
                  <c:v>44155</c:v>
                </c:pt>
                <c:pt idx="463">
                  <c:v>44158</c:v>
                </c:pt>
                <c:pt idx="464">
                  <c:v>44159</c:v>
                </c:pt>
                <c:pt idx="465">
                  <c:v>44160</c:v>
                </c:pt>
                <c:pt idx="466">
                  <c:v>44161</c:v>
                </c:pt>
                <c:pt idx="467">
                  <c:v>44162</c:v>
                </c:pt>
                <c:pt idx="468">
                  <c:v>44165</c:v>
                </c:pt>
                <c:pt idx="469">
                  <c:v>44166</c:v>
                </c:pt>
                <c:pt idx="470">
                  <c:v>44167</c:v>
                </c:pt>
                <c:pt idx="471">
                  <c:v>44168</c:v>
                </c:pt>
                <c:pt idx="472">
                  <c:v>44169</c:v>
                </c:pt>
                <c:pt idx="473">
                  <c:v>44172</c:v>
                </c:pt>
                <c:pt idx="474">
                  <c:v>44173</c:v>
                </c:pt>
                <c:pt idx="475">
                  <c:v>44174</c:v>
                </c:pt>
                <c:pt idx="476">
                  <c:v>44175</c:v>
                </c:pt>
                <c:pt idx="477">
                  <c:v>44176</c:v>
                </c:pt>
                <c:pt idx="478">
                  <c:v>44179</c:v>
                </c:pt>
                <c:pt idx="479">
                  <c:v>44180</c:v>
                </c:pt>
                <c:pt idx="480">
                  <c:v>44181</c:v>
                </c:pt>
                <c:pt idx="481">
                  <c:v>44182</c:v>
                </c:pt>
                <c:pt idx="482">
                  <c:v>44183</c:v>
                </c:pt>
                <c:pt idx="483">
                  <c:v>44186</c:v>
                </c:pt>
                <c:pt idx="484">
                  <c:v>44187</c:v>
                </c:pt>
                <c:pt idx="485">
                  <c:v>44188</c:v>
                </c:pt>
                <c:pt idx="486">
                  <c:v>44189</c:v>
                </c:pt>
                <c:pt idx="487">
                  <c:v>44190</c:v>
                </c:pt>
                <c:pt idx="488">
                  <c:v>44193</c:v>
                </c:pt>
                <c:pt idx="489">
                  <c:v>44194</c:v>
                </c:pt>
                <c:pt idx="490">
                  <c:v>44195</c:v>
                </c:pt>
                <c:pt idx="491">
                  <c:v>44196</c:v>
                </c:pt>
                <c:pt idx="492">
                  <c:v>44200</c:v>
                </c:pt>
                <c:pt idx="493">
                  <c:v>44201</c:v>
                </c:pt>
                <c:pt idx="494">
                  <c:v>44202</c:v>
                </c:pt>
                <c:pt idx="495">
                  <c:v>44203</c:v>
                </c:pt>
                <c:pt idx="496">
                  <c:v>44204</c:v>
                </c:pt>
                <c:pt idx="497">
                  <c:v>44207</c:v>
                </c:pt>
                <c:pt idx="498">
                  <c:v>44208</c:v>
                </c:pt>
                <c:pt idx="499">
                  <c:v>44209</c:v>
                </c:pt>
                <c:pt idx="500">
                  <c:v>44210</c:v>
                </c:pt>
                <c:pt idx="501">
                  <c:v>44211</c:v>
                </c:pt>
                <c:pt idx="502">
                  <c:v>44214</c:v>
                </c:pt>
                <c:pt idx="503">
                  <c:v>44215</c:v>
                </c:pt>
                <c:pt idx="504">
                  <c:v>44216</c:v>
                </c:pt>
                <c:pt idx="505">
                  <c:v>44217</c:v>
                </c:pt>
                <c:pt idx="506">
                  <c:v>44218</c:v>
                </c:pt>
                <c:pt idx="507">
                  <c:v>44221</c:v>
                </c:pt>
                <c:pt idx="508">
                  <c:v>44222</c:v>
                </c:pt>
                <c:pt idx="509">
                  <c:v>44223</c:v>
                </c:pt>
                <c:pt idx="510">
                  <c:v>44224</c:v>
                </c:pt>
                <c:pt idx="511">
                  <c:v>44225</c:v>
                </c:pt>
                <c:pt idx="512">
                  <c:v>44228</c:v>
                </c:pt>
                <c:pt idx="513">
                  <c:v>44229</c:v>
                </c:pt>
                <c:pt idx="514">
                  <c:v>44230</c:v>
                </c:pt>
                <c:pt idx="515">
                  <c:v>44231</c:v>
                </c:pt>
                <c:pt idx="516">
                  <c:v>44232</c:v>
                </c:pt>
                <c:pt idx="517">
                  <c:v>44235</c:v>
                </c:pt>
                <c:pt idx="518">
                  <c:v>44236</c:v>
                </c:pt>
                <c:pt idx="519">
                  <c:v>44244</c:v>
                </c:pt>
                <c:pt idx="520">
                  <c:v>44245</c:v>
                </c:pt>
                <c:pt idx="521">
                  <c:v>44246</c:v>
                </c:pt>
                <c:pt idx="522">
                  <c:v>44249</c:v>
                </c:pt>
                <c:pt idx="523">
                  <c:v>44250</c:v>
                </c:pt>
                <c:pt idx="524">
                  <c:v>44251</c:v>
                </c:pt>
                <c:pt idx="525">
                  <c:v>44252</c:v>
                </c:pt>
                <c:pt idx="526">
                  <c:v>44253</c:v>
                </c:pt>
                <c:pt idx="527">
                  <c:v>44256</c:v>
                </c:pt>
                <c:pt idx="528">
                  <c:v>44257</c:v>
                </c:pt>
                <c:pt idx="529">
                  <c:v>44258</c:v>
                </c:pt>
                <c:pt idx="530">
                  <c:v>44259</c:v>
                </c:pt>
                <c:pt idx="531">
                  <c:v>44260</c:v>
                </c:pt>
                <c:pt idx="532">
                  <c:v>44263</c:v>
                </c:pt>
                <c:pt idx="533">
                  <c:v>44264</c:v>
                </c:pt>
                <c:pt idx="534">
                  <c:v>44265</c:v>
                </c:pt>
                <c:pt idx="535">
                  <c:v>44266</c:v>
                </c:pt>
                <c:pt idx="536">
                  <c:v>44267</c:v>
                </c:pt>
                <c:pt idx="537">
                  <c:v>44270</c:v>
                </c:pt>
                <c:pt idx="538">
                  <c:v>44271</c:v>
                </c:pt>
                <c:pt idx="539">
                  <c:v>44272</c:v>
                </c:pt>
                <c:pt idx="540">
                  <c:v>44273</c:v>
                </c:pt>
                <c:pt idx="541">
                  <c:v>44274</c:v>
                </c:pt>
                <c:pt idx="542">
                  <c:v>44277</c:v>
                </c:pt>
                <c:pt idx="543">
                  <c:v>44278</c:v>
                </c:pt>
                <c:pt idx="544">
                  <c:v>44279</c:v>
                </c:pt>
                <c:pt idx="545">
                  <c:v>44280</c:v>
                </c:pt>
                <c:pt idx="546">
                  <c:v>44281</c:v>
                </c:pt>
                <c:pt idx="547">
                  <c:v>44284</c:v>
                </c:pt>
                <c:pt idx="548">
                  <c:v>44285</c:v>
                </c:pt>
                <c:pt idx="549">
                  <c:v>44286</c:v>
                </c:pt>
                <c:pt idx="550">
                  <c:v>44287</c:v>
                </c:pt>
                <c:pt idx="551">
                  <c:v>44288</c:v>
                </c:pt>
                <c:pt idx="552">
                  <c:v>44291</c:v>
                </c:pt>
                <c:pt idx="553">
                  <c:v>44292</c:v>
                </c:pt>
                <c:pt idx="554">
                  <c:v>44293</c:v>
                </c:pt>
                <c:pt idx="555">
                  <c:v>44294</c:v>
                </c:pt>
                <c:pt idx="556">
                  <c:v>44295</c:v>
                </c:pt>
                <c:pt idx="557">
                  <c:v>44298</c:v>
                </c:pt>
                <c:pt idx="558">
                  <c:v>44299</c:v>
                </c:pt>
                <c:pt idx="559">
                  <c:v>44300</c:v>
                </c:pt>
                <c:pt idx="560">
                  <c:v>44301</c:v>
                </c:pt>
                <c:pt idx="561">
                  <c:v>44302</c:v>
                </c:pt>
                <c:pt idx="562">
                  <c:v>44305</c:v>
                </c:pt>
                <c:pt idx="563">
                  <c:v>44306</c:v>
                </c:pt>
                <c:pt idx="564">
                  <c:v>44308</c:v>
                </c:pt>
                <c:pt idx="565">
                  <c:v>44309</c:v>
                </c:pt>
                <c:pt idx="566">
                  <c:v>44312</c:v>
                </c:pt>
                <c:pt idx="567">
                  <c:v>44313</c:v>
                </c:pt>
                <c:pt idx="568">
                  <c:v>44314</c:v>
                </c:pt>
                <c:pt idx="569">
                  <c:v>44315</c:v>
                </c:pt>
                <c:pt idx="570">
                  <c:v>44320</c:v>
                </c:pt>
                <c:pt idx="571">
                  <c:v>44321</c:v>
                </c:pt>
                <c:pt idx="572">
                  <c:v>44322</c:v>
                </c:pt>
                <c:pt idx="573">
                  <c:v>44323</c:v>
                </c:pt>
                <c:pt idx="574">
                  <c:v>44326</c:v>
                </c:pt>
                <c:pt idx="575">
                  <c:v>44327</c:v>
                </c:pt>
                <c:pt idx="576">
                  <c:v>44328</c:v>
                </c:pt>
                <c:pt idx="577">
                  <c:v>44329</c:v>
                </c:pt>
                <c:pt idx="578">
                  <c:v>44330</c:v>
                </c:pt>
                <c:pt idx="579">
                  <c:v>44333</c:v>
                </c:pt>
                <c:pt idx="580">
                  <c:v>44334</c:v>
                </c:pt>
                <c:pt idx="581">
                  <c:v>44335</c:v>
                </c:pt>
                <c:pt idx="582">
                  <c:v>44336</c:v>
                </c:pt>
                <c:pt idx="583">
                  <c:v>44337</c:v>
                </c:pt>
                <c:pt idx="584">
                  <c:v>44340</c:v>
                </c:pt>
                <c:pt idx="585">
                  <c:v>44341</c:v>
                </c:pt>
                <c:pt idx="586">
                  <c:v>44342</c:v>
                </c:pt>
                <c:pt idx="587">
                  <c:v>44343</c:v>
                </c:pt>
                <c:pt idx="588">
                  <c:v>44344</c:v>
                </c:pt>
                <c:pt idx="589">
                  <c:v>44347</c:v>
                </c:pt>
                <c:pt idx="590">
                  <c:v>44348</c:v>
                </c:pt>
                <c:pt idx="591">
                  <c:v>44349</c:v>
                </c:pt>
                <c:pt idx="592">
                  <c:v>44350</c:v>
                </c:pt>
                <c:pt idx="593">
                  <c:v>44351</c:v>
                </c:pt>
                <c:pt idx="594">
                  <c:v>44354</c:v>
                </c:pt>
                <c:pt idx="595">
                  <c:v>44355</c:v>
                </c:pt>
                <c:pt idx="596">
                  <c:v>44356</c:v>
                </c:pt>
                <c:pt idx="597">
                  <c:v>44357</c:v>
                </c:pt>
                <c:pt idx="598">
                  <c:v>44358</c:v>
                </c:pt>
                <c:pt idx="599">
                  <c:v>44361</c:v>
                </c:pt>
                <c:pt idx="600">
                  <c:v>44362</c:v>
                </c:pt>
                <c:pt idx="601">
                  <c:v>44363</c:v>
                </c:pt>
                <c:pt idx="602">
                  <c:v>44364</c:v>
                </c:pt>
                <c:pt idx="603">
                  <c:v>44365</c:v>
                </c:pt>
                <c:pt idx="604">
                  <c:v>44368</c:v>
                </c:pt>
                <c:pt idx="605">
                  <c:v>44369</c:v>
                </c:pt>
                <c:pt idx="606">
                  <c:v>44370</c:v>
                </c:pt>
                <c:pt idx="607">
                  <c:v>44371</c:v>
                </c:pt>
                <c:pt idx="608">
                  <c:v>44372</c:v>
                </c:pt>
                <c:pt idx="609">
                  <c:v>44375</c:v>
                </c:pt>
                <c:pt idx="610">
                  <c:v>44376</c:v>
                </c:pt>
                <c:pt idx="611">
                  <c:v>44377</c:v>
                </c:pt>
                <c:pt idx="612">
                  <c:v>44378</c:v>
                </c:pt>
                <c:pt idx="613">
                  <c:v>44379</c:v>
                </c:pt>
                <c:pt idx="614">
                  <c:v>44382</c:v>
                </c:pt>
                <c:pt idx="615">
                  <c:v>44383</c:v>
                </c:pt>
                <c:pt idx="616">
                  <c:v>44384</c:v>
                </c:pt>
                <c:pt idx="617">
                  <c:v>44385</c:v>
                </c:pt>
                <c:pt idx="618">
                  <c:v>44386</c:v>
                </c:pt>
                <c:pt idx="619">
                  <c:v>44389</c:v>
                </c:pt>
                <c:pt idx="620">
                  <c:v>44390</c:v>
                </c:pt>
                <c:pt idx="621">
                  <c:v>44391</c:v>
                </c:pt>
                <c:pt idx="622">
                  <c:v>44392</c:v>
                </c:pt>
                <c:pt idx="623">
                  <c:v>44393</c:v>
                </c:pt>
                <c:pt idx="624">
                  <c:v>44396</c:v>
                </c:pt>
                <c:pt idx="625">
                  <c:v>44397</c:v>
                </c:pt>
                <c:pt idx="626">
                  <c:v>44398</c:v>
                </c:pt>
                <c:pt idx="627">
                  <c:v>44399</c:v>
                </c:pt>
                <c:pt idx="628">
                  <c:v>44400</c:v>
                </c:pt>
                <c:pt idx="629">
                  <c:v>44404</c:v>
                </c:pt>
                <c:pt idx="630">
                  <c:v>44405</c:v>
                </c:pt>
                <c:pt idx="631">
                  <c:v>44406</c:v>
                </c:pt>
                <c:pt idx="632">
                  <c:v>44407</c:v>
                </c:pt>
                <c:pt idx="633">
                  <c:v>44410</c:v>
                </c:pt>
                <c:pt idx="634">
                  <c:v>44411</c:v>
                </c:pt>
                <c:pt idx="635">
                  <c:v>44412</c:v>
                </c:pt>
                <c:pt idx="636">
                  <c:v>44413</c:v>
                </c:pt>
                <c:pt idx="637">
                  <c:v>44414</c:v>
                </c:pt>
                <c:pt idx="638">
                  <c:v>44417</c:v>
                </c:pt>
                <c:pt idx="639">
                  <c:v>44418</c:v>
                </c:pt>
                <c:pt idx="640">
                  <c:v>44419</c:v>
                </c:pt>
                <c:pt idx="641">
                  <c:v>44420</c:v>
                </c:pt>
                <c:pt idx="642">
                  <c:v>44421</c:v>
                </c:pt>
                <c:pt idx="643">
                  <c:v>44424</c:v>
                </c:pt>
                <c:pt idx="644">
                  <c:v>44425</c:v>
                </c:pt>
                <c:pt idx="645">
                  <c:v>44426</c:v>
                </c:pt>
                <c:pt idx="646">
                  <c:v>44427</c:v>
                </c:pt>
                <c:pt idx="647">
                  <c:v>44428</c:v>
                </c:pt>
                <c:pt idx="648">
                  <c:v>44431</c:v>
                </c:pt>
                <c:pt idx="649">
                  <c:v>44432</c:v>
                </c:pt>
                <c:pt idx="650">
                  <c:v>44433</c:v>
                </c:pt>
                <c:pt idx="651">
                  <c:v>44434</c:v>
                </c:pt>
                <c:pt idx="652">
                  <c:v>44435</c:v>
                </c:pt>
                <c:pt idx="653">
                  <c:v>44438</c:v>
                </c:pt>
                <c:pt idx="654">
                  <c:v>44439</c:v>
                </c:pt>
                <c:pt idx="655">
                  <c:v>44440</c:v>
                </c:pt>
                <c:pt idx="656">
                  <c:v>44445</c:v>
                </c:pt>
                <c:pt idx="657">
                  <c:v>44446</c:v>
                </c:pt>
                <c:pt idx="658">
                  <c:v>44447</c:v>
                </c:pt>
                <c:pt idx="659">
                  <c:v>44448</c:v>
                </c:pt>
                <c:pt idx="660">
                  <c:v>44449</c:v>
                </c:pt>
                <c:pt idx="661">
                  <c:v>44452</c:v>
                </c:pt>
                <c:pt idx="662">
                  <c:v>44453</c:v>
                </c:pt>
                <c:pt idx="663">
                  <c:v>44454</c:v>
                </c:pt>
                <c:pt idx="664">
                  <c:v>44455</c:v>
                </c:pt>
                <c:pt idx="665">
                  <c:v>44456</c:v>
                </c:pt>
                <c:pt idx="666">
                  <c:v>44459</c:v>
                </c:pt>
                <c:pt idx="667">
                  <c:v>44460</c:v>
                </c:pt>
                <c:pt idx="668">
                  <c:v>44461</c:v>
                </c:pt>
                <c:pt idx="669">
                  <c:v>44462</c:v>
                </c:pt>
                <c:pt idx="670">
                  <c:v>44463</c:v>
                </c:pt>
                <c:pt idx="671">
                  <c:v>44466</c:v>
                </c:pt>
                <c:pt idx="672">
                  <c:v>44467</c:v>
                </c:pt>
                <c:pt idx="673">
                  <c:v>44468</c:v>
                </c:pt>
                <c:pt idx="674">
                  <c:v>44469</c:v>
                </c:pt>
                <c:pt idx="675">
                  <c:v>44470</c:v>
                </c:pt>
                <c:pt idx="676">
                  <c:v>44473</c:v>
                </c:pt>
                <c:pt idx="677">
                  <c:v>44474</c:v>
                </c:pt>
                <c:pt idx="678">
                  <c:v>44475</c:v>
                </c:pt>
                <c:pt idx="679">
                  <c:v>44476</c:v>
                </c:pt>
                <c:pt idx="680">
                  <c:v>44477</c:v>
                </c:pt>
                <c:pt idx="681">
                  <c:v>44480</c:v>
                </c:pt>
                <c:pt idx="682">
                  <c:v>44481</c:v>
                </c:pt>
                <c:pt idx="683">
                  <c:v>44482</c:v>
                </c:pt>
                <c:pt idx="684">
                  <c:v>44483</c:v>
                </c:pt>
                <c:pt idx="685">
                  <c:v>44484</c:v>
                </c:pt>
                <c:pt idx="686">
                  <c:v>44487</c:v>
                </c:pt>
                <c:pt idx="687">
                  <c:v>44488</c:v>
                </c:pt>
                <c:pt idx="688">
                  <c:v>44489</c:v>
                </c:pt>
                <c:pt idx="689">
                  <c:v>44490</c:v>
                </c:pt>
                <c:pt idx="690">
                  <c:v>44491</c:v>
                </c:pt>
                <c:pt idx="691">
                  <c:v>44494</c:v>
                </c:pt>
                <c:pt idx="692">
                  <c:v>44495</c:v>
                </c:pt>
                <c:pt idx="693">
                  <c:v>44496</c:v>
                </c:pt>
                <c:pt idx="694">
                  <c:v>44497</c:v>
                </c:pt>
                <c:pt idx="695">
                  <c:v>44498</c:v>
                </c:pt>
                <c:pt idx="696">
                  <c:v>44501</c:v>
                </c:pt>
                <c:pt idx="697">
                  <c:v>44502</c:v>
                </c:pt>
                <c:pt idx="698">
                  <c:v>44503</c:v>
                </c:pt>
                <c:pt idx="699">
                  <c:v>44504</c:v>
                </c:pt>
                <c:pt idx="700">
                  <c:v>44505</c:v>
                </c:pt>
                <c:pt idx="701">
                  <c:v>44508</c:v>
                </c:pt>
                <c:pt idx="702">
                  <c:v>44509</c:v>
                </c:pt>
                <c:pt idx="703">
                  <c:v>44510</c:v>
                </c:pt>
                <c:pt idx="704">
                  <c:v>44511</c:v>
                </c:pt>
                <c:pt idx="705">
                  <c:v>44512</c:v>
                </c:pt>
                <c:pt idx="706">
                  <c:v>44515</c:v>
                </c:pt>
                <c:pt idx="707">
                  <c:v>44516</c:v>
                </c:pt>
                <c:pt idx="708">
                  <c:v>44517</c:v>
                </c:pt>
                <c:pt idx="709">
                  <c:v>44518</c:v>
                </c:pt>
                <c:pt idx="710">
                  <c:v>44519</c:v>
                </c:pt>
                <c:pt idx="711">
                  <c:v>44522</c:v>
                </c:pt>
                <c:pt idx="712">
                  <c:v>44523</c:v>
                </c:pt>
                <c:pt idx="713">
                  <c:v>44524</c:v>
                </c:pt>
                <c:pt idx="714">
                  <c:v>44525</c:v>
                </c:pt>
                <c:pt idx="715">
                  <c:v>44526</c:v>
                </c:pt>
                <c:pt idx="716">
                  <c:v>44529</c:v>
                </c:pt>
                <c:pt idx="717">
                  <c:v>44530</c:v>
                </c:pt>
                <c:pt idx="718">
                  <c:v>44531</c:v>
                </c:pt>
                <c:pt idx="719">
                  <c:v>44532</c:v>
                </c:pt>
                <c:pt idx="720">
                  <c:v>44533</c:v>
                </c:pt>
                <c:pt idx="721">
                  <c:v>44536</c:v>
                </c:pt>
                <c:pt idx="722">
                  <c:v>44537</c:v>
                </c:pt>
                <c:pt idx="723">
                  <c:v>44538</c:v>
                </c:pt>
                <c:pt idx="724">
                  <c:v>44539</c:v>
                </c:pt>
                <c:pt idx="725">
                  <c:v>44540</c:v>
                </c:pt>
                <c:pt idx="726">
                  <c:v>44543</c:v>
                </c:pt>
                <c:pt idx="727">
                  <c:v>44544</c:v>
                </c:pt>
                <c:pt idx="728">
                  <c:v>44545</c:v>
                </c:pt>
                <c:pt idx="729">
                  <c:v>44546</c:v>
                </c:pt>
                <c:pt idx="730">
                  <c:v>44547</c:v>
                </c:pt>
                <c:pt idx="731">
                  <c:v>44550</c:v>
                </c:pt>
                <c:pt idx="732">
                  <c:v>44551</c:v>
                </c:pt>
                <c:pt idx="733">
                  <c:v>44552</c:v>
                </c:pt>
                <c:pt idx="734">
                  <c:v>44553</c:v>
                </c:pt>
                <c:pt idx="735">
                  <c:v>44554</c:v>
                </c:pt>
                <c:pt idx="736">
                  <c:v>44557</c:v>
                </c:pt>
                <c:pt idx="737">
                  <c:v>44558</c:v>
                </c:pt>
                <c:pt idx="738">
                  <c:v>44559</c:v>
                </c:pt>
                <c:pt idx="739">
                  <c:v>44560</c:v>
                </c:pt>
                <c:pt idx="740">
                  <c:v>44561</c:v>
                </c:pt>
                <c:pt idx="741">
                  <c:v>44565</c:v>
                </c:pt>
                <c:pt idx="742">
                  <c:v>44566</c:v>
                </c:pt>
                <c:pt idx="743">
                  <c:v>44568</c:v>
                </c:pt>
                <c:pt idx="744">
                  <c:v>44571</c:v>
                </c:pt>
                <c:pt idx="745">
                  <c:v>44572</c:v>
                </c:pt>
                <c:pt idx="746">
                  <c:v>44573</c:v>
                </c:pt>
                <c:pt idx="747">
                  <c:v>44574</c:v>
                </c:pt>
                <c:pt idx="748">
                  <c:v>44575</c:v>
                </c:pt>
                <c:pt idx="749">
                  <c:v>44578</c:v>
                </c:pt>
                <c:pt idx="750">
                  <c:v>44579</c:v>
                </c:pt>
                <c:pt idx="751">
                  <c:v>44580</c:v>
                </c:pt>
                <c:pt idx="752">
                  <c:v>44581</c:v>
                </c:pt>
                <c:pt idx="753">
                  <c:v>44582</c:v>
                </c:pt>
                <c:pt idx="754">
                  <c:v>44585</c:v>
                </c:pt>
                <c:pt idx="755">
                  <c:v>44586</c:v>
                </c:pt>
                <c:pt idx="756">
                  <c:v>44587</c:v>
                </c:pt>
                <c:pt idx="757">
                  <c:v>44588</c:v>
                </c:pt>
                <c:pt idx="758">
                  <c:v>44589</c:v>
                </c:pt>
                <c:pt idx="759">
                  <c:v>44599</c:v>
                </c:pt>
                <c:pt idx="760">
                  <c:v>44600</c:v>
                </c:pt>
                <c:pt idx="761">
                  <c:v>44601</c:v>
                </c:pt>
                <c:pt idx="762">
                  <c:v>44602</c:v>
                </c:pt>
                <c:pt idx="763">
                  <c:v>44603</c:v>
                </c:pt>
                <c:pt idx="764">
                  <c:v>44606</c:v>
                </c:pt>
                <c:pt idx="765">
                  <c:v>44607</c:v>
                </c:pt>
                <c:pt idx="766">
                  <c:v>44608</c:v>
                </c:pt>
                <c:pt idx="767">
                  <c:v>44609</c:v>
                </c:pt>
                <c:pt idx="768">
                  <c:v>44610</c:v>
                </c:pt>
                <c:pt idx="769">
                  <c:v>44613</c:v>
                </c:pt>
                <c:pt idx="770">
                  <c:v>44614</c:v>
                </c:pt>
                <c:pt idx="771">
                  <c:v>44615</c:v>
                </c:pt>
                <c:pt idx="772">
                  <c:v>44616</c:v>
                </c:pt>
                <c:pt idx="773">
                  <c:v>44617</c:v>
                </c:pt>
                <c:pt idx="774">
                  <c:v>44620</c:v>
                </c:pt>
                <c:pt idx="775">
                  <c:v>44621</c:v>
                </c:pt>
                <c:pt idx="776">
                  <c:v>44622</c:v>
                </c:pt>
                <c:pt idx="777">
                  <c:v>44623</c:v>
                </c:pt>
                <c:pt idx="778">
                  <c:v>44624</c:v>
                </c:pt>
                <c:pt idx="779">
                  <c:v>44627</c:v>
                </c:pt>
                <c:pt idx="780">
                  <c:v>44628</c:v>
                </c:pt>
                <c:pt idx="781">
                  <c:v>44629</c:v>
                </c:pt>
                <c:pt idx="782">
                  <c:v>44630</c:v>
                </c:pt>
                <c:pt idx="783">
                  <c:v>44631</c:v>
                </c:pt>
                <c:pt idx="784">
                  <c:v>44634</c:v>
                </c:pt>
                <c:pt idx="785">
                  <c:v>44635</c:v>
                </c:pt>
                <c:pt idx="786">
                  <c:v>44636</c:v>
                </c:pt>
                <c:pt idx="787">
                  <c:v>44637</c:v>
                </c:pt>
                <c:pt idx="788">
                  <c:v>44638</c:v>
                </c:pt>
                <c:pt idx="789">
                  <c:v>44641</c:v>
                </c:pt>
                <c:pt idx="790">
                  <c:v>44642</c:v>
                </c:pt>
                <c:pt idx="791">
                  <c:v>44643</c:v>
                </c:pt>
                <c:pt idx="792">
                  <c:v>44644</c:v>
                </c:pt>
                <c:pt idx="793">
                  <c:v>44645</c:v>
                </c:pt>
                <c:pt idx="794">
                  <c:v>44648</c:v>
                </c:pt>
                <c:pt idx="795">
                  <c:v>44649</c:v>
                </c:pt>
                <c:pt idx="796">
                  <c:v>44650</c:v>
                </c:pt>
                <c:pt idx="797">
                  <c:v>44651</c:v>
                </c:pt>
                <c:pt idx="798">
                  <c:v>44652</c:v>
                </c:pt>
                <c:pt idx="799">
                  <c:v>44655</c:v>
                </c:pt>
                <c:pt idx="800">
                  <c:v>44656</c:v>
                </c:pt>
                <c:pt idx="801">
                  <c:v>44657</c:v>
                </c:pt>
                <c:pt idx="802">
                  <c:v>44658</c:v>
                </c:pt>
                <c:pt idx="803">
                  <c:v>44659</c:v>
                </c:pt>
                <c:pt idx="804">
                  <c:v>44663</c:v>
                </c:pt>
                <c:pt idx="805">
                  <c:v>44664</c:v>
                </c:pt>
                <c:pt idx="806">
                  <c:v>44665</c:v>
                </c:pt>
                <c:pt idx="807">
                  <c:v>44666</c:v>
                </c:pt>
                <c:pt idx="808">
                  <c:v>44669</c:v>
                </c:pt>
                <c:pt idx="809">
                  <c:v>44670</c:v>
                </c:pt>
                <c:pt idx="810">
                  <c:v>44671</c:v>
                </c:pt>
                <c:pt idx="811">
                  <c:v>44672</c:v>
                </c:pt>
                <c:pt idx="812">
                  <c:v>44673</c:v>
                </c:pt>
                <c:pt idx="813">
                  <c:v>44676</c:v>
                </c:pt>
                <c:pt idx="814">
                  <c:v>44677</c:v>
                </c:pt>
                <c:pt idx="815">
                  <c:v>44678</c:v>
                </c:pt>
                <c:pt idx="816">
                  <c:v>44679</c:v>
                </c:pt>
                <c:pt idx="817">
                  <c:v>44680</c:v>
                </c:pt>
                <c:pt idx="818">
                  <c:v>44685</c:v>
                </c:pt>
                <c:pt idx="819">
                  <c:v>44686</c:v>
                </c:pt>
                <c:pt idx="820">
                  <c:v>44687</c:v>
                </c:pt>
                <c:pt idx="821">
                  <c:v>44690</c:v>
                </c:pt>
                <c:pt idx="822">
                  <c:v>44691</c:v>
                </c:pt>
                <c:pt idx="823">
                  <c:v>44692</c:v>
                </c:pt>
                <c:pt idx="824">
                  <c:v>44693</c:v>
                </c:pt>
                <c:pt idx="825">
                  <c:v>44694</c:v>
                </c:pt>
                <c:pt idx="826">
                  <c:v>44697</c:v>
                </c:pt>
                <c:pt idx="827">
                  <c:v>44698</c:v>
                </c:pt>
                <c:pt idx="828">
                  <c:v>44699</c:v>
                </c:pt>
                <c:pt idx="829">
                  <c:v>44700</c:v>
                </c:pt>
                <c:pt idx="830">
                  <c:v>44701</c:v>
                </c:pt>
                <c:pt idx="831">
                  <c:v>44704</c:v>
                </c:pt>
                <c:pt idx="832">
                  <c:v>44705</c:v>
                </c:pt>
                <c:pt idx="833">
                  <c:v>44706</c:v>
                </c:pt>
                <c:pt idx="834">
                  <c:v>44707</c:v>
                </c:pt>
                <c:pt idx="835">
                  <c:v>44708</c:v>
                </c:pt>
                <c:pt idx="836">
                  <c:v>44711</c:v>
                </c:pt>
                <c:pt idx="837">
                  <c:v>44712</c:v>
                </c:pt>
                <c:pt idx="838">
                  <c:v>44713</c:v>
                </c:pt>
                <c:pt idx="839">
                  <c:v>44714</c:v>
                </c:pt>
                <c:pt idx="840">
                  <c:v>44715</c:v>
                </c:pt>
                <c:pt idx="841">
                  <c:v>44718</c:v>
                </c:pt>
                <c:pt idx="842">
                  <c:v>44719</c:v>
                </c:pt>
                <c:pt idx="843">
                  <c:v>44720</c:v>
                </c:pt>
                <c:pt idx="844">
                  <c:v>44721</c:v>
                </c:pt>
                <c:pt idx="845">
                  <c:v>44722</c:v>
                </c:pt>
                <c:pt idx="846">
                  <c:v>44725</c:v>
                </c:pt>
                <c:pt idx="847">
                  <c:v>44726</c:v>
                </c:pt>
                <c:pt idx="848">
                  <c:v>44727</c:v>
                </c:pt>
                <c:pt idx="849">
                  <c:v>44728</c:v>
                </c:pt>
                <c:pt idx="850">
                  <c:v>44729</c:v>
                </c:pt>
                <c:pt idx="851">
                  <c:v>44732</c:v>
                </c:pt>
                <c:pt idx="852">
                  <c:v>44733</c:v>
                </c:pt>
                <c:pt idx="853">
                  <c:v>44734</c:v>
                </c:pt>
                <c:pt idx="854">
                  <c:v>44735</c:v>
                </c:pt>
                <c:pt idx="855">
                  <c:v>44736</c:v>
                </c:pt>
                <c:pt idx="856">
                  <c:v>44739</c:v>
                </c:pt>
                <c:pt idx="857">
                  <c:v>44740</c:v>
                </c:pt>
                <c:pt idx="858">
                  <c:v>44741</c:v>
                </c:pt>
                <c:pt idx="859">
                  <c:v>44743</c:v>
                </c:pt>
                <c:pt idx="860">
                  <c:v>44746</c:v>
                </c:pt>
                <c:pt idx="861">
                  <c:v>44747</c:v>
                </c:pt>
                <c:pt idx="862">
                  <c:v>44748</c:v>
                </c:pt>
                <c:pt idx="863">
                  <c:v>44749</c:v>
                </c:pt>
                <c:pt idx="864">
                  <c:v>44750</c:v>
                </c:pt>
                <c:pt idx="865">
                  <c:v>44753</c:v>
                </c:pt>
                <c:pt idx="866">
                  <c:v>44754</c:v>
                </c:pt>
                <c:pt idx="867">
                  <c:v>44755</c:v>
                </c:pt>
                <c:pt idx="868">
                  <c:v>44756</c:v>
                </c:pt>
                <c:pt idx="869">
                  <c:v>44757</c:v>
                </c:pt>
                <c:pt idx="870">
                  <c:v>44760</c:v>
                </c:pt>
                <c:pt idx="871">
                  <c:v>44761</c:v>
                </c:pt>
                <c:pt idx="872">
                  <c:v>44762</c:v>
                </c:pt>
                <c:pt idx="873">
                  <c:v>44763</c:v>
                </c:pt>
                <c:pt idx="874">
                  <c:v>44764</c:v>
                </c:pt>
                <c:pt idx="875">
                  <c:v>44767</c:v>
                </c:pt>
                <c:pt idx="876">
                  <c:v>44768</c:v>
                </c:pt>
                <c:pt idx="877">
                  <c:v>44769</c:v>
                </c:pt>
                <c:pt idx="878">
                  <c:v>44770</c:v>
                </c:pt>
                <c:pt idx="879">
                  <c:v>44771</c:v>
                </c:pt>
                <c:pt idx="880">
                  <c:v>44774</c:v>
                </c:pt>
                <c:pt idx="881">
                  <c:v>44775</c:v>
                </c:pt>
                <c:pt idx="882">
                  <c:v>44776</c:v>
                </c:pt>
                <c:pt idx="883">
                  <c:v>44777</c:v>
                </c:pt>
                <c:pt idx="884">
                  <c:v>44778</c:v>
                </c:pt>
                <c:pt idx="885">
                  <c:v>44781</c:v>
                </c:pt>
                <c:pt idx="886">
                  <c:v>44782</c:v>
                </c:pt>
                <c:pt idx="887">
                  <c:v>44783</c:v>
                </c:pt>
                <c:pt idx="888">
                  <c:v>44784</c:v>
                </c:pt>
                <c:pt idx="889">
                  <c:v>44785</c:v>
                </c:pt>
                <c:pt idx="890">
                  <c:v>44788</c:v>
                </c:pt>
                <c:pt idx="891">
                  <c:v>44789</c:v>
                </c:pt>
                <c:pt idx="892">
                  <c:v>44790</c:v>
                </c:pt>
                <c:pt idx="893">
                  <c:v>44791</c:v>
                </c:pt>
                <c:pt idx="894">
                  <c:v>44792</c:v>
                </c:pt>
                <c:pt idx="895">
                  <c:v>44795</c:v>
                </c:pt>
                <c:pt idx="896">
                  <c:v>44796</c:v>
                </c:pt>
                <c:pt idx="897">
                  <c:v>44797</c:v>
                </c:pt>
                <c:pt idx="898">
                  <c:v>44798</c:v>
                </c:pt>
                <c:pt idx="899">
                  <c:v>44799</c:v>
                </c:pt>
                <c:pt idx="900">
                  <c:v>44802</c:v>
                </c:pt>
                <c:pt idx="901">
                  <c:v>44803</c:v>
                </c:pt>
                <c:pt idx="902">
                  <c:v>44804</c:v>
                </c:pt>
                <c:pt idx="903">
                  <c:v>44809</c:v>
                </c:pt>
                <c:pt idx="904">
                  <c:v>44810</c:v>
                </c:pt>
                <c:pt idx="905">
                  <c:v>44811</c:v>
                </c:pt>
                <c:pt idx="906">
                  <c:v>44812</c:v>
                </c:pt>
                <c:pt idx="907">
                  <c:v>44813</c:v>
                </c:pt>
                <c:pt idx="908">
                  <c:v>44816</c:v>
                </c:pt>
                <c:pt idx="909">
                  <c:v>44817</c:v>
                </c:pt>
                <c:pt idx="910">
                  <c:v>44818</c:v>
                </c:pt>
                <c:pt idx="911">
                  <c:v>44819</c:v>
                </c:pt>
                <c:pt idx="912">
                  <c:v>44820</c:v>
                </c:pt>
                <c:pt idx="913">
                  <c:v>44823</c:v>
                </c:pt>
                <c:pt idx="914">
                  <c:v>44824</c:v>
                </c:pt>
                <c:pt idx="915">
                  <c:v>44825</c:v>
                </c:pt>
                <c:pt idx="916">
                  <c:v>44826</c:v>
                </c:pt>
                <c:pt idx="917">
                  <c:v>44827</c:v>
                </c:pt>
                <c:pt idx="918">
                  <c:v>44830</c:v>
                </c:pt>
                <c:pt idx="919">
                  <c:v>44831</c:v>
                </c:pt>
                <c:pt idx="920">
                  <c:v>44832</c:v>
                </c:pt>
                <c:pt idx="921">
                  <c:v>44833</c:v>
                </c:pt>
                <c:pt idx="922">
                  <c:v>44834</c:v>
                </c:pt>
                <c:pt idx="923">
                  <c:v>44837</c:v>
                </c:pt>
                <c:pt idx="924">
                  <c:v>44838</c:v>
                </c:pt>
                <c:pt idx="925">
                  <c:v>44839</c:v>
                </c:pt>
                <c:pt idx="926">
                  <c:v>44840</c:v>
                </c:pt>
                <c:pt idx="927">
                  <c:v>44841</c:v>
                </c:pt>
                <c:pt idx="928">
                  <c:v>44844</c:v>
                </c:pt>
                <c:pt idx="929">
                  <c:v>44845</c:v>
                </c:pt>
                <c:pt idx="930">
                  <c:v>44846</c:v>
                </c:pt>
                <c:pt idx="931">
                  <c:v>44847</c:v>
                </c:pt>
                <c:pt idx="932">
                  <c:v>44848</c:v>
                </c:pt>
                <c:pt idx="933">
                  <c:v>44851</c:v>
                </c:pt>
                <c:pt idx="934">
                  <c:v>44852</c:v>
                </c:pt>
                <c:pt idx="935">
                  <c:v>44853</c:v>
                </c:pt>
                <c:pt idx="936">
                  <c:v>44854</c:v>
                </c:pt>
                <c:pt idx="937">
                  <c:v>44855</c:v>
                </c:pt>
                <c:pt idx="938">
                  <c:v>44858</c:v>
                </c:pt>
                <c:pt idx="939">
                  <c:v>44859</c:v>
                </c:pt>
                <c:pt idx="940">
                  <c:v>44860</c:v>
                </c:pt>
                <c:pt idx="941">
                  <c:v>44861</c:v>
                </c:pt>
                <c:pt idx="942">
                  <c:v>44862</c:v>
                </c:pt>
                <c:pt idx="943">
                  <c:v>44865</c:v>
                </c:pt>
                <c:pt idx="944">
                  <c:v>44866</c:v>
                </c:pt>
                <c:pt idx="945">
                  <c:v>44867</c:v>
                </c:pt>
                <c:pt idx="946">
                  <c:v>44868</c:v>
                </c:pt>
                <c:pt idx="947">
                  <c:v>44869</c:v>
                </c:pt>
                <c:pt idx="948">
                  <c:v>44872</c:v>
                </c:pt>
                <c:pt idx="949">
                  <c:v>44873</c:v>
                </c:pt>
                <c:pt idx="950">
                  <c:v>44874</c:v>
                </c:pt>
                <c:pt idx="951">
                  <c:v>44875</c:v>
                </c:pt>
                <c:pt idx="952">
                  <c:v>44876</c:v>
                </c:pt>
                <c:pt idx="953">
                  <c:v>44879</c:v>
                </c:pt>
                <c:pt idx="954">
                  <c:v>44880</c:v>
                </c:pt>
                <c:pt idx="955">
                  <c:v>44881</c:v>
                </c:pt>
                <c:pt idx="956">
                  <c:v>44882</c:v>
                </c:pt>
                <c:pt idx="957">
                  <c:v>44883</c:v>
                </c:pt>
                <c:pt idx="958">
                  <c:v>44886</c:v>
                </c:pt>
                <c:pt idx="959">
                  <c:v>44887</c:v>
                </c:pt>
                <c:pt idx="960">
                  <c:v>44888</c:v>
                </c:pt>
                <c:pt idx="961">
                  <c:v>44889</c:v>
                </c:pt>
                <c:pt idx="962">
                  <c:v>44890</c:v>
                </c:pt>
                <c:pt idx="963">
                  <c:v>44893</c:v>
                </c:pt>
                <c:pt idx="964">
                  <c:v>44894</c:v>
                </c:pt>
                <c:pt idx="965">
                  <c:v>44895</c:v>
                </c:pt>
                <c:pt idx="966">
                  <c:v>44896</c:v>
                </c:pt>
                <c:pt idx="967">
                  <c:v>44897</c:v>
                </c:pt>
                <c:pt idx="968">
                  <c:v>44900</c:v>
                </c:pt>
                <c:pt idx="969">
                  <c:v>44901</c:v>
                </c:pt>
                <c:pt idx="970">
                  <c:v>44902</c:v>
                </c:pt>
                <c:pt idx="971">
                  <c:v>44903</c:v>
                </c:pt>
                <c:pt idx="972">
                  <c:v>44904</c:v>
                </c:pt>
                <c:pt idx="973">
                  <c:v>44907</c:v>
                </c:pt>
                <c:pt idx="974">
                  <c:v>44908</c:v>
                </c:pt>
                <c:pt idx="975">
                  <c:v>44909</c:v>
                </c:pt>
                <c:pt idx="976">
                  <c:v>44910</c:v>
                </c:pt>
                <c:pt idx="977">
                  <c:v>44911</c:v>
                </c:pt>
                <c:pt idx="978">
                  <c:v>44914</c:v>
                </c:pt>
                <c:pt idx="979">
                  <c:v>44915</c:v>
                </c:pt>
                <c:pt idx="980">
                  <c:v>44916</c:v>
                </c:pt>
                <c:pt idx="981">
                  <c:v>44917</c:v>
                </c:pt>
                <c:pt idx="982">
                  <c:v>44918</c:v>
                </c:pt>
                <c:pt idx="983">
                  <c:v>44921</c:v>
                </c:pt>
                <c:pt idx="984">
                  <c:v>44922</c:v>
                </c:pt>
                <c:pt idx="985">
                  <c:v>44923</c:v>
                </c:pt>
                <c:pt idx="986">
                  <c:v>44924</c:v>
                </c:pt>
                <c:pt idx="987">
                  <c:v>44925</c:v>
                </c:pt>
                <c:pt idx="988">
                  <c:v>44929</c:v>
                </c:pt>
                <c:pt idx="989">
                  <c:v>44930</c:v>
                </c:pt>
                <c:pt idx="990">
                  <c:v>44931</c:v>
                </c:pt>
                <c:pt idx="991">
                  <c:v>44932</c:v>
                </c:pt>
                <c:pt idx="992">
                  <c:v>44935</c:v>
                </c:pt>
                <c:pt idx="993">
                  <c:v>44936</c:v>
                </c:pt>
                <c:pt idx="994">
                  <c:v>44937</c:v>
                </c:pt>
                <c:pt idx="995">
                  <c:v>44938</c:v>
                </c:pt>
                <c:pt idx="996">
                  <c:v>44942</c:v>
                </c:pt>
                <c:pt idx="997">
                  <c:v>44943</c:v>
                </c:pt>
                <c:pt idx="998">
                  <c:v>44944</c:v>
                </c:pt>
                <c:pt idx="999">
                  <c:v>44945</c:v>
                </c:pt>
                <c:pt idx="1000">
                  <c:v>44953</c:v>
                </c:pt>
                <c:pt idx="1001">
                  <c:v>44956</c:v>
                </c:pt>
                <c:pt idx="1002">
                  <c:v>44957</c:v>
                </c:pt>
                <c:pt idx="1003">
                  <c:v>44958</c:v>
                </c:pt>
                <c:pt idx="1004">
                  <c:v>44959</c:v>
                </c:pt>
                <c:pt idx="1005">
                  <c:v>44960</c:v>
                </c:pt>
                <c:pt idx="1006">
                  <c:v>44963</c:v>
                </c:pt>
                <c:pt idx="1007">
                  <c:v>44964</c:v>
                </c:pt>
                <c:pt idx="1008">
                  <c:v>44965</c:v>
                </c:pt>
                <c:pt idx="1009">
                  <c:v>44966</c:v>
                </c:pt>
                <c:pt idx="1010">
                  <c:v>44967</c:v>
                </c:pt>
                <c:pt idx="1011">
                  <c:v>44970</c:v>
                </c:pt>
                <c:pt idx="1012">
                  <c:v>44971</c:v>
                </c:pt>
                <c:pt idx="1013">
                  <c:v>44972</c:v>
                </c:pt>
                <c:pt idx="1014">
                  <c:v>44973</c:v>
                </c:pt>
                <c:pt idx="1015">
                  <c:v>44974</c:v>
                </c:pt>
                <c:pt idx="1016">
                  <c:v>44977</c:v>
                </c:pt>
                <c:pt idx="1017">
                  <c:v>44978</c:v>
                </c:pt>
                <c:pt idx="1018">
                  <c:v>44979</c:v>
                </c:pt>
                <c:pt idx="1019">
                  <c:v>44980</c:v>
                </c:pt>
                <c:pt idx="1020">
                  <c:v>44981</c:v>
                </c:pt>
                <c:pt idx="1021">
                  <c:v>44984</c:v>
                </c:pt>
                <c:pt idx="1022">
                  <c:v>44985</c:v>
                </c:pt>
                <c:pt idx="1023">
                  <c:v>44986</c:v>
                </c:pt>
                <c:pt idx="1024">
                  <c:v>44987</c:v>
                </c:pt>
                <c:pt idx="1025">
                  <c:v>44988</c:v>
                </c:pt>
                <c:pt idx="1026">
                  <c:v>44991</c:v>
                </c:pt>
                <c:pt idx="1027">
                  <c:v>44992</c:v>
                </c:pt>
                <c:pt idx="1028">
                  <c:v>44993</c:v>
                </c:pt>
                <c:pt idx="1029">
                  <c:v>44994</c:v>
                </c:pt>
                <c:pt idx="1030">
                  <c:v>44995</c:v>
                </c:pt>
                <c:pt idx="1031">
                  <c:v>44998</c:v>
                </c:pt>
                <c:pt idx="1032">
                  <c:v>44999</c:v>
                </c:pt>
                <c:pt idx="1033">
                  <c:v>45000</c:v>
                </c:pt>
                <c:pt idx="1034">
                  <c:v>45001</c:v>
                </c:pt>
                <c:pt idx="1035">
                  <c:v>45002</c:v>
                </c:pt>
                <c:pt idx="1036">
                  <c:v>45005</c:v>
                </c:pt>
                <c:pt idx="1037">
                  <c:v>45006</c:v>
                </c:pt>
                <c:pt idx="1038">
                  <c:v>45007</c:v>
                </c:pt>
                <c:pt idx="1039">
                  <c:v>45008</c:v>
                </c:pt>
                <c:pt idx="1040">
                  <c:v>45009</c:v>
                </c:pt>
                <c:pt idx="1041">
                  <c:v>45012</c:v>
                </c:pt>
                <c:pt idx="1042">
                  <c:v>45013</c:v>
                </c:pt>
                <c:pt idx="1043">
                  <c:v>45014</c:v>
                </c:pt>
                <c:pt idx="1044">
                  <c:v>45015</c:v>
                </c:pt>
                <c:pt idx="1045">
                  <c:v>45016</c:v>
                </c:pt>
                <c:pt idx="1046">
                  <c:v>45019</c:v>
                </c:pt>
                <c:pt idx="1047">
                  <c:v>45020</c:v>
                </c:pt>
                <c:pt idx="1048">
                  <c:v>45021</c:v>
                </c:pt>
                <c:pt idx="1049">
                  <c:v>45022</c:v>
                </c:pt>
                <c:pt idx="1050">
                  <c:v>45023</c:v>
                </c:pt>
                <c:pt idx="1051">
                  <c:v>45026</c:v>
                </c:pt>
                <c:pt idx="1052">
                  <c:v>45027</c:v>
                </c:pt>
                <c:pt idx="1053">
                  <c:v>45028</c:v>
                </c:pt>
                <c:pt idx="1054">
                  <c:v>45029</c:v>
                </c:pt>
                <c:pt idx="1055">
                  <c:v>45030</c:v>
                </c:pt>
                <c:pt idx="1056">
                  <c:v>45033</c:v>
                </c:pt>
                <c:pt idx="1057">
                  <c:v>45034</c:v>
                </c:pt>
                <c:pt idx="1058">
                  <c:v>45035</c:v>
                </c:pt>
                <c:pt idx="1059">
                  <c:v>45036</c:v>
                </c:pt>
                <c:pt idx="1060">
                  <c:v>45037</c:v>
                </c:pt>
                <c:pt idx="1061">
                  <c:v>45040</c:v>
                </c:pt>
                <c:pt idx="1062">
                  <c:v>45041</c:v>
                </c:pt>
                <c:pt idx="1063">
                  <c:v>45042</c:v>
                </c:pt>
                <c:pt idx="1064">
                  <c:v>45043</c:v>
                </c:pt>
                <c:pt idx="1065">
                  <c:v>45044</c:v>
                </c:pt>
                <c:pt idx="1066">
                  <c:v>45050</c:v>
                </c:pt>
                <c:pt idx="1067">
                  <c:v>45051</c:v>
                </c:pt>
                <c:pt idx="1068">
                  <c:v>45054</c:v>
                </c:pt>
                <c:pt idx="1069">
                  <c:v>45055</c:v>
                </c:pt>
                <c:pt idx="1070">
                  <c:v>45056</c:v>
                </c:pt>
                <c:pt idx="1071">
                  <c:v>45057</c:v>
                </c:pt>
                <c:pt idx="1072">
                  <c:v>45058</c:v>
                </c:pt>
                <c:pt idx="1073">
                  <c:v>45061</c:v>
                </c:pt>
                <c:pt idx="1074">
                  <c:v>45062</c:v>
                </c:pt>
                <c:pt idx="1075">
                  <c:v>45063</c:v>
                </c:pt>
                <c:pt idx="1076">
                  <c:v>45064</c:v>
                </c:pt>
                <c:pt idx="1077">
                  <c:v>45065</c:v>
                </c:pt>
                <c:pt idx="1078">
                  <c:v>45068</c:v>
                </c:pt>
                <c:pt idx="1079">
                  <c:v>45069</c:v>
                </c:pt>
                <c:pt idx="1080">
                  <c:v>45070</c:v>
                </c:pt>
                <c:pt idx="1081">
                  <c:v>45071</c:v>
                </c:pt>
                <c:pt idx="1082">
                  <c:v>45072</c:v>
                </c:pt>
                <c:pt idx="1083">
                  <c:v>45075</c:v>
                </c:pt>
                <c:pt idx="1084">
                  <c:v>45076</c:v>
                </c:pt>
                <c:pt idx="1085">
                  <c:v>45077</c:v>
                </c:pt>
                <c:pt idx="1086">
                  <c:v>45078</c:v>
                </c:pt>
                <c:pt idx="1087">
                  <c:v>45079</c:v>
                </c:pt>
                <c:pt idx="1088">
                  <c:v>45082</c:v>
                </c:pt>
                <c:pt idx="1089">
                  <c:v>45083</c:v>
                </c:pt>
                <c:pt idx="1090">
                  <c:v>45084</c:v>
                </c:pt>
                <c:pt idx="1091">
                  <c:v>45085</c:v>
                </c:pt>
                <c:pt idx="1092">
                  <c:v>45086</c:v>
                </c:pt>
                <c:pt idx="1093">
                  <c:v>45089</c:v>
                </c:pt>
                <c:pt idx="1094">
                  <c:v>45090</c:v>
                </c:pt>
                <c:pt idx="1095">
                  <c:v>45091</c:v>
                </c:pt>
                <c:pt idx="1096">
                  <c:v>45092</c:v>
                </c:pt>
                <c:pt idx="1097">
                  <c:v>45093</c:v>
                </c:pt>
                <c:pt idx="1098">
                  <c:v>45096</c:v>
                </c:pt>
                <c:pt idx="1099">
                  <c:v>45097</c:v>
                </c:pt>
                <c:pt idx="1100">
                  <c:v>45098</c:v>
                </c:pt>
                <c:pt idx="1101">
                  <c:v>45099</c:v>
                </c:pt>
                <c:pt idx="1102">
                  <c:v>45100</c:v>
                </c:pt>
                <c:pt idx="1103">
                  <c:v>45103</c:v>
                </c:pt>
                <c:pt idx="1104">
                  <c:v>45104</c:v>
                </c:pt>
                <c:pt idx="1105">
                  <c:v>45105</c:v>
                </c:pt>
                <c:pt idx="1106">
                  <c:v>45106</c:v>
                </c:pt>
                <c:pt idx="1107">
                  <c:v>45107</c:v>
                </c:pt>
                <c:pt idx="1108">
                  <c:v>45110</c:v>
                </c:pt>
                <c:pt idx="1109">
                  <c:v>45111</c:v>
                </c:pt>
                <c:pt idx="1110">
                  <c:v>45112</c:v>
                </c:pt>
                <c:pt idx="1111">
                  <c:v>45113</c:v>
                </c:pt>
                <c:pt idx="1112">
                  <c:v>45117</c:v>
                </c:pt>
                <c:pt idx="1113">
                  <c:v>45118</c:v>
                </c:pt>
                <c:pt idx="1114">
                  <c:v>45119</c:v>
                </c:pt>
                <c:pt idx="1115">
                  <c:v>45120</c:v>
                </c:pt>
                <c:pt idx="1116">
                  <c:v>45121</c:v>
                </c:pt>
                <c:pt idx="1117">
                  <c:v>45124</c:v>
                </c:pt>
                <c:pt idx="1118">
                  <c:v>45125</c:v>
                </c:pt>
                <c:pt idx="1119">
                  <c:v>45126</c:v>
                </c:pt>
                <c:pt idx="1120">
                  <c:v>45127</c:v>
                </c:pt>
                <c:pt idx="1121">
                  <c:v>45128</c:v>
                </c:pt>
                <c:pt idx="1122">
                  <c:v>45131</c:v>
                </c:pt>
                <c:pt idx="1123">
                  <c:v>45132</c:v>
                </c:pt>
                <c:pt idx="1124">
                  <c:v>45133</c:v>
                </c:pt>
                <c:pt idx="1125">
                  <c:v>45134</c:v>
                </c:pt>
                <c:pt idx="1126">
                  <c:v>45135</c:v>
                </c:pt>
                <c:pt idx="1127">
                  <c:v>45138</c:v>
                </c:pt>
                <c:pt idx="1128">
                  <c:v>45139</c:v>
                </c:pt>
                <c:pt idx="1129">
                  <c:v>45140</c:v>
                </c:pt>
                <c:pt idx="1130">
                  <c:v>45141</c:v>
                </c:pt>
                <c:pt idx="1131">
                  <c:v>45142</c:v>
                </c:pt>
                <c:pt idx="1132">
                  <c:v>45145</c:v>
                </c:pt>
                <c:pt idx="1133">
                  <c:v>45146</c:v>
                </c:pt>
                <c:pt idx="1134">
                  <c:v>45147</c:v>
                </c:pt>
                <c:pt idx="1135">
                  <c:v>45148</c:v>
                </c:pt>
                <c:pt idx="1136">
                  <c:v>45149</c:v>
                </c:pt>
                <c:pt idx="1137">
                  <c:v>45152</c:v>
                </c:pt>
                <c:pt idx="1138">
                  <c:v>45153</c:v>
                </c:pt>
                <c:pt idx="1139">
                  <c:v>45154</c:v>
                </c:pt>
                <c:pt idx="1140">
                  <c:v>45155</c:v>
                </c:pt>
                <c:pt idx="1141">
                  <c:v>45156</c:v>
                </c:pt>
                <c:pt idx="1142">
                  <c:v>45159</c:v>
                </c:pt>
                <c:pt idx="1143">
                  <c:v>45160</c:v>
                </c:pt>
                <c:pt idx="1144">
                  <c:v>45161</c:v>
                </c:pt>
                <c:pt idx="1145">
                  <c:v>45162</c:v>
                </c:pt>
                <c:pt idx="1146">
                  <c:v>45163</c:v>
                </c:pt>
                <c:pt idx="1147">
                  <c:v>45166</c:v>
                </c:pt>
                <c:pt idx="1148">
                  <c:v>45167</c:v>
                </c:pt>
                <c:pt idx="1149">
                  <c:v>45168</c:v>
                </c:pt>
                <c:pt idx="1150">
                  <c:v>45169</c:v>
                </c:pt>
                <c:pt idx="1151">
                  <c:v>45174</c:v>
                </c:pt>
                <c:pt idx="1152">
                  <c:v>45175</c:v>
                </c:pt>
                <c:pt idx="1153">
                  <c:v>45176</c:v>
                </c:pt>
                <c:pt idx="1154">
                  <c:v>45177</c:v>
                </c:pt>
                <c:pt idx="1155">
                  <c:v>45180</c:v>
                </c:pt>
                <c:pt idx="1156">
                  <c:v>45181</c:v>
                </c:pt>
                <c:pt idx="1157">
                  <c:v>45182</c:v>
                </c:pt>
                <c:pt idx="1158">
                  <c:v>45183</c:v>
                </c:pt>
                <c:pt idx="1159">
                  <c:v>45184</c:v>
                </c:pt>
                <c:pt idx="1160">
                  <c:v>45187</c:v>
                </c:pt>
                <c:pt idx="1161">
                  <c:v>45188</c:v>
                </c:pt>
                <c:pt idx="1162">
                  <c:v>45189</c:v>
                </c:pt>
                <c:pt idx="1163">
                  <c:v>45190</c:v>
                </c:pt>
                <c:pt idx="1164">
                  <c:v>45191</c:v>
                </c:pt>
                <c:pt idx="1165">
                  <c:v>45194</c:v>
                </c:pt>
                <c:pt idx="1166">
                  <c:v>45195</c:v>
                </c:pt>
                <c:pt idx="1167">
                  <c:v>45196</c:v>
                </c:pt>
                <c:pt idx="1168">
                  <c:v>45197</c:v>
                </c:pt>
                <c:pt idx="1169">
                  <c:v>45198</c:v>
                </c:pt>
                <c:pt idx="1170">
                  <c:v>45201</c:v>
                </c:pt>
                <c:pt idx="1171">
                  <c:v>45202</c:v>
                </c:pt>
                <c:pt idx="1172">
                  <c:v>45203</c:v>
                </c:pt>
                <c:pt idx="1173">
                  <c:v>45204</c:v>
                </c:pt>
                <c:pt idx="1174">
                  <c:v>45205</c:v>
                </c:pt>
                <c:pt idx="1175">
                  <c:v>45208</c:v>
                </c:pt>
                <c:pt idx="1176">
                  <c:v>45209</c:v>
                </c:pt>
                <c:pt idx="1177">
                  <c:v>45210</c:v>
                </c:pt>
                <c:pt idx="1178">
                  <c:v>45212</c:v>
                </c:pt>
                <c:pt idx="1179">
                  <c:v>45215</c:v>
                </c:pt>
                <c:pt idx="1180">
                  <c:v>45216</c:v>
                </c:pt>
                <c:pt idx="1181">
                  <c:v>45217</c:v>
                </c:pt>
                <c:pt idx="1182">
                  <c:v>45218</c:v>
                </c:pt>
                <c:pt idx="1183">
                  <c:v>45219</c:v>
                </c:pt>
                <c:pt idx="1184">
                  <c:v>45222</c:v>
                </c:pt>
                <c:pt idx="1185">
                  <c:v>45223</c:v>
                </c:pt>
                <c:pt idx="1186">
                  <c:v>45224</c:v>
                </c:pt>
                <c:pt idx="1187">
                  <c:v>45225</c:v>
                </c:pt>
                <c:pt idx="1188">
                  <c:v>45226</c:v>
                </c:pt>
                <c:pt idx="1189">
                  <c:v>45229</c:v>
                </c:pt>
                <c:pt idx="1190">
                  <c:v>45230</c:v>
                </c:pt>
                <c:pt idx="1191">
                  <c:v>45231</c:v>
                </c:pt>
                <c:pt idx="1192">
                  <c:v>45232</c:v>
                </c:pt>
                <c:pt idx="1193">
                  <c:v>45233</c:v>
                </c:pt>
                <c:pt idx="1194">
                  <c:v>45236</c:v>
                </c:pt>
                <c:pt idx="1195">
                  <c:v>45237</c:v>
                </c:pt>
                <c:pt idx="1196">
                  <c:v>45238</c:v>
                </c:pt>
                <c:pt idx="1197">
                  <c:v>45239</c:v>
                </c:pt>
                <c:pt idx="1198">
                  <c:v>45240</c:v>
                </c:pt>
                <c:pt idx="1199">
                  <c:v>45243</c:v>
                </c:pt>
                <c:pt idx="1200">
                  <c:v>45244</c:v>
                </c:pt>
                <c:pt idx="1201">
                  <c:v>45245</c:v>
                </c:pt>
                <c:pt idx="1202">
                  <c:v>45246</c:v>
                </c:pt>
                <c:pt idx="1203">
                  <c:v>45247</c:v>
                </c:pt>
                <c:pt idx="1204">
                  <c:v>45250</c:v>
                </c:pt>
                <c:pt idx="1205">
                  <c:v>45251</c:v>
                </c:pt>
                <c:pt idx="1206">
                  <c:v>45252</c:v>
                </c:pt>
                <c:pt idx="1207">
                  <c:v>45253</c:v>
                </c:pt>
                <c:pt idx="1208">
                  <c:v>45254</c:v>
                </c:pt>
                <c:pt idx="1209">
                  <c:v>45257</c:v>
                </c:pt>
                <c:pt idx="1210">
                  <c:v>45258</c:v>
                </c:pt>
                <c:pt idx="1211">
                  <c:v>45259</c:v>
                </c:pt>
                <c:pt idx="1212">
                  <c:v>45260</c:v>
                </c:pt>
                <c:pt idx="1213">
                  <c:v>45261</c:v>
                </c:pt>
                <c:pt idx="1214">
                  <c:v>45264</c:v>
                </c:pt>
                <c:pt idx="1215">
                  <c:v>45265</c:v>
                </c:pt>
                <c:pt idx="1216">
                  <c:v>45266</c:v>
                </c:pt>
                <c:pt idx="1217">
                  <c:v>45267</c:v>
                </c:pt>
                <c:pt idx="1218">
                  <c:v>45268</c:v>
                </c:pt>
                <c:pt idx="1219">
                  <c:v>45271</c:v>
                </c:pt>
                <c:pt idx="1220">
                  <c:v>45272</c:v>
                </c:pt>
                <c:pt idx="1221">
                  <c:v>45273</c:v>
                </c:pt>
                <c:pt idx="1222">
                  <c:v>45274</c:v>
                </c:pt>
                <c:pt idx="1223">
                  <c:v>45275</c:v>
                </c:pt>
                <c:pt idx="1224">
                  <c:v>45278</c:v>
                </c:pt>
                <c:pt idx="1225">
                  <c:v>45279</c:v>
                </c:pt>
                <c:pt idx="1226">
                  <c:v>45280</c:v>
                </c:pt>
                <c:pt idx="1227">
                  <c:v>45281</c:v>
                </c:pt>
                <c:pt idx="1228">
                  <c:v>45282</c:v>
                </c:pt>
                <c:pt idx="1229">
                  <c:v>45285</c:v>
                </c:pt>
                <c:pt idx="1230">
                  <c:v>45286</c:v>
                </c:pt>
                <c:pt idx="1231">
                  <c:v>45287</c:v>
                </c:pt>
                <c:pt idx="1232">
                  <c:v>45288</c:v>
                </c:pt>
                <c:pt idx="1233">
                  <c:v>45289</c:v>
                </c:pt>
                <c:pt idx="1234">
                  <c:v>45293</c:v>
                </c:pt>
                <c:pt idx="1235">
                  <c:v>45294</c:v>
                </c:pt>
                <c:pt idx="1236">
                  <c:v>45295</c:v>
                </c:pt>
                <c:pt idx="1237">
                  <c:v>45296</c:v>
                </c:pt>
                <c:pt idx="1238">
                  <c:v>45299</c:v>
                </c:pt>
                <c:pt idx="1239">
                  <c:v>45300</c:v>
                </c:pt>
                <c:pt idx="1240">
                  <c:v>45301</c:v>
                </c:pt>
                <c:pt idx="1241">
                  <c:v>45302</c:v>
                </c:pt>
                <c:pt idx="1242">
                  <c:v>45303</c:v>
                </c:pt>
                <c:pt idx="1243">
                  <c:v>45306</c:v>
                </c:pt>
                <c:pt idx="1244">
                  <c:v>45307</c:v>
                </c:pt>
                <c:pt idx="1245">
                  <c:v>45308</c:v>
                </c:pt>
                <c:pt idx="1246">
                  <c:v>45309</c:v>
                </c:pt>
                <c:pt idx="1247">
                  <c:v>45310</c:v>
                </c:pt>
                <c:pt idx="1248">
                  <c:v>45313</c:v>
                </c:pt>
                <c:pt idx="1249">
                  <c:v>45314</c:v>
                </c:pt>
                <c:pt idx="1250">
                  <c:v>45315</c:v>
                </c:pt>
                <c:pt idx="1251">
                  <c:v>45316</c:v>
                </c:pt>
                <c:pt idx="1252">
                  <c:v>45317</c:v>
                </c:pt>
                <c:pt idx="1253">
                  <c:v>45320</c:v>
                </c:pt>
                <c:pt idx="1254">
                  <c:v>45321</c:v>
                </c:pt>
                <c:pt idx="1255">
                  <c:v>45322</c:v>
                </c:pt>
                <c:pt idx="1256">
                  <c:v>45323</c:v>
                </c:pt>
                <c:pt idx="1257">
                  <c:v>45324</c:v>
                </c:pt>
                <c:pt idx="1258">
                  <c:v>45328</c:v>
                </c:pt>
                <c:pt idx="1259">
                  <c:v>45329</c:v>
                </c:pt>
                <c:pt idx="1260">
                  <c:v>45337</c:v>
                </c:pt>
                <c:pt idx="1261">
                  <c:v>45338</c:v>
                </c:pt>
                <c:pt idx="1262">
                  <c:v>45341</c:v>
                </c:pt>
                <c:pt idx="1263">
                  <c:v>45342</c:v>
                </c:pt>
                <c:pt idx="1264">
                  <c:v>45343</c:v>
                </c:pt>
                <c:pt idx="1265">
                  <c:v>45344</c:v>
                </c:pt>
                <c:pt idx="1266">
                  <c:v>45345</c:v>
                </c:pt>
                <c:pt idx="1267">
                  <c:v>45348</c:v>
                </c:pt>
                <c:pt idx="1268">
                  <c:v>45349</c:v>
                </c:pt>
                <c:pt idx="1269">
                  <c:v>45350</c:v>
                </c:pt>
                <c:pt idx="1270">
                  <c:v>45351</c:v>
                </c:pt>
                <c:pt idx="1271">
                  <c:v>45352</c:v>
                </c:pt>
                <c:pt idx="1272">
                  <c:v>45355</c:v>
                </c:pt>
                <c:pt idx="1273">
                  <c:v>45356</c:v>
                </c:pt>
                <c:pt idx="1274">
                  <c:v>45357</c:v>
                </c:pt>
                <c:pt idx="1275">
                  <c:v>45358</c:v>
                </c:pt>
                <c:pt idx="1276">
                  <c:v>45359</c:v>
                </c:pt>
                <c:pt idx="1277">
                  <c:v>45362</c:v>
                </c:pt>
                <c:pt idx="1278">
                  <c:v>45363</c:v>
                </c:pt>
                <c:pt idx="1279">
                  <c:v>45364</c:v>
                </c:pt>
                <c:pt idx="1280">
                  <c:v>45365</c:v>
                </c:pt>
                <c:pt idx="1281">
                  <c:v>45366</c:v>
                </c:pt>
                <c:pt idx="1282">
                  <c:v>45369</c:v>
                </c:pt>
                <c:pt idx="1283">
                  <c:v>45370</c:v>
                </c:pt>
                <c:pt idx="1284">
                  <c:v>45371</c:v>
                </c:pt>
                <c:pt idx="1285">
                  <c:v>45372</c:v>
                </c:pt>
                <c:pt idx="1286">
                  <c:v>45373</c:v>
                </c:pt>
                <c:pt idx="1287">
                  <c:v>45376</c:v>
                </c:pt>
                <c:pt idx="1288">
                  <c:v>45377</c:v>
                </c:pt>
                <c:pt idx="1289">
                  <c:v>45378</c:v>
                </c:pt>
                <c:pt idx="1290">
                  <c:v>45379</c:v>
                </c:pt>
                <c:pt idx="1291">
                  <c:v>45380</c:v>
                </c:pt>
                <c:pt idx="1292">
                  <c:v>45383</c:v>
                </c:pt>
                <c:pt idx="1293">
                  <c:v>45384</c:v>
                </c:pt>
                <c:pt idx="1294">
                  <c:v>45385</c:v>
                </c:pt>
                <c:pt idx="1295">
                  <c:v>45386</c:v>
                </c:pt>
                <c:pt idx="1296">
                  <c:v>45387</c:v>
                </c:pt>
                <c:pt idx="1297">
                  <c:v>45390</c:v>
                </c:pt>
                <c:pt idx="1298">
                  <c:v>45391</c:v>
                </c:pt>
                <c:pt idx="1299">
                  <c:v>45392</c:v>
                </c:pt>
                <c:pt idx="1300">
                  <c:v>45393</c:v>
                </c:pt>
                <c:pt idx="1301">
                  <c:v>45394</c:v>
                </c:pt>
                <c:pt idx="1302">
                  <c:v>45397</c:v>
                </c:pt>
                <c:pt idx="1303">
                  <c:v>45398</c:v>
                </c:pt>
                <c:pt idx="1304">
                  <c:v>45399</c:v>
                </c:pt>
                <c:pt idx="1305">
                  <c:v>45401</c:v>
                </c:pt>
                <c:pt idx="1306">
                  <c:v>45404</c:v>
                </c:pt>
                <c:pt idx="1307">
                  <c:v>45405</c:v>
                </c:pt>
                <c:pt idx="1308">
                  <c:v>45406</c:v>
                </c:pt>
                <c:pt idx="1309">
                  <c:v>45407</c:v>
                </c:pt>
                <c:pt idx="1310">
                  <c:v>45408</c:v>
                </c:pt>
                <c:pt idx="1311">
                  <c:v>45414</c:v>
                </c:pt>
                <c:pt idx="1312">
                  <c:v>45415</c:v>
                </c:pt>
                <c:pt idx="1313">
                  <c:v>45418</c:v>
                </c:pt>
                <c:pt idx="1314">
                  <c:v>45419</c:v>
                </c:pt>
                <c:pt idx="1315">
                  <c:v>45420</c:v>
                </c:pt>
                <c:pt idx="1316">
                  <c:v>45421</c:v>
                </c:pt>
                <c:pt idx="1317">
                  <c:v>45422</c:v>
                </c:pt>
                <c:pt idx="1318">
                  <c:v>45425</c:v>
                </c:pt>
                <c:pt idx="1319">
                  <c:v>45426</c:v>
                </c:pt>
                <c:pt idx="1320">
                  <c:v>45427</c:v>
                </c:pt>
                <c:pt idx="1321">
                  <c:v>45428</c:v>
                </c:pt>
                <c:pt idx="1322">
                  <c:v>45429</c:v>
                </c:pt>
                <c:pt idx="1323">
                  <c:v>45432</c:v>
                </c:pt>
                <c:pt idx="1324">
                  <c:v>45433</c:v>
                </c:pt>
                <c:pt idx="1325">
                  <c:v>45434</c:v>
                </c:pt>
                <c:pt idx="1326">
                  <c:v>45435</c:v>
                </c:pt>
                <c:pt idx="1327">
                  <c:v>45436</c:v>
                </c:pt>
                <c:pt idx="1328">
                  <c:v>45439</c:v>
                </c:pt>
                <c:pt idx="1329">
                  <c:v>45440</c:v>
                </c:pt>
                <c:pt idx="1330">
                  <c:v>45441</c:v>
                </c:pt>
                <c:pt idx="1331">
                  <c:v>45442</c:v>
                </c:pt>
                <c:pt idx="1332">
                  <c:v>45443</c:v>
                </c:pt>
                <c:pt idx="1333">
                  <c:v>45446</c:v>
                </c:pt>
                <c:pt idx="1334">
                  <c:v>45447</c:v>
                </c:pt>
                <c:pt idx="1335">
                  <c:v>45448</c:v>
                </c:pt>
                <c:pt idx="1336">
                  <c:v>45449</c:v>
                </c:pt>
                <c:pt idx="1337">
                  <c:v>45450</c:v>
                </c:pt>
                <c:pt idx="1338">
                  <c:v>45453</c:v>
                </c:pt>
                <c:pt idx="1339">
                  <c:v>45454</c:v>
                </c:pt>
                <c:pt idx="1340">
                  <c:v>45455</c:v>
                </c:pt>
                <c:pt idx="1341">
                  <c:v>45456</c:v>
                </c:pt>
                <c:pt idx="1342">
                  <c:v>45457</c:v>
                </c:pt>
                <c:pt idx="1343">
                  <c:v>45460</c:v>
                </c:pt>
                <c:pt idx="1344">
                  <c:v>45461</c:v>
                </c:pt>
                <c:pt idx="1345">
                  <c:v>45462</c:v>
                </c:pt>
                <c:pt idx="1346">
                  <c:v>45463</c:v>
                </c:pt>
                <c:pt idx="1347">
                  <c:v>45464</c:v>
                </c:pt>
                <c:pt idx="1348">
                  <c:v>45467</c:v>
                </c:pt>
                <c:pt idx="1349">
                  <c:v>45468</c:v>
                </c:pt>
                <c:pt idx="1350">
                  <c:v>45469</c:v>
                </c:pt>
                <c:pt idx="1351">
                  <c:v>45470</c:v>
                </c:pt>
                <c:pt idx="1352">
                  <c:v>45471</c:v>
                </c:pt>
                <c:pt idx="1353">
                  <c:v>45474</c:v>
                </c:pt>
                <c:pt idx="1354">
                  <c:v>45475</c:v>
                </c:pt>
                <c:pt idx="1355">
                  <c:v>45476</c:v>
                </c:pt>
                <c:pt idx="1356">
                  <c:v>45477</c:v>
                </c:pt>
                <c:pt idx="1357">
                  <c:v>45478</c:v>
                </c:pt>
                <c:pt idx="1358">
                  <c:v>45481</c:v>
                </c:pt>
                <c:pt idx="1359">
                  <c:v>45482</c:v>
                </c:pt>
                <c:pt idx="1360">
                  <c:v>45483</c:v>
                </c:pt>
                <c:pt idx="1361">
                  <c:v>45484</c:v>
                </c:pt>
              </c:numCache>
            </c:numRef>
          </c:cat>
          <c:val>
            <c:numRef>
              <c:f>IRbaseline!$K$4:$K$9999</c:f>
              <c:numCache>
                <c:formatCode>General</c:formatCode>
                <c:ptCount val="9996"/>
                <c:pt idx="1277" formatCode="0.00%">
                  <c:v>1.4E-2</c:v>
                </c:pt>
                <c:pt idx="1278" formatCode="0.00%">
                  <c:v>1.4E-2</c:v>
                </c:pt>
                <c:pt idx="1279" formatCode="0.00%">
                  <c:v>1.4E-2</c:v>
                </c:pt>
                <c:pt idx="1280" formatCode="0.00%">
                  <c:v>1.4E-2</c:v>
                </c:pt>
                <c:pt idx="1281" formatCode="0.00%">
                  <c:v>1.38E-2</c:v>
                </c:pt>
                <c:pt idx="1282" formatCode="0.00%">
                  <c:v>1.4E-2</c:v>
                </c:pt>
                <c:pt idx="1283" formatCode="0.00%">
                  <c:v>1.35E-2</c:v>
                </c:pt>
                <c:pt idx="1284" formatCode="0.00%">
                  <c:v>1.34E-2</c:v>
                </c:pt>
                <c:pt idx="1285" formatCode="0.00%">
                  <c:v>1.32E-2</c:v>
                </c:pt>
                <c:pt idx="1286" formatCode="0.00%">
                  <c:v>1.7000000000000001E-2</c:v>
                </c:pt>
                <c:pt idx="1287" formatCode="0.00%">
                  <c:v>1.6899999999999998E-2</c:v>
                </c:pt>
                <c:pt idx="1288" formatCode="0.00%">
                  <c:v>1.9E-2</c:v>
                </c:pt>
                <c:pt idx="1289" formatCode="0.00%">
                  <c:v>2.1999999999999999E-2</c:v>
                </c:pt>
                <c:pt idx="1290" formatCode="0.00%">
                  <c:v>2.5000000000000001E-2</c:v>
                </c:pt>
                <c:pt idx="1291" formatCode="0.00%">
                  <c:v>2.4899999999999999E-2</c:v>
                </c:pt>
                <c:pt idx="1292" formatCode="0.00%">
                  <c:v>2.4E-2</c:v>
                </c:pt>
                <c:pt idx="1293" formatCode="0.00%">
                  <c:v>2.4E-2</c:v>
                </c:pt>
                <c:pt idx="1294" formatCode="0.00%">
                  <c:v>1.9E-2</c:v>
                </c:pt>
                <c:pt idx="1295" formatCode="0.00%">
                  <c:v>2.4E-2</c:v>
                </c:pt>
                <c:pt idx="1296" formatCode="0.00%">
                  <c:v>2.7E-2</c:v>
                </c:pt>
                <c:pt idx="1297" formatCode="0.00%">
                  <c:v>2.9000000000000001E-2</c:v>
                </c:pt>
                <c:pt idx="1298" formatCode="0.00%">
                  <c:v>2.9000000000000001E-2</c:v>
                </c:pt>
                <c:pt idx="1299" formatCode="0.00%">
                  <c:v>2.9000000000000001E-2</c:v>
                </c:pt>
                <c:pt idx="1300" formatCode="0.00%">
                  <c:v>3.5000000000000003E-2</c:v>
                </c:pt>
                <c:pt idx="1301" formatCode="0.00%">
                  <c:v>3.5000000000000003E-2</c:v>
                </c:pt>
                <c:pt idx="1302" formatCode="0.00%">
                  <c:v>3.5900000000000001E-2</c:v>
                </c:pt>
                <c:pt idx="1303" formatCode="0.00%">
                  <c:v>3.5900000000000001E-2</c:v>
                </c:pt>
                <c:pt idx="1304" formatCode="0.00%">
                  <c:v>3.5900000000000001E-2</c:v>
                </c:pt>
                <c:pt idx="1305" formatCode="0.00%">
                  <c:v>3.73E-2</c:v>
                </c:pt>
                <c:pt idx="1306" formatCode="0.00%">
                  <c:v>3.73E-2</c:v>
                </c:pt>
                <c:pt idx="1307" formatCode="0.00%">
                  <c:v>3.73E-2</c:v>
                </c:pt>
                <c:pt idx="1308" formatCode="0.00%">
                  <c:v>3.7499999999999999E-2</c:v>
                </c:pt>
                <c:pt idx="1309" formatCode="0.00%">
                  <c:v>3.5000000000000003E-2</c:v>
                </c:pt>
                <c:pt idx="1310" formatCode="0.00%">
                  <c:v>3.7499999999999999E-2</c:v>
                </c:pt>
                <c:pt idx="1311" formatCode="0.00%">
                  <c:v>3.7499999999999999E-2</c:v>
                </c:pt>
                <c:pt idx="1312" formatCode="0.00%">
                  <c:v>3.7499999999999999E-2</c:v>
                </c:pt>
                <c:pt idx="1313" formatCode="0.00%">
                  <c:v>3.7499999999999999E-2</c:v>
                </c:pt>
                <c:pt idx="1314" formatCode="0.00%">
                  <c:v>3.7499999999999999E-2</c:v>
                </c:pt>
                <c:pt idx="1315" formatCode="0.00%">
                  <c:v>3.7499999999999999E-2</c:v>
                </c:pt>
                <c:pt idx="1316" formatCode="0.00%">
                  <c:v>3.7499999999999999E-2</c:v>
                </c:pt>
                <c:pt idx="1317" formatCode="0.00%">
                  <c:v>3.7499999999999999E-2</c:v>
                </c:pt>
                <c:pt idx="1318" formatCode="0.00%">
                  <c:v>3.7499999999999999E-2</c:v>
                </c:pt>
                <c:pt idx="1319" formatCode="0.00%">
                  <c:v>3.7499999999999999E-2</c:v>
                </c:pt>
                <c:pt idx="1320" formatCode="0.00%">
                  <c:v>3.7499999999999999E-2</c:v>
                </c:pt>
                <c:pt idx="1321" formatCode="0.00%">
                  <c:v>3.7499999999999999E-2</c:v>
                </c:pt>
                <c:pt idx="1322" formatCode="0.00%">
                  <c:v>3.85E-2</c:v>
                </c:pt>
                <c:pt idx="1323" formatCode="0.00%">
                  <c:v>3.85E-2</c:v>
                </c:pt>
                <c:pt idx="1324" formatCode="0.00%">
                  <c:v>3.9E-2</c:v>
                </c:pt>
                <c:pt idx="1325" formatCode="0.00%">
                  <c:v>0.04</c:v>
                </c:pt>
                <c:pt idx="1326" formatCode="0.00%">
                  <c:v>4.2000000000000003E-2</c:v>
                </c:pt>
                <c:pt idx="1327" formatCode="0.00%">
                  <c:v>4.2000000000000003E-2</c:v>
                </c:pt>
                <c:pt idx="1328" formatCode="0.00%">
                  <c:v>4.2000000000000003E-2</c:v>
                </c:pt>
                <c:pt idx="1329" formatCode="0.00%">
                  <c:v>4.2000000000000003E-2</c:v>
                </c:pt>
                <c:pt idx="1330" formatCode="0.00%">
                  <c:v>4.2500000000000003E-2</c:v>
                </c:pt>
                <c:pt idx="1331" formatCode="0.00%">
                  <c:v>4.2500000000000003E-2</c:v>
                </c:pt>
                <c:pt idx="1332" formatCode="0.00%">
                  <c:v>4.2500000000000003E-2</c:v>
                </c:pt>
                <c:pt idx="1333" formatCode="0.00%">
                  <c:v>4.2500000000000003E-2</c:v>
                </c:pt>
                <c:pt idx="1334" formatCode="0.00%">
                  <c:v>4.2500000000000003E-2</c:v>
                </c:pt>
                <c:pt idx="1335" formatCode="0.00%">
                  <c:v>4.2500000000000003E-2</c:v>
                </c:pt>
                <c:pt idx="1336" formatCode="0.00%">
                  <c:v>4.2500000000000003E-2</c:v>
                </c:pt>
                <c:pt idx="1337" formatCode="0.00%">
                  <c:v>4.2500000000000003E-2</c:v>
                </c:pt>
                <c:pt idx="1338" formatCode="0.00%">
                  <c:v>4.2500000000000003E-2</c:v>
                </c:pt>
                <c:pt idx="1339" formatCode="0.00%">
                  <c:v>4.2500000000000003E-2</c:v>
                </c:pt>
                <c:pt idx="1340" formatCode="0.00%">
                  <c:v>4.2500000000000003E-2</c:v>
                </c:pt>
                <c:pt idx="1341" formatCode="0.00%">
                  <c:v>4.2500000000000003E-2</c:v>
                </c:pt>
                <c:pt idx="1342" formatCode="0.00%">
                  <c:v>4.2500000000000003E-2</c:v>
                </c:pt>
                <c:pt idx="1343" formatCode="0.00%">
                  <c:v>4.2500000000000003E-2</c:v>
                </c:pt>
                <c:pt idx="1344" formatCode="0.00%">
                  <c:v>4.2500000000000003E-2</c:v>
                </c:pt>
                <c:pt idx="1345" formatCode="0.00%">
                  <c:v>4.2500000000000003E-2</c:v>
                </c:pt>
                <c:pt idx="1346" formatCode="0.00%">
                  <c:v>4.2500000000000003E-2</c:v>
                </c:pt>
                <c:pt idx="1347" formatCode="0.00%">
                  <c:v>4.2500000000000003E-2</c:v>
                </c:pt>
                <c:pt idx="1348" formatCode="0.00%">
                  <c:v>4.2500000000000003E-2</c:v>
                </c:pt>
                <c:pt idx="1349" formatCode="0.00%">
                  <c:v>4.2999999999999997E-2</c:v>
                </c:pt>
                <c:pt idx="1350" formatCode="0.00%">
                  <c:v>4.4999999999999998E-2</c:v>
                </c:pt>
                <c:pt idx="1351" formatCode="0.00%">
                  <c:v>4.4999999999999998E-2</c:v>
                </c:pt>
                <c:pt idx="1352" formatCode="0.00%">
                  <c:v>4.4999999999999998E-2</c:v>
                </c:pt>
                <c:pt idx="1353" formatCode="0.00%">
                  <c:v>4.4999999999999998E-2</c:v>
                </c:pt>
                <c:pt idx="1354" formatCode="0.00%">
                  <c:v>4.4999999999999998E-2</c:v>
                </c:pt>
                <c:pt idx="1355" formatCode="0.00%">
                  <c:v>4.4999999999999998E-2</c:v>
                </c:pt>
                <c:pt idx="1356" formatCode="0.00%">
                  <c:v>4.4999999999999998E-2</c:v>
                </c:pt>
                <c:pt idx="1357" formatCode="0.00%">
                  <c:v>4.4999999999999998E-2</c:v>
                </c:pt>
                <c:pt idx="1358" formatCode="0.00%">
                  <c:v>4.4999999999999998E-2</c:v>
                </c:pt>
                <c:pt idx="1359" formatCode="0.00%">
                  <c:v>4.4999999999999998E-2</c:v>
                </c:pt>
                <c:pt idx="1360" formatCode="0.00%">
                  <c:v>4.4999999999999998E-2</c:v>
                </c:pt>
                <c:pt idx="1361" formatCode="0.00%">
                  <c:v>4.4999999999999998E-2</c:v>
                </c:pt>
                <c:pt idx="1362" formatCode="0.00%">
                  <c:v>4.4999999999999998E-2</c:v>
                </c:pt>
                <c:pt idx="1363" formatCode="0.00%">
                  <c:v>4.4999999999999998E-2</c:v>
                </c:pt>
                <c:pt idx="1364" formatCode="0.00%">
                  <c:v>4.4999999999999998E-2</c:v>
                </c:pt>
                <c:pt idx="1365" formatCode="0.00%">
                  <c:v>4.4999999999999998E-2</c:v>
                </c:pt>
                <c:pt idx="1366" formatCode="0.00%">
                  <c:v>4.4999999999999998E-2</c:v>
                </c:pt>
                <c:pt idx="1367" formatCode="0.00%">
                  <c:v>4.4999999999999998E-2</c:v>
                </c:pt>
                <c:pt idx="1368" formatCode="0.00%">
                  <c:v>4.4999999999999998E-2</c:v>
                </c:pt>
                <c:pt idx="1369" formatCode="0.00%">
                  <c:v>4.4999999999999998E-2</c:v>
                </c:pt>
                <c:pt idx="1370" formatCode="0.00%">
                  <c:v>4.4999999999999998E-2</c:v>
                </c:pt>
                <c:pt idx="1371" formatCode="0.00%">
                  <c:v>4.4999999999999998E-2</c:v>
                </c:pt>
                <c:pt idx="1372" formatCode="0.00%">
                  <c:v>4.4999999999999998E-2</c:v>
                </c:pt>
                <c:pt idx="1373" formatCode="0.00%">
                  <c:v>4.4999999999999998E-2</c:v>
                </c:pt>
                <c:pt idx="1374" formatCode="0.00%">
                  <c:v>4.4999999999999998E-2</c:v>
                </c:pt>
                <c:pt idx="1375" formatCode="0.00%">
                  <c:v>4.4999999999999998E-2</c:v>
                </c:pt>
                <c:pt idx="1376" formatCode="0.00%">
                  <c:v>4.4999999999999998E-2</c:v>
                </c:pt>
                <c:pt idx="1377" formatCode="0.00%">
                  <c:v>4.4999999999999998E-2</c:v>
                </c:pt>
                <c:pt idx="1378" formatCode="0.00%">
                  <c:v>4.2500000000000003E-2</c:v>
                </c:pt>
                <c:pt idx="1379" formatCode="0.00%">
                  <c:v>4.2500000000000003E-2</c:v>
                </c:pt>
                <c:pt idx="1380" formatCode="0.00%">
                  <c:v>4.2500000000000003E-2</c:v>
                </c:pt>
                <c:pt idx="1381" formatCode="0.00%">
                  <c:v>4.2500000000000003E-2</c:v>
                </c:pt>
                <c:pt idx="1382" formatCode="0.00%">
                  <c:v>4.2500000000000003E-2</c:v>
                </c:pt>
                <c:pt idx="1383" formatCode="0.00%">
                  <c:v>4.2500000000000003E-2</c:v>
                </c:pt>
                <c:pt idx="1384" formatCode="0.00%">
                  <c:v>4.2500000000000003E-2</c:v>
                </c:pt>
                <c:pt idx="1385" formatCode="0.00%">
                  <c:v>4.2500000000000003E-2</c:v>
                </c:pt>
                <c:pt idx="1386" formatCode="0.00%">
                  <c:v>4.2500000000000003E-2</c:v>
                </c:pt>
                <c:pt idx="1387" formatCode="0.00%">
                  <c:v>4.2500000000000003E-2</c:v>
                </c:pt>
                <c:pt idx="1388" formatCode="0.00%">
                  <c:v>4.2500000000000003E-2</c:v>
                </c:pt>
                <c:pt idx="1389" formatCode="0.00%">
                  <c:v>4.2000000000000003E-2</c:v>
                </c:pt>
                <c:pt idx="1390" formatCode="0.00%">
                  <c:v>4.2000000000000003E-2</c:v>
                </c:pt>
                <c:pt idx="1391" formatCode="0.00%">
                  <c:v>4.2000000000000003E-2</c:v>
                </c:pt>
                <c:pt idx="1392" formatCode="0.00%">
                  <c:v>4.1500000000000002E-2</c:v>
                </c:pt>
                <c:pt idx="1393" formatCode="0.00%">
                  <c:v>4.1500000000000002E-2</c:v>
                </c:pt>
                <c:pt idx="1394" formatCode="0.00%">
                  <c:v>4.1500000000000002E-2</c:v>
                </c:pt>
                <c:pt idx="1395" formatCode="0.00%">
                  <c:v>4.1500000000000002E-2</c:v>
                </c:pt>
                <c:pt idx="1396" formatCode="0.00%">
                  <c:v>4.1500000000000002E-2</c:v>
                </c:pt>
                <c:pt idx="1397" formatCode="0.00%">
                  <c:v>4.1500000000000002E-2</c:v>
                </c:pt>
                <c:pt idx="1398" formatCode="0.00%">
                  <c:v>4.1500000000000002E-2</c:v>
                </c:pt>
                <c:pt idx="1399" formatCode="0.00%">
                  <c:v>4.1500000000000002E-2</c:v>
                </c:pt>
                <c:pt idx="1400" formatCode="0.00%">
                  <c:v>4.1500000000000002E-2</c:v>
                </c:pt>
                <c:pt idx="1401" formatCode="0.00%">
                  <c:v>4.1500000000000002E-2</c:v>
                </c:pt>
                <c:pt idx="1402" formatCode="0.00%">
                  <c:v>4.1500000000000002E-2</c:v>
                </c:pt>
                <c:pt idx="1403" formatCode="0.00%">
                  <c:v>4.1500000000000002E-2</c:v>
                </c:pt>
                <c:pt idx="1404" formatCode="0.00%">
                  <c:v>4.1500000000000002E-2</c:v>
                </c:pt>
                <c:pt idx="1405" formatCode="0.00%">
                  <c:v>4.1500000000000002E-2</c:v>
                </c:pt>
                <c:pt idx="1406" formatCode="0.00%">
                  <c:v>4.1500000000000002E-2</c:v>
                </c:pt>
                <c:pt idx="1407" formatCode="0.00%">
                  <c:v>4.1500000000000002E-2</c:v>
                </c:pt>
                <c:pt idx="1408" formatCode="0.00%">
                  <c:v>4.1500000000000002E-2</c:v>
                </c:pt>
                <c:pt idx="1409" formatCode="0.00%">
                  <c:v>4.1500000000000002E-2</c:v>
                </c:pt>
                <c:pt idx="1410" formatCode="0.00%">
                  <c:v>4.1500000000000002E-2</c:v>
                </c:pt>
                <c:pt idx="1411" formatCode="0.00%">
                  <c:v>4.1500000000000002E-2</c:v>
                </c:pt>
                <c:pt idx="1412" formatCode="0.00%">
                  <c:v>4.1500000000000002E-2</c:v>
                </c:pt>
                <c:pt idx="1413" formatCode="0.00%">
                  <c:v>4.1500000000000002E-2</c:v>
                </c:pt>
                <c:pt idx="1414" formatCode="0.00%">
                  <c:v>4.1500000000000002E-2</c:v>
                </c:pt>
                <c:pt idx="1415" formatCode="0.00%">
                  <c:v>4.1500000000000002E-2</c:v>
                </c:pt>
                <c:pt idx="1416" formatCode="0.00%">
                  <c:v>4.1500000000000002E-2</c:v>
                </c:pt>
                <c:pt idx="1417" formatCode="0.00%">
                  <c:v>4.1500000000000002E-2</c:v>
                </c:pt>
                <c:pt idx="1418" formatCode="0.00%">
                  <c:v>4.1500000000000002E-2</c:v>
                </c:pt>
                <c:pt idx="1419" formatCode="0.00%">
                  <c:v>4.1500000000000002E-2</c:v>
                </c:pt>
                <c:pt idx="1420" formatCode="0.00%">
                  <c:v>4.1500000000000002E-2</c:v>
                </c:pt>
                <c:pt idx="1421" formatCode="0.00%">
                  <c:v>0.04</c:v>
                </c:pt>
                <c:pt idx="1422" formatCode="0.00%">
                  <c:v>0.04</c:v>
                </c:pt>
                <c:pt idx="1423" formatCode="0.00%">
                  <c:v>0.04</c:v>
                </c:pt>
                <c:pt idx="1424" formatCode="0.00%">
                  <c:v>0.04</c:v>
                </c:pt>
                <c:pt idx="1425" formatCode="0.00%">
                  <c:v>0.04</c:v>
                </c:pt>
                <c:pt idx="1426" formatCode="0.00%">
                  <c:v>0.04</c:v>
                </c:pt>
                <c:pt idx="1427" formatCode="0.00%">
                  <c:v>0.04</c:v>
                </c:pt>
                <c:pt idx="1428" formatCode="0.00%">
                  <c:v>0.04</c:v>
                </c:pt>
                <c:pt idx="1429" formatCode="0.00%">
                  <c:v>0.04</c:v>
                </c:pt>
                <c:pt idx="1430" formatCode="0.00%">
                  <c:v>3.7400000000000003E-2</c:v>
                </c:pt>
                <c:pt idx="1431" formatCode="0.00%">
                  <c:v>3.7400000000000003E-2</c:v>
                </c:pt>
                <c:pt idx="1432" formatCode="0.00%">
                  <c:v>3.6999999999999998E-2</c:v>
                </c:pt>
                <c:pt idx="1433" formatCode="0.00%">
                  <c:v>3.6999999999999998E-2</c:v>
                </c:pt>
                <c:pt idx="1434" formatCode="0.00%">
                  <c:v>3.5999999999999997E-2</c:v>
                </c:pt>
                <c:pt idx="1435" formatCode="0.00%">
                  <c:v>3.7400000000000003E-2</c:v>
                </c:pt>
                <c:pt idx="1436" formatCode="0.00%">
                  <c:v>3.6999999999999998E-2</c:v>
                </c:pt>
                <c:pt idx="1437" formatCode="0.00%">
                  <c:v>3.6999999999999998E-2</c:v>
                </c:pt>
                <c:pt idx="1438" formatCode="0.00%">
                  <c:v>3.9899999999999998E-2</c:v>
                </c:pt>
                <c:pt idx="1439" formatCode="0.00%">
                  <c:v>3.9E-2</c:v>
                </c:pt>
                <c:pt idx="1440" formatCode="0.00%">
                  <c:v>3.6999999999999998E-2</c:v>
                </c:pt>
                <c:pt idx="1441" formatCode="0.00%">
                  <c:v>3.9E-2</c:v>
                </c:pt>
                <c:pt idx="1442" formatCode="0.00%">
                  <c:v>3.9E-2</c:v>
                </c:pt>
                <c:pt idx="1443" formatCode="0.00%">
                  <c:v>3.9E-2</c:v>
                </c:pt>
                <c:pt idx="1444" formatCode="0.00%">
                  <c:v>3.9E-2</c:v>
                </c:pt>
                <c:pt idx="1445" formatCode="0.00%">
                  <c:v>0.04</c:v>
                </c:pt>
                <c:pt idx="1446" formatCode="0.00%">
                  <c:v>0.04</c:v>
                </c:pt>
                <c:pt idx="1447" formatCode="0.00%">
                  <c:v>3.9E-2</c:v>
                </c:pt>
                <c:pt idx="1448" formatCode="0.00%">
                  <c:v>0.04</c:v>
                </c:pt>
                <c:pt idx="1449" formatCode="0.00%">
                  <c:v>0.04</c:v>
                </c:pt>
                <c:pt idx="1450" formatCode="0.00%">
                  <c:v>0.04</c:v>
                </c:pt>
                <c:pt idx="1451" formatCode="0.00%">
                  <c:v>0.04</c:v>
                </c:pt>
                <c:pt idx="1452" formatCode="0.00%">
                  <c:v>0.04</c:v>
                </c:pt>
                <c:pt idx="1453" formatCode="0.00%">
                  <c:v>0.04</c:v>
                </c:pt>
                <c:pt idx="1454" formatCode="0.00%">
                  <c:v>3.9699999999999999E-2</c:v>
                </c:pt>
                <c:pt idx="1455" formatCode="0.00%">
                  <c:v>0.04</c:v>
                </c:pt>
                <c:pt idx="1456" formatCode="0.00%">
                  <c:v>0.04</c:v>
                </c:pt>
                <c:pt idx="1457" formatCode="0.00%">
                  <c:v>0.04</c:v>
                </c:pt>
                <c:pt idx="1458" formatCode="0.00%">
                  <c:v>0.04</c:v>
                </c:pt>
                <c:pt idx="1459" formatCode="0.00%">
                  <c:v>0.04</c:v>
                </c:pt>
                <c:pt idx="1460" formatCode="0.00%">
                  <c:v>0.04</c:v>
                </c:pt>
                <c:pt idx="1461" formatCode="0.00%">
                  <c:v>3.9E-2</c:v>
                </c:pt>
                <c:pt idx="1462" formatCode="0.00%">
                  <c:v>3.95E-2</c:v>
                </c:pt>
                <c:pt idx="1463" formatCode="0.00%">
                  <c:v>0.04</c:v>
                </c:pt>
                <c:pt idx="1464" formatCode="0.00%">
                  <c:v>0.04</c:v>
                </c:pt>
                <c:pt idx="1465" formatCode="0.00%">
                  <c:v>3.9899999999999998E-2</c:v>
                </c:pt>
                <c:pt idx="1466" formatCode="0.00%">
                  <c:v>0.04</c:v>
                </c:pt>
                <c:pt idx="1467" formatCode="0.00%">
                  <c:v>0.04</c:v>
                </c:pt>
                <c:pt idx="1468" formatCode="0.00%">
                  <c:v>0.04</c:v>
                </c:pt>
                <c:pt idx="1469" formatCode="0.00%">
                  <c:v>0.04</c:v>
                </c:pt>
                <c:pt idx="1470" formatCode="0.00%">
                  <c:v>0.04</c:v>
                </c:pt>
                <c:pt idx="1471" formatCode="0.00%">
                  <c:v>0.04</c:v>
                </c:pt>
                <c:pt idx="1472" formatCode="0.00%">
                  <c:v>0.04</c:v>
                </c:pt>
                <c:pt idx="1473" formatCode="0.00%">
                  <c:v>0.04</c:v>
                </c:pt>
                <c:pt idx="1474" formatCode="0.00%">
                  <c:v>0.04</c:v>
                </c:pt>
                <c:pt idx="1475" formatCode="0.00%">
                  <c:v>0.04</c:v>
                </c:pt>
                <c:pt idx="1476" formatCode="0.00%">
                  <c:v>0.04</c:v>
                </c:pt>
                <c:pt idx="1477" formatCode="0.00%">
                  <c:v>0.04</c:v>
                </c:pt>
                <c:pt idx="1478" formatCode="0.00%">
                  <c:v>0.04</c:v>
                </c:pt>
                <c:pt idx="1479" formatCode="0.00%">
                  <c:v>0.04</c:v>
                </c:pt>
                <c:pt idx="1480" formatCode="0.00%">
                  <c:v>0.04</c:v>
                </c:pt>
                <c:pt idx="1481" formatCode="0.00%">
                  <c:v>0.04</c:v>
                </c:pt>
                <c:pt idx="1482" formatCode="0.00%">
                  <c:v>0.04</c:v>
                </c:pt>
                <c:pt idx="1483" formatCode="0.00%">
                  <c:v>0.04</c:v>
                </c:pt>
                <c:pt idx="1484" formatCode="0.00%">
                  <c:v>0.04</c:v>
                </c:pt>
                <c:pt idx="1485" formatCode="0.00%">
                  <c:v>0.04</c:v>
                </c:pt>
                <c:pt idx="1486" formatCode="0.00%">
                  <c:v>0.04</c:v>
                </c:pt>
                <c:pt idx="1487" formatCode="0.00%">
                  <c:v>0.04</c:v>
                </c:pt>
                <c:pt idx="1488" formatCode="0.00%">
                  <c:v>0.04</c:v>
                </c:pt>
                <c:pt idx="1489" formatCode="0.00%">
                  <c:v>0.04</c:v>
                </c:pt>
                <c:pt idx="1490" formatCode="0.00%">
                  <c:v>0.04</c:v>
                </c:pt>
                <c:pt idx="1491" formatCode="0.00%">
                  <c:v>0.04</c:v>
                </c:pt>
                <c:pt idx="1492" formatCode="0.00%">
                  <c:v>0.04</c:v>
                </c:pt>
                <c:pt idx="1493" formatCode="0.00%">
                  <c:v>0.04</c:v>
                </c:pt>
                <c:pt idx="1494" formatCode="0.00%">
                  <c:v>0.04</c:v>
                </c:pt>
                <c:pt idx="1495" formatCode="0.00%">
                  <c:v>0.04</c:v>
                </c:pt>
                <c:pt idx="1496" formatCode="0.00%">
                  <c:v>0.04</c:v>
                </c:pt>
                <c:pt idx="1497" formatCode="0.00%">
                  <c:v>0.04</c:v>
                </c:pt>
                <c:pt idx="1498" formatCode="0.00%">
                  <c:v>0.04</c:v>
                </c:pt>
                <c:pt idx="1499" formatCode="0.00%">
                  <c:v>0.04</c:v>
                </c:pt>
                <c:pt idx="1500" formatCode="0.00%">
                  <c:v>0.04</c:v>
                </c:pt>
                <c:pt idx="1501" formatCode="0.00%">
                  <c:v>0.04</c:v>
                </c:pt>
                <c:pt idx="1502" formatCode="0.00%">
                  <c:v>0.04</c:v>
                </c:pt>
                <c:pt idx="1503" formatCode="0.00%">
                  <c:v>0.04</c:v>
                </c:pt>
                <c:pt idx="1504" formatCode="0.00%">
                  <c:v>0.04</c:v>
                </c:pt>
                <c:pt idx="1505" formatCode="0.00%">
                  <c:v>0.04</c:v>
                </c:pt>
                <c:pt idx="1506" formatCode="0.00%">
                  <c:v>0.04</c:v>
                </c:pt>
                <c:pt idx="1507" formatCode="0.00%">
                  <c:v>0.04</c:v>
                </c:pt>
                <c:pt idx="1508" formatCode="0.00%">
                  <c:v>3.9699999999999999E-2</c:v>
                </c:pt>
                <c:pt idx="1509" formatCode="0.00%">
                  <c:v>3.9E-2</c:v>
                </c:pt>
                <c:pt idx="1510" formatCode="0.00%">
                  <c:v>3.9E-2</c:v>
                </c:pt>
                <c:pt idx="1511" formatCode="0.00%">
                  <c:v>0.04</c:v>
                </c:pt>
                <c:pt idx="1512" formatCode="0.00%">
                  <c:v>0.04</c:v>
                </c:pt>
                <c:pt idx="1513" formatCode="0.00%">
                  <c:v>3.9E-2</c:v>
                </c:pt>
                <c:pt idx="1514" formatCode="0.00%">
                  <c:v>3.7999999999999999E-2</c:v>
                </c:pt>
                <c:pt idx="1515" formatCode="0.00%">
                  <c:v>3.7999999999999999E-2</c:v>
                </c:pt>
                <c:pt idx="1516" formatCode="0.00%">
                  <c:v>3.6999999999999998E-2</c:v>
                </c:pt>
                <c:pt idx="1517" formatCode="0.00%">
                  <c:v>3.5999999999999997E-2</c:v>
                </c:pt>
                <c:pt idx="1518" formatCode="0.00%">
                  <c:v>3.4000000000000002E-2</c:v>
                </c:pt>
                <c:pt idx="1519" formatCode="0.00%">
                  <c:v>3.3000000000000002E-2</c:v>
                </c:pt>
                <c:pt idx="1520" formatCode="0.00%">
                  <c:v>3.2000000000000001E-2</c:v>
                </c:pt>
                <c:pt idx="1521" formatCode="0.00%">
                  <c:v>3.1E-2</c:v>
                </c:pt>
                <c:pt idx="1596" formatCode="0.00%">
                  <c:v>3.5000000000000003E-2</c:v>
                </c:pt>
                <c:pt idx="1597" formatCode="0.00%">
                  <c:v>3.4500000000000003E-2</c:v>
                </c:pt>
                <c:pt idx="1598" formatCode="0.00%">
                  <c:v>3.5000000000000003E-2</c:v>
                </c:pt>
                <c:pt idx="1603" formatCode="0.00%">
                  <c:v>3.5000000000000003E-2</c:v>
                </c:pt>
                <c:pt idx="1604" formatCode="0.00%">
                  <c:v>3.5000000000000003E-2</c:v>
                </c:pt>
                <c:pt idx="1605" formatCode="0.00%">
                  <c:v>3.4000000000000002E-2</c:v>
                </c:pt>
                <c:pt idx="1606" formatCode="0.00%">
                  <c:v>3.3500000000000002E-2</c:v>
                </c:pt>
                <c:pt idx="1607" formatCode="0.00%">
                  <c:v>3.4000000000000002E-2</c:v>
                </c:pt>
                <c:pt idx="1608" formatCode="0.00%">
                  <c:v>3.4500000000000003E-2</c:v>
                </c:pt>
                <c:pt idx="1609" formatCode="0.00%">
                  <c:v>3.4500000000000003E-2</c:v>
                </c:pt>
                <c:pt idx="1610" formatCode="0.00%">
                  <c:v>3.4500000000000003E-2</c:v>
                </c:pt>
                <c:pt idx="1611" formatCode="0.00%">
                  <c:v>3.4500000000000003E-2</c:v>
                </c:pt>
                <c:pt idx="1612" formatCode="0.00%">
                  <c:v>3.4000000000000002E-2</c:v>
                </c:pt>
              </c:numCache>
            </c:numRef>
          </c:val>
          <c:smooth val="0"/>
          <c:extLst>
            <c:ext xmlns:c16="http://schemas.microsoft.com/office/drawing/2014/chart" uri="{C3380CC4-5D6E-409C-BE32-E72D297353CC}">
              <c16:uniqueId val="{00000004-64EB-4634-98CC-4B2D884279EB}"/>
            </c:ext>
          </c:extLst>
        </c:ser>
        <c:ser>
          <c:idx val="4"/>
          <c:order val="3"/>
          <c:tx>
            <c:strRef>
              <c:f>IRbaseline!$L$3</c:f>
              <c:strCache>
                <c:ptCount val="1"/>
                <c:pt idx="0">
                  <c:v>RRP</c:v>
                </c:pt>
              </c:strCache>
            </c:strRef>
          </c:tx>
          <c:spPr>
            <a:ln w="25400" cap="rnd" cmpd="sng" algn="ctr">
              <a:solidFill>
                <a:schemeClr val="tx1">
                  <a:lumMod val="50000"/>
                  <a:lumOff val="50000"/>
                </a:schemeClr>
              </a:solidFill>
              <a:prstDash val="solid"/>
              <a:round/>
            </a:ln>
            <a:effectLst/>
          </c:spPr>
          <c:marker>
            <c:symbol val="none"/>
          </c:marker>
          <c:cat>
            <c:numRef>
              <c:f>IRbaseline!$B$4:$B$1365</c:f>
              <c:numCache>
                <c:formatCode>m/d/yyyy</c:formatCode>
                <c:ptCount val="1362"/>
                <c:pt idx="0">
                  <c:v>43467</c:v>
                </c:pt>
                <c:pt idx="1">
                  <c:v>43468</c:v>
                </c:pt>
                <c:pt idx="2">
                  <c:v>43469</c:v>
                </c:pt>
                <c:pt idx="3">
                  <c:v>43472</c:v>
                </c:pt>
                <c:pt idx="4">
                  <c:v>43473</c:v>
                </c:pt>
                <c:pt idx="5">
                  <c:v>43474</c:v>
                </c:pt>
                <c:pt idx="6">
                  <c:v>43475</c:v>
                </c:pt>
                <c:pt idx="7">
                  <c:v>43476</c:v>
                </c:pt>
                <c:pt idx="8">
                  <c:v>43479</c:v>
                </c:pt>
                <c:pt idx="9">
                  <c:v>43480</c:v>
                </c:pt>
                <c:pt idx="10">
                  <c:v>43481</c:v>
                </c:pt>
                <c:pt idx="11">
                  <c:v>43482</c:v>
                </c:pt>
                <c:pt idx="12">
                  <c:v>43483</c:v>
                </c:pt>
                <c:pt idx="13">
                  <c:v>43486</c:v>
                </c:pt>
                <c:pt idx="14">
                  <c:v>43487</c:v>
                </c:pt>
                <c:pt idx="15">
                  <c:v>43488</c:v>
                </c:pt>
                <c:pt idx="16">
                  <c:v>43489</c:v>
                </c:pt>
                <c:pt idx="17">
                  <c:v>43490</c:v>
                </c:pt>
                <c:pt idx="18">
                  <c:v>43493</c:v>
                </c:pt>
                <c:pt idx="19">
                  <c:v>43494</c:v>
                </c:pt>
                <c:pt idx="20">
                  <c:v>43495</c:v>
                </c:pt>
                <c:pt idx="21">
                  <c:v>43496</c:v>
                </c:pt>
                <c:pt idx="22">
                  <c:v>43497</c:v>
                </c:pt>
                <c:pt idx="23">
                  <c:v>43507</c:v>
                </c:pt>
                <c:pt idx="24">
                  <c:v>43508</c:v>
                </c:pt>
                <c:pt idx="25">
                  <c:v>43509</c:v>
                </c:pt>
                <c:pt idx="26">
                  <c:v>43510</c:v>
                </c:pt>
                <c:pt idx="27">
                  <c:v>43511</c:v>
                </c:pt>
                <c:pt idx="28">
                  <c:v>43514</c:v>
                </c:pt>
                <c:pt idx="29">
                  <c:v>43515</c:v>
                </c:pt>
                <c:pt idx="30">
                  <c:v>43516</c:v>
                </c:pt>
                <c:pt idx="31">
                  <c:v>43517</c:v>
                </c:pt>
                <c:pt idx="32">
                  <c:v>43518</c:v>
                </c:pt>
                <c:pt idx="33">
                  <c:v>43521</c:v>
                </c:pt>
                <c:pt idx="34">
                  <c:v>43522</c:v>
                </c:pt>
                <c:pt idx="35">
                  <c:v>43523</c:v>
                </c:pt>
                <c:pt idx="36">
                  <c:v>43525</c:v>
                </c:pt>
                <c:pt idx="37">
                  <c:v>43528</c:v>
                </c:pt>
                <c:pt idx="38">
                  <c:v>43529</c:v>
                </c:pt>
                <c:pt idx="39">
                  <c:v>43530</c:v>
                </c:pt>
                <c:pt idx="40">
                  <c:v>43531</c:v>
                </c:pt>
                <c:pt idx="41">
                  <c:v>43532</c:v>
                </c:pt>
                <c:pt idx="42">
                  <c:v>43535</c:v>
                </c:pt>
                <c:pt idx="43">
                  <c:v>43536</c:v>
                </c:pt>
                <c:pt idx="44">
                  <c:v>43537</c:v>
                </c:pt>
                <c:pt idx="45">
                  <c:v>43539</c:v>
                </c:pt>
                <c:pt idx="46">
                  <c:v>43542</c:v>
                </c:pt>
                <c:pt idx="47">
                  <c:v>43543</c:v>
                </c:pt>
                <c:pt idx="48">
                  <c:v>43544</c:v>
                </c:pt>
                <c:pt idx="49">
                  <c:v>43545</c:v>
                </c:pt>
                <c:pt idx="50">
                  <c:v>43546</c:v>
                </c:pt>
                <c:pt idx="51">
                  <c:v>43549</c:v>
                </c:pt>
                <c:pt idx="52">
                  <c:v>43550</c:v>
                </c:pt>
                <c:pt idx="53">
                  <c:v>43551</c:v>
                </c:pt>
                <c:pt idx="54">
                  <c:v>43552</c:v>
                </c:pt>
                <c:pt idx="55">
                  <c:v>43553</c:v>
                </c:pt>
                <c:pt idx="56">
                  <c:v>43556</c:v>
                </c:pt>
                <c:pt idx="57">
                  <c:v>43557</c:v>
                </c:pt>
                <c:pt idx="58">
                  <c:v>43558</c:v>
                </c:pt>
                <c:pt idx="59">
                  <c:v>43559</c:v>
                </c:pt>
                <c:pt idx="60">
                  <c:v>43560</c:v>
                </c:pt>
                <c:pt idx="61">
                  <c:v>43563</c:v>
                </c:pt>
                <c:pt idx="62">
                  <c:v>43564</c:v>
                </c:pt>
                <c:pt idx="63">
                  <c:v>43565</c:v>
                </c:pt>
                <c:pt idx="64">
                  <c:v>43571</c:v>
                </c:pt>
                <c:pt idx="65">
                  <c:v>43572</c:v>
                </c:pt>
                <c:pt idx="66">
                  <c:v>43573</c:v>
                </c:pt>
                <c:pt idx="67">
                  <c:v>43574</c:v>
                </c:pt>
                <c:pt idx="68">
                  <c:v>43577</c:v>
                </c:pt>
                <c:pt idx="69">
                  <c:v>43578</c:v>
                </c:pt>
                <c:pt idx="70">
                  <c:v>43579</c:v>
                </c:pt>
                <c:pt idx="71">
                  <c:v>43580</c:v>
                </c:pt>
                <c:pt idx="72">
                  <c:v>43581</c:v>
                </c:pt>
                <c:pt idx="73">
                  <c:v>43587</c:v>
                </c:pt>
                <c:pt idx="74">
                  <c:v>43588</c:v>
                </c:pt>
                <c:pt idx="75">
                  <c:v>43591</c:v>
                </c:pt>
                <c:pt idx="76">
                  <c:v>43592</c:v>
                </c:pt>
                <c:pt idx="77">
                  <c:v>43593</c:v>
                </c:pt>
                <c:pt idx="78">
                  <c:v>43594</c:v>
                </c:pt>
                <c:pt idx="79">
                  <c:v>43595</c:v>
                </c:pt>
                <c:pt idx="80">
                  <c:v>43598</c:v>
                </c:pt>
                <c:pt idx="81">
                  <c:v>43599</c:v>
                </c:pt>
                <c:pt idx="82">
                  <c:v>43600</c:v>
                </c:pt>
                <c:pt idx="83">
                  <c:v>43602</c:v>
                </c:pt>
                <c:pt idx="84">
                  <c:v>43605</c:v>
                </c:pt>
                <c:pt idx="85">
                  <c:v>43606</c:v>
                </c:pt>
                <c:pt idx="86">
                  <c:v>43607</c:v>
                </c:pt>
                <c:pt idx="87">
                  <c:v>43608</c:v>
                </c:pt>
                <c:pt idx="88">
                  <c:v>43609</c:v>
                </c:pt>
                <c:pt idx="89">
                  <c:v>43612</c:v>
                </c:pt>
                <c:pt idx="90">
                  <c:v>43613</c:v>
                </c:pt>
                <c:pt idx="91">
                  <c:v>43614</c:v>
                </c:pt>
                <c:pt idx="92">
                  <c:v>43615</c:v>
                </c:pt>
                <c:pt idx="93">
                  <c:v>43616</c:v>
                </c:pt>
                <c:pt idx="94">
                  <c:v>43619</c:v>
                </c:pt>
                <c:pt idx="95">
                  <c:v>43620</c:v>
                </c:pt>
                <c:pt idx="96">
                  <c:v>43621</c:v>
                </c:pt>
                <c:pt idx="97">
                  <c:v>43622</c:v>
                </c:pt>
                <c:pt idx="98">
                  <c:v>43623</c:v>
                </c:pt>
                <c:pt idx="99">
                  <c:v>43626</c:v>
                </c:pt>
                <c:pt idx="100">
                  <c:v>43627</c:v>
                </c:pt>
                <c:pt idx="101">
                  <c:v>43628</c:v>
                </c:pt>
                <c:pt idx="102">
                  <c:v>43629</c:v>
                </c:pt>
                <c:pt idx="103">
                  <c:v>43630</c:v>
                </c:pt>
                <c:pt idx="104">
                  <c:v>43633</c:v>
                </c:pt>
                <c:pt idx="105">
                  <c:v>43634</c:v>
                </c:pt>
                <c:pt idx="106">
                  <c:v>43635</c:v>
                </c:pt>
                <c:pt idx="107">
                  <c:v>43636</c:v>
                </c:pt>
                <c:pt idx="108">
                  <c:v>43637</c:v>
                </c:pt>
                <c:pt idx="109">
                  <c:v>43640</c:v>
                </c:pt>
                <c:pt idx="110">
                  <c:v>43641</c:v>
                </c:pt>
                <c:pt idx="111">
                  <c:v>43642</c:v>
                </c:pt>
                <c:pt idx="112">
                  <c:v>43643</c:v>
                </c:pt>
                <c:pt idx="113">
                  <c:v>43644</c:v>
                </c:pt>
                <c:pt idx="114">
                  <c:v>43647</c:v>
                </c:pt>
                <c:pt idx="115">
                  <c:v>43648</c:v>
                </c:pt>
                <c:pt idx="116">
                  <c:v>43649</c:v>
                </c:pt>
                <c:pt idx="117">
                  <c:v>43650</c:v>
                </c:pt>
                <c:pt idx="118">
                  <c:v>43651</c:v>
                </c:pt>
                <c:pt idx="119">
                  <c:v>43654</c:v>
                </c:pt>
                <c:pt idx="120">
                  <c:v>43655</c:v>
                </c:pt>
                <c:pt idx="121">
                  <c:v>43656</c:v>
                </c:pt>
                <c:pt idx="122">
                  <c:v>43657</c:v>
                </c:pt>
                <c:pt idx="123">
                  <c:v>43658</c:v>
                </c:pt>
                <c:pt idx="124">
                  <c:v>43661</c:v>
                </c:pt>
                <c:pt idx="125">
                  <c:v>43662</c:v>
                </c:pt>
                <c:pt idx="126">
                  <c:v>43664</c:v>
                </c:pt>
                <c:pt idx="127">
                  <c:v>43665</c:v>
                </c:pt>
                <c:pt idx="128">
                  <c:v>43668</c:v>
                </c:pt>
                <c:pt idx="129">
                  <c:v>43669</c:v>
                </c:pt>
                <c:pt idx="130">
                  <c:v>43670</c:v>
                </c:pt>
                <c:pt idx="131">
                  <c:v>43671</c:v>
                </c:pt>
                <c:pt idx="132">
                  <c:v>43672</c:v>
                </c:pt>
                <c:pt idx="133">
                  <c:v>43675</c:v>
                </c:pt>
                <c:pt idx="134">
                  <c:v>43676</c:v>
                </c:pt>
                <c:pt idx="135">
                  <c:v>43677</c:v>
                </c:pt>
                <c:pt idx="136">
                  <c:v>43678</c:v>
                </c:pt>
                <c:pt idx="137">
                  <c:v>43679</c:v>
                </c:pt>
                <c:pt idx="138">
                  <c:v>43682</c:v>
                </c:pt>
                <c:pt idx="139">
                  <c:v>43683</c:v>
                </c:pt>
                <c:pt idx="140">
                  <c:v>43684</c:v>
                </c:pt>
                <c:pt idx="141">
                  <c:v>43685</c:v>
                </c:pt>
                <c:pt idx="142">
                  <c:v>43686</c:v>
                </c:pt>
                <c:pt idx="143">
                  <c:v>43689</c:v>
                </c:pt>
                <c:pt idx="144">
                  <c:v>43690</c:v>
                </c:pt>
                <c:pt idx="145">
                  <c:v>43691</c:v>
                </c:pt>
                <c:pt idx="146">
                  <c:v>43692</c:v>
                </c:pt>
                <c:pt idx="147">
                  <c:v>43693</c:v>
                </c:pt>
                <c:pt idx="148">
                  <c:v>43696</c:v>
                </c:pt>
                <c:pt idx="149">
                  <c:v>43697</c:v>
                </c:pt>
                <c:pt idx="150">
                  <c:v>43698</c:v>
                </c:pt>
                <c:pt idx="151">
                  <c:v>43699</c:v>
                </c:pt>
                <c:pt idx="152">
                  <c:v>43700</c:v>
                </c:pt>
                <c:pt idx="153">
                  <c:v>43703</c:v>
                </c:pt>
                <c:pt idx="154">
                  <c:v>43704</c:v>
                </c:pt>
                <c:pt idx="155">
                  <c:v>43705</c:v>
                </c:pt>
                <c:pt idx="156">
                  <c:v>43706</c:v>
                </c:pt>
                <c:pt idx="157">
                  <c:v>43707</c:v>
                </c:pt>
                <c:pt idx="158">
                  <c:v>43711</c:v>
                </c:pt>
                <c:pt idx="159">
                  <c:v>43712</c:v>
                </c:pt>
                <c:pt idx="160">
                  <c:v>43713</c:v>
                </c:pt>
                <c:pt idx="161">
                  <c:v>43714</c:v>
                </c:pt>
                <c:pt idx="162">
                  <c:v>43718</c:v>
                </c:pt>
                <c:pt idx="163">
                  <c:v>43719</c:v>
                </c:pt>
                <c:pt idx="164">
                  <c:v>43720</c:v>
                </c:pt>
                <c:pt idx="165">
                  <c:v>43721</c:v>
                </c:pt>
                <c:pt idx="166">
                  <c:v>43724</c:v>
                </c:pt>
                <c:pt idx="167">
                  <c:v>43725</c:v>
                </c:pt>
                <c:pt idx="168">
                  <c:v>43726</c:v>
                </c:pt>
                <c:pt idx="169">
                  <c:v>43727</c:v>
                </c:pt>
                <c:pt idx="170">
                  <c:v>43728</c:v>
                </c:pt>
                <c:pt idx="171">
                  <c:v>43731</c:v>
                </c:pt>
                <c:pt idx="172">
                  <c:v>43732</c:v>
                </c:pt>
                <c:pt idx="173">
                  <c:v>43733</c:v>
                </c:pt>
                <c:pt idx="174">
                  <c:v>43734</c:v>
                </c:pt>
                <c:pt idx="175">
                  <c:v>43735</c:v>
                </c:pt>
                <c:pt idx="176">
                  <c:v>43738</c:v>
                </c:pt>
                <c:pt idx="177">
                  <c:v>43739</c:v>
                </c:pt>
                <c:pt idx="178">
                  <c:v>43740</c:v>
                </c:pt>
                <c:pt idx="179">
                  <c:v>43741</c:v>
                </c:pt>
                <c:pt idx="180">
                  <c:v>43742</c:v>
                </c:pt>
                <c:pt idx="181">
                  <c:v>43745</c:v>
                </c:pt>
                <c:pt idx="182">
                  <c:v>43746</c:v>
                </c:pt>
                <c:pt idx="183">
                  <c:v>43747</c:v>
                </c:pt>
                <c:pt idx="184">
                  <c:v>43748</c:v>
                </c:pt>
                <c:pt idx="185">
                  <c:v>43749</c:v>
                </c:pt>
                <c:pt idx="186">
                  <c:v>43752</c:v>
                </c:pt>
                <c:pt idx="187">
                  <c:v>43753</c:v>
                </c:pt>
                <c:pt idx="188">
                  <c:v>43754</c:v>
                </c:pt>
                <c:pt idx="189">
                  <c:v>43755</c:v>
                </c:pt>
                <c:pt idx="190">
                  <c:v>43759</c:v>
                </c:pt>
                <c:pt idx="191">
                  <c:v>43760</c:v>
                </c:pt>
                <c:pt idx="192">
                  <c:v>43761</c:v>
                </c:pt>
                <c:pt idx="193">
                  <c:v>43762</c:v>
                </c:pt>
                <c:pt idx="194">
                  <c:v>43763</c:v>
                </c:pt>
                <c:pt idx="195">
                  <c:v>43766</c:v>
                </c:pt>
                <c:pt idx="196">
                  <c:v>43767</c:v>
                </c:pt>
                <c:pt idx="197">
                  <c:v>43768</c:v>
                </c:pt>
                <c:pt idx="198">
                  <c:v>43769</c:v>
                </c:pt>
                <c:pt idx="199">
                  <c:v>43770</c:v>
                </c:pt>
                <c:pt idx="200">
                  <c:v>43773</c:v>
                </c:pt>
                <c:pt idx="201">
                  <c:v>43774</c:v>
                </c:pt>
                <c:pt idx="202">
                  <c:v>43775</c:v>
                </c:pt>
                <c:pt idx="203">
                  <c:v>43776</c:v>
                </c:pt>
                <c:pt idx="204">
                  <c:v>43780</c:v>
                </c:pt>
                <c:pt idx="205">
                  <c:v>43781</c:v>
                </c:pt>
                <c:pt idx="206">
                  <c:v>43782</c:v>
                </c:pt>
                <c:pt idx="207">
                  <c:v>43783</c:v>
                </c:pt>
                <c:pt idx="208">
                  <c:v>43784</c:v>
                </c:pt>
                <c:pt idx="209">
                  <c:v>43787</c:v>
                </c:pt>
                <c:pt idx="210">
                  <c:v>43788</c:v>
                </c:pt>
                <c:pt idx="211">
                  <c:v>43789</c:v>
                </c:pt>
                <c:pt idx="212">
                  <c:v>43790</c:v>
                </c:pt>
                <c:pt idx="213">
                  <c:v>43791</c:v>
                </c:pt>
                <c:pt idx="214">
                  <c:v>43794</c:v>
                </c:pt>
                <c:pt idx="215">
                  <c:v>43795</c:v>
                </c:pt>
                <c:pt idx="216">
                  <c:v>43796</c:v>
                </c:pt>
                <c:pt idx="217">
                  <c:v>43797</c:v>
                </c:pt>
                <c:pt idx="218">
                  <c:v>43798</c:v>
                </c:pt>
                <c:pt idx="219">
                  <c:v>43801</c:v>
                </c:pt>
                <c:pt idx="220">
                  <c:v>43802</c:v>
                </c:pt>
                <c:pt idx="221">
                  <c:v>43803</c:v>
                </c:pt>
                <c:pt idx="222">
                  <c:v>43804</c:v>
                </c:pt>
                <c:pt idx="223">
                  <c:v>43805</c:v>
                </c:pt>
                <c:pt idx="224">
                  <c:v>43808</c:v>
                </c:pt>
                <c:pt idx="225">
                  <c:v>43809</c:v>
                </c:pt>
                <c:pt idx="226">
                  <c:v>43810</c:v>
                </c:pt>
                <c:pt idx="227">
                  <c:v>43811</c:v>
                </c:pt>
                <c:pt idx="228">
                  <c:v>43812</c:v>
                </c:pt>
                <c:pt idx="229">
                  <c:v>43815</c:v>
                </c:pt>
                <c:pt idx="230">
                  <c:v>43816</c:v>
                </c:pt>
                <c:pt idx="231">
                  <c:v>43817</c:v>
                </c:pt>
                <c:pt idx="232">
                  <c:v>43818</c:v>
                </c:pt>
                <c:pt idx="233">
                  <c:v>43819</c:v>
                </c:pt>
                <c:pt idx="234">
                  <c:v>43822</c:v>
                </c:pt>
                <c:pt idx="235">
                  <c:v>43823</c:v>
                </c:pt>
                <c:pt idx="236">
                  <c:v>43824</c:v>
                </c:pt>
                <c:pt idx="237">
                  <c:v>43825</c:v>
                </c:pt>
                <c:pt idx="238">
                  <c:v>43826</c:v>
                </c:pt>
                <c:pt idx="239">
                  <c:v>43829</c:v>
                </c:pt>
                <c:pt idx="240">
                  <c:v>43830</c:v>
                </c:pt>
                <c:pt idx="241">
                  <c:v>43832</c:v>
                </c:pt>
                <c:pt idx="242">
                  <c:v>43833</c:v>
                </c:pt>
                <c:pt idx="243">
                  <c:v>43836</c:v>
                </c:pt>
                <c:pt idx="244">
                  <c:v>43837</c:v>
                </c:pt>
                <c:pt idx="245">
                  <c:v>43838</c:v>
                </c:pt>
                <c:pt idx="246">
                  <c:v>43839</c:v>
                </c:pt>
                <c:pt idx="247">
                  <c:v>43840</c:v>
                </c:pt>
                <c:pt idx="248">
                  <c:v>43843</c:v>
                </c:pt>
                <c:pt idx="249">
                  <c:v>43844</c:v>
                </c:pt>
                <c:pt idx="250">
                  <c:v>43845</c:v>
                </c:pt>
                <c:pt idx="251">
                  <c:v>43846</c:v>
                </c:pt>
                <c:pt idx="252">
                  <c:v>43847</c:v>
                </c:pt>
                <c:pt idx="253">
                  <c:v>43850</c:v>
                </c:pt>
                <c:pt idx="254">
                  <c:v>43851</c:v>
                </c:pt>
                <c:pt idx="255">
                  <c:v>43852</c:v>
                </c:pt>
                <c:pt idx="256">
                  <c:v>43860</c:v>
                </c:pt>
                <c:pt idx="257">
                  <c:v>43861</c:v>
                </c:pt>
                <c:pt idx="258">
                  <c:v>43864</c:v>
                </c:pt>
                <c:pt idx="259">
                  <c:v>43865</c:v>
                </c:pt>
                <c:pt idx="260">
                  <c:v>43866</c:v>
                </c:pt>
                <c:pt idx="261">
                  <c:v>43867</c:v>
                </c:pt>
                <c:pt idx="262">
                  <c:v>43868</c:v>
                </c:pt>
                <c:pt idx="263">
                  <c:v>43871</c:v>
                </c:pt>
                <c:pt idx="264">
                  <c:v>43872</c:v>
                </c:pt>
                <c:pt idx="265">
                  <c:v>43873</c:v>
                </c:pt>
                <c:pt idx="266">
                  <c:v>43874</c:v>
                </c:pt>
                <c:pt idx="267">
                  <c:v>43875</c:v>
                </c:pt>
                <c:pt idx="268">
                  <c:v>43878</c:v>
                </c:pt>
                <c:pt idx="269">
                  <c:v>43879</c:v>
                </c:pt>
                <c:pt idx="270">
                  <c:v>43880</c:v>
                </c:pt>
                <c:pt idx="271">
                  <c:v>43881</c:v>
                </c:pt>
                <c:pt idx="272">
                  <c:v>43882</c:v>
                </c:pt>
                <c:pt idx="273">
                  <c:v>43885</c:v>
                </c:pt>
                <c:pt idx="274">
                  <c:v>43886</c:v>
                </c:pt>
                <c:pt idx="275">
                  <c:v>43887</c:v>
                </c:pt>
                <c:pt idx="276">
                  <c:v>43888</c:v>
                </c:pt>
                <c:pt idx="277">
                  <c:v>43889</c:v>
                </c:pt>
                <c:pt idx="278">
                  <c:v>43892</c:v>
                </c:pt>
                <c:pt idx="279">
                  <c:v>43894</c:v>
                </c:pt>
                <c:pt idx="280">
                  <c:v>43895</c:v>
                </c:pt>
                <c:pt idx="281">
                  <c:v>43896</c:v>
                </c:pt>
                <c:pt idx="282">
                  <c:v>43899</c:v>
                </c:pt>
                <c:pt idx="283">
                  <c:v>43900</c:v>
                </c:pt>
                <c:pt idx="284">
                  <c:v>43901</c:v>
                </c:pt>
                <c:pt idx="285">
                  <c:v>43902</c:v>
                </c:pt>
                <c:pt idx="286">
                  <c:v>43903</c:v>
                </c:pt>
                <c:pt idx="287">
                  <c:v>43906</c:v>
                </c:pt>
                <c:pt idx="288">
                  <c:v>43907</c:v>
                </c:pt>
                <c:pt idx="289">
                  <c:v>43908</c:v>
                </c:pt>
                <c:pt idx="290">
                  <c:v>43909</c:v>
                </c:pt>
                <c:pt idx="291">
                  <c:v>43910</c:v>
                </c:pt>
                <c:pt idx="292">
                  <c:v>43913</c:v>
                </c:pt>
                <c:pt idx="293">
                  <c:v>43914</c:v>
                </c:pt>
                <c:pt idx="294">
                  <c:v>43915</c:v>
                </c:pt>
                <c:pt idx="295">
                  <c:v>43916</c:v>
                </c:pt>
                <c:pt idx="296">
                  <c:v>43917</c:v>
                </c:pt>
                <c:pt idx="297">
                  <c:v>43920</c:v>
                </c:pt>
                <c:pt idx="298">
                  <c:v>43921</c:v>
                </c:pt>
                <c:pt idx="299">
                  <c:v>43922</c:v>
                </c:pt>
                <c:pt idx="300">
                  <c:v>43924</c:v>
                </c:pt>
                <c:pt idx="301">
                  <c:v>43927</c:v>
                </c:pt>
                <c:pt idx="302">
                  <c:v>43928</c:v>
                </c:pt>
                <c:pt idx="303">
                  <c:v>43929</c:v>
                </c:pt>
                <c:pt idx="304">
                  <c:v>43930</c:v>
                </c:pt>
                <c:pt idx="305">
                  <c:v>43931</c:v>
                </c:pt>
                <c:pt idx="306">
                  <c:v>43934</c:v>
                </c:pt>
                <c:pt idx="307">
                  <c:v>43935</c:v>
                </c:pt>
                <c:pt idx="308">
                  <c:v>43936</c:v>
                </c:pt>
                <c:pt idx="309">
                  <c:v>43937</c:v>
                </c:pt>
                <c:pt idx="310">
                  <c:v>43938</c:v>
                </c:pt>
                <c:pt idx="311">
                  <c:v>43941</c:v>
                </c:pt>
                <c:pt idx="312">
                  <c:v>43942</c:v>
                </c:pt>
                <c:pt idx="313">
                  <c:v>43943</c:v>
                </c:pt>
                <c:pt idx="314">
                  <c:v>43944</c:v>
                </c:pt>
                <c:pt idx="315">
                  <c:v>43945</c:v>
                </c:pt>
                <c:pt idx="316">
                  <c:v>43948</c:v>
                </c:pt>
                <c:pt idx="317">
                  <c:v>43949</c:v>
                </c:pt>
                <c:pt idx="318">
                  <c:v>43950</c:v>
                </c:pt>
                <c:pt idx="319">
                  <c:v>43955</c:v>
                </c:pt>
                <c:pt idx="320">
                  <c:v>43956</c:v>
                </c:pt>
                <c:pt idx="321">
                  <c:v>43957</c:v>
                </c:pt>
                <c:pt idx="322">
                  <c:v>43958</c:v>
                </c:pt>
                <c:pt idx="323">
                  <c:v>43959</c:v>
                </c:pt>
                <c:pt idx="324">
                  <c:v>43962</c:v>
                </c:pt>
                <c:pt idx="325">
                  <c:v>43963</c:v>
                </c:pt>
                <c:pt idx="326">
                  <c:v>43964</c:v>
                </c:pt>
                <c:pt idx="327">
                  <c:v>43965</c:v>
                </c:pt>
                <c:pt idx="328">
                  <c:v>43966</c:v>
                </c:pt>
                <c:pt idx="329">
                  <c:v>43969</c:v>
                </c:pt>
                <c:pt idx="330">
                  <c:v>43970</c:v>
                </c:pt>
                <c:pt idx="331">
                  <c:v>43971</c:v>
                </c:pt>
                <c:pt idx="332">
                  <c:v>43972</c:v>
                </c:pt>
                <c:pt idx="333">
                  <c:v>43973</c:v>
                </c:pt>
                <c:pt idx="334">
                  <c:v>43976</c:v>
                </c:pt>
                <c:pt idx="335">
                  <c:v>43977</c:v>
                </c:pt>
                <c:pt idx="336">
                  <c:v>43978</c:v>
                </c:pt>
                <c:pt idx="337">
                  <c:v>43979</c:v>
                </c:pt>
                <c:pt idx="338">
                  <c:v>43980</c:v>
                </c:pt>
                <c:pt idx="339">
                  <c:v>43983</c:v>
                </c:pt>
                <c:pt idx="340">
                  <c:v>43984</c:v>
                </c:pt>
                <c:pt idx="341">
                  <c:v>43985</c:v>
                </c:pt>
                <c:pt idx="342">
                  <c:v>43986</c:v>
                </c:pt>
                <c:pt idx="343">
                  <c:v>43987</c:v>
                </c:pt>
                <c:pt idx="344">
                  <c:v>43990</c:v>
                </c:pt>
                <c:pt idx="345">
                  <c:v>43991</c:v>
                </c:pt>
                <c:pt idx="346">
                  <c:v>43992</c:v>
                </c:pt>
                <c:pt idx="347">
                  <c:v>43993</c:v>
                </c:pt>
                <c:pt idx="348">
                  <c:v>43994</c:v>
                </c:pt>
                <c:pt idx="349">
                  <c:v>43997</c:v>
                </c:pt>
                <c:pt idx="350">
                  <c:v>43998</c:v>
                </c:pt>
                <c:pt idx="351">
                  <c:v>43999</c:v>
                </c:pt>
                <c:pt idx="352">
                  <c:v>44000</c:v>
                </c:pt>
                <c:pt idx="353">
                  <c:v>44001</c:v>
                </c:pt>
                <c:pt idx="354">
                  <c:v>44004</c:v>
                </c:pt>
                <c:pt idx="355">
                  <c:v>44005</c:v>
                </c:pt>
                <c:pt idx="356">
                  <c:v>44006</c:v>
                </c:pt>
                <c:pt idx="357">
                  <c:v>44007</c:v>
                </c:pt>
                <c:pt idx="358">
                  <c:v>44008</c:v>
                </c:pt>
                <c:pt idx="359">
                  <c:v>44011</c:v>
                </c:pt>
                <c:pt idx="360">
                  <c:v>44012</c:v>
                </c:pt>
                <c:pt idx="361">
                  <c:v>44013</c:v>
                </c:pt>
                <c:pt idx="362">
                  <c:v>44014</c:v>
                </c:pt>
                <c:pt idx="363">
                  <c:v>44015</c:v>
                </c:pt>
                <c:pt idx="364">
                  <c:v>44018</c:v>
                </c:pt>
                <c:pt idx="365">
                  <c:v>44019</c:v>
                </c:pt>
                <c:pt idx="366">
                  <c:v>44020</c:v>
                </c:pt>
                <c:pt idx="367">
                  <c:v>44021</c:v>
                </c:pt>
                <c:pt idx="368">
                  <c:v>44022</c:v>
                </c:pt>
                <c:pt idx="369">
                  <c:v>44025</c:v>
                </c:pt>
                <c:pt idx="370">
                  <c:v>44026</c:v>
                </c:pt>
                <c:pt idx="371">
                  <c:v>44027</c:v>
                </c:pt>
                <c:pt idx="372">
                  <c:v>44028</c:v>
                </c:pt>
                <c:pt idx="373">
                  <c:v>44029</c:v>
                </c:pt>
                <c:pt idx="374">
                  <c:v>44032</c:v>
                </c:pt>
                <c:pt idx="375">
                  <c:v>44033</c:v>
                </c:pt>
                <c:pt idx="376">
                  <c:v>44034</c:v>
                </c:pt>
                <c:pt idx="377">
                  <c:v>44035</c:v>
                </c:pt>
                <c:pt idx="378">
                  <c:v>44036</c:v>
                </c:pt>
                <c:pt idx="379">
                  <c:v>44039</c:v>
                </c:pt>
                <c:pt idx="380">
                  <c:v>44040</c:v>
                </c:pt>
                <c:pt idx="381">
                  <c:v>44041</c:v>
                </c:pt>
                <c:pt idx="382">
                  <c:v>44042</c:v>
                </c:pt>
                <c:pt idx="383">
                  <c:v>44043</c:v>
                </c:pt>
                <c:pt idx="384">
                  <c:v>44046</c:v>
                </c:pt>
                <c:pt idx="385">
                  <c:v>44047</c:v>
                </c:pt>
                <c:pt idx="386">
                  <c:v>44048</c:v>
                </c:pt>
                <c:pt idx="387">
                  <c:v>44049</c:v>
                </c:pt>
                <c:pt idx="388">
                  <c:v>44050</c:v>
                </c:pt>
                <c:pt idx="389">
                  <c:v>44053</c:v>
                </c:pt>
                <c:pt idx="390">
                  <c:v>44054</c:v>
                </c:pt>
                <c:pt idx="391">
                  <c:v>44055</c:v>
                </c:pt>
                <c:pt idx="392">
                  <c:v>44056</c:v>
                </c:pt>
                <c:pt idx="393">
                  <c:v>44057</c:v>
                </c:pt>
                <c:pt idx="394">
                  <c:v>44060</c:v>
                </c:pt>
                <c:pt idx="395">
                  <c:v>44061</c:v>
                </c:pt>
                <c:pt idx="396">
                  <c:v>44062</c:v>
                </c:pt>
                <c:pt idx="397">
                  <c:v>44063</c:v>
                </c:pt>
                <c:pt idx="398">
                  <c:v>44064</c:v>
                </c:pt>
                <c:pt idx="399">
                  <c:v>44067</c:v>
                </c:pt>
                <c:pt idx="400">
                  <c:v>44068</c:v>
                </c:pt>
                <c:pt idx="401">
                  <c:v>44069</c:v>
                </c:pt>
                <c:pt idx="402">
                  <c:v>44070</c:v>
                </c:pt>
                <c:pt idx="403">
                  <c:v>44071</c:v>
                </c:pt>
                <c:pt idx="404">
                  <c:v>44074</c:v>
                </c:pt>
                <c:pt idx="405">
                  <c:v>44075</c:v>
                </c:pt>
                <c:pt idx="406">
                  <c:v>44077</c:v>
                </c:pt>
                <c:pt idx="407">
                  <c:v>44078</c:v>
                </c:pt>
                <c:pt idx="408">
                  <c:v>44081</c:v>
                </c:pt>
                <c:pt idx="409">
                  <c:v>44082</c:v>
                </c:pt>
                <c:pt idx="410">
                  <c:v>44083</c:v>
                </c:pt>
                <c:pt idx="411">
                  <c:v>44084</c:v>
                </c:pt>
                <c:pt idx="412">
                  <c:v>44085</c:v>
                </c:pt>
                <c:pt idx="413">
                  <c:v>44088</c:v>
                </c:pt>
                <c:pt idx="414">
                  <c:v>44089</c:v>
                </c:pt>
                <c:pt idx="415">
                  <c:v>44090</c:v>
                </c:pt>
                <c:pt idx="416">
                  <c:v>44091</c:v>
                </c:pt>
                <c:pt idx="417">
                  <c:v>44092</c:v>
                </c:pt>
                <c:pt idx="418">
                  <c:v>44095</c:v>
                </c:pt>
                <c:pt idx="419">
                  <c:v>44096</c:v>
                </c:pt>
                <c:pt idx="420">
                  <c:v>44097</c:v>
                </c:pt>
                <c:pt idx="421">
                  <c:v>44098</c:v>
                </c:pt>
                <c:pt idx="422">
                  <c:v>44099</c:v>
                </c:pt>
                <c:pt idx="423">
                  <c:v>44102</c:v>
                </c:pt>
                <c:pt idx="424">
                  <c:v>44103</c:v>
                </c:pt>
                <c:pt idx="425">
                  <c:v>44104</c:v>
                </c:pt>
                <c:pt idx="426">
                  <c:v>44105</c:v>
                </c:pt>
                <c:pt idx="427">
                  <c:v>44106</c:v>
                </c:pt>
                <c:pt idx="428">
                  <c:v>44109</c:v>
                </c:pt>
                <c:pt idx="429">
                  <c:v>44110</c:v>
                </c:pt>
                <c:pt idx="430">
                  <c:v>44111</c:v>
                </c:pt>
                <c:pt idx="431">
                  <c:v>44112</c:v>
                </c:pt>
                <c:pt idx="432">
                  <c:v>44113</c:v>
                </c:pt>
                <c:pt idx="433">
                  <c:v>44116</c:v>
                </c:pt>
                <c:pt idx="434">
                  <c:v>44117</c:v>
                </c:pt>
                <c:pt idx="435">
                  <c:v>44118</c:v>
                </c:pt>
                <c:pt idx="436">
                  <c:v>44119</c:v>
                </c:pt>
                <c:pt idx="437">
                  <c:v>44120</c:v>
                </c:pt>
                <c:pt idx="438">
                  <c:v>44123</c:v>
                </c:pt>
                <c:pt idx="439">
                  <c:v>44124</c:v>
                </c:pt>
                <c:pt idx="440">
                  <c:v>44125</c:v>
                </c:pt>
                <c:pt idx="441">
                  <c:v>44126</c:v>
                </c:pt>
                <c:pt idx="442">
                  <c:v>44127</c:v>
                </c:pt>
                <c:pt idx="443">
                  <c:v>44130</c:v>
                </c:pt>
                <c:pt idx="444">
                  <c:v>44131</c:v>
                </c:pt>
                <c:pt idx="445">
                  <c:v>44132</c:v>
                </c:pt>
                <c:pt idx="446">
                  <c:v>44133</c:v>
                </c:pt>
                <c:pt idx="447">
                  <c:v>44134</c:v>
                </c:pt>
                <c:pt idx="448">
                  <c:v>44137</c:v>
                </c:pt>
                <c:pt idx="449">
                  <c:v>44138</c:v>
                </c:pt>
                <c:pt idx="450">
                  <c:v>44139</c:v>
                </c:pt>
                <c:pt idx="451">
                  <c:v>44140</c:v>
                </c:pt>
                <c:pt idx="452">
                  <c:v>44141</c:v>
                </c:pt>
                <c:pt idx="453">
                  <c:v>44144</c:v>
                </c:pt>
                <c:pt idx="454">
                  <c:v>44145</c:v>
                </c:pt>
                <c:pt idx="455">
                  <c:v>44146</c:v>
                </c:pt>
                <c:pt idx="456">
                  <c:v>44147</c:v>
                </c:pt>
                <c:pt idx="457">
                  <c:v>44148</c:v>
                </c:pt>
                <c:pt idx="458">
                  <c:v>44151</c:v>
                </c:pt>
                <c:pt idx="459">
                  <c:v>44152</c:v>
                </c:pt>
                <c:pt idx="460">
                  <c:v>44153</c:v>
                </c:pt>
                <c:pt idx="461">
                  <c:v>44154</c:v>
                </c:pt>
                <c:pt idx="462">
                  <c:v>44155</c:v>
                </c:pt>
                <c:pt idx="463">
                  <c:v>44158</c:v>
                </c:pt>
                <c:pt idx="464">
                  <c:v>44159</c:v>
                </c:pt>
                <c:pt idx="465">
                  <c:v>44160</c:v>
                </c:pt>
                <c:pt idx="466">
                  <c:v>44161</c:v>
                </c:pt>
                <c:pt idx="467">
                  <c:v>44162</c:v>
                </c:pt>
                <c:pt idx="468">
                  <c:v>44165</c:v>
                </c:pt>
                <c:pt idx="469">
                  <c:v>44166</c:v>
                </c:pt>
                <c:pt idx="470">
                  <c:v>44167</c:v>
                </c:pt>
                <c:pt idx="471">
                  <c:v>44168</c:v>
                </c:pt>
                <c:pt idx="472">
                  <c:v>44169</c:v>
                </c:pt>
                <c:pt idx="473">
                  <c:v>44172</c:v>
                </c:pt>
                <c:pt idx="474">
                  <c:v>44173</c:v>
                </c:pt>
                <c:pt idx="475">
                  <c:v>44174</c:v>
                </c:pt>
                <c:pt idx="476">
                  <c:v>44175</c:v>
                </c:pt>
                <c:pt idx="477">
                  <c:v>44176</c:v>
                </c:pt>
                <c:pt idx="478">
                  <c:v>44179</c:v>
                </c:pt>
                <c:pt idx="479">
                  <c:v>44180</c:v>
                </c:pt>
                <c:pt idx="480">
                  <c:v>44181</c:v>
                </c:pt>
                <c:pt idx="481">
                  <c:v>44182</c:v>
                </c:pt>
                <c:pt idx="482">
                  <c:v>44183</c:v>
                </c:pt>
                <c:pt idx="483">
                  <c:v>44186</c:v>
                </c:pt>
                <c:pt idx="484">
                  <c:v>44187</c:v>
                </c:pt>
                <c:pt idx="485">
                  <c:v>44188</c:v>
                </c:pt>
                <c:pt idx="486">
                  <c:v>44189</c:v>
                </c:pt>
                <c:pt idx="487">
                  <c:v>44190</c:v>
                </c:pt>
                <c:pt idx="488">
                  <c:v>44193</c:v>
                </c:pt>
                <c:pt idx="489">
                  <c:v>44194</c:v>
                </c:pt>
                <c:pt idx="490">
                  <c:v>44195</c:v>
                </c:pt>
                <c:pt idx="491">
                  <c:v>44196</c:v>
                </c:pt>
                <c:pt idx="492">
                  <c:v>44200</c:v>
                </c:pt>
                <c:pt idx="493">
                  <c:v>44201</c:v>
                </c:pt>
                <c:pt idx="494">
                  <c:v>44202</c:v>
                </c:pt>
                <c:pt idx="495">
                  <c:v>44203</c:v>
                </c:pt>
                <c:pt idx="496">
                  <c:v>44204</c:v>
                </c:pt>
                <c:pt idx="497">
                  <c:v>44207</c:v>
                </c:pt>
                <c:pt idx="498">
                  <c:v>44208</c:v>
                </c:pt>
                <c:pt idx="499">
                  <c:v>44209</c:v>
                </c:pt>
                <c:pt idx="500">
                  <c:v>44210</c:v>
                </c:pt>
                <c:pt idx="501">
                  <c:v>44211</c:v>
                </c:pt>
                <c:pt idx="502">
                  <c:v>44214</c:v>
                </c:pt>
                <c:pt idx="503">
                  <c:v>44215</c:v>
                </c:pt>
                <c:pt idx="504">
                  <c:v>44216</c:v>
                </c:pt>
                <c:pt idx="505">
                  <c:v>44217</c:v>
                </c:pt>
                <c:pt idx="506">
                  <c:v>44218</c:v>
                </c:pt>
                <c:pt idx="507">
                  <c:v>44221</c:v>
                </c:pt>
                <c:pt idx="508">
                  <c:v>44222</c:v>
                </c:pt>
                <c:pt idx="509">
                  <c:v>44223</c:v>
                </c:pt>
                <c:pt idx="510">
                  <c:v>44224</c:v>
                </c:pt>
                <c:pt idx="511">
                  <c:v>44225</c:v>
                </c:pt>
                <c:pt idx="512">
                  <c:v>44228</c:v>
                </c:pt>
                <c:pt idx="513">
                  <c:v>44229</c:v>
                </c:pt>
                <c:pt idx="514">
                  <c:v>44230</c:v>
                </c:pt>
                <c:pt idx="515">
                  <c:v>44231</c:v>
                </c:pt>
                <c:pt idx="516">
                  <c:v>44232</c:v>
                </c:pt>
                <c:pt idx="517">
                  <c:v>44235</c:v>
                </c:pt>
                <c:pt idx="518">
                  <c:v>44236</c:v>
                </c:pt>
                <c:pt idx="519">
                  <c:v>44244</c:v>
                </c:pt>
                <c:pt idx="520">
                  <c:v>44245</c:v>
                </c:pt>
                <c:pt idx="521">
                  <c:v>44246</c:v>
                </c:pt>
                <c:pt idx="522">
                  <c:v>44249</c:v>
                </c:pt>
                <c:pt idx="523">
                  <c:v>44250</c:v>
                </c:pt>
                <c:pt idx="524">
                  <c:v>44251</c:v>
                </c:pt>
                <c:pt idx="525">
                  <c:v>44252</c:v>
                </c:pt>
                <c:pt idx="526">
                  <c:v>44253</c:v>
                </c:pt>
                <c:pt idx="527">
                  <c:v>44256</c:v>
                </c:pt>
                <c:pt idx="528">
                  <c:v>44257</c:v>
                </c:pt>
                <c:pt idx="529">
                  <c:v>44258</c:v>
                </c:pt>
                <c:pt idx="530">
                  <c:v>44259</c:v>
                </c:pt>
                <c:pt idx="531">
                  <c:v>44260</c:v>
                </c:pt>
                <c:pt idx="532">
                  <c:v>44263</c:v>
                </c:pt>
                <c:pt idx="533">
                  <c:v>44264</c:v>
                </c:pt>
                <c:pt idx="534">
                  <c:v>44265</c:v>
                </c:pt>
                <c:pt idx="535">
                  <c:v>44266</c:v>
                </c:pt>
                <c:pt idx="536">
                  <c:v>44267</c:v>
                </c:pt>
                <c:pt idx="537">
                  <c:v>44270</c:v>
                </c:pt>
                <c:pt idx="538">
                  <c:v>44271</c:v>
                </c:pt>
                <c:pt idx="539">
                  <c:v>44272</c:v>
                </c:pt>
                <c:pt idx="540">
                  <c:v>44273</c:v>
                </c:pt>
                <c:pt idx="541">
                  <c:v>44274</c:v>
                </c:pt>
                <c:pt idx="542">
                  <c:v>44277</c:v>
                </c:pt>
                <c:pt idx="543">
                  <c:v>44278</c:v>
                </c:pt>
                <c:pt idx="544">
                  <c:v>44279</c:v>
                </c:pt>
                <c:pt idx="545">
                  <c:v>44280</c:v>
                </c:pt>
                <c:pt idx="546">
                  <c:v>44281</c:v>
                </c:pt>
                <c:pt idx="547">
                  <c:v>44284</c:v>
                </c:pt>
                <c:pt idx="548">
                  <c:v>44285</c:v>
                </c:pt>
                <c:pt idx="549">
                  <c:v>44286</c:v>
                </c:pt>
                <c:pt idx="550">
                  <c:v>44287</c:v>
                </c:pt>
                <c:pt idx="551">
                  <c:v>44288</c:v>
                </c:pt>
                <c:pt idx="552">
                  <c:v>44291</c:v>
                </c:pt>
                <c:pt idx="553">
                  <c:v>44292</c:v>
                </c:pt>
                <c:pt idx="554">
                  <c:v>44293</c:v>
                </c:pt>
                <c:pt idx="555">
                  <c:v>44294</c:v>
                </c:pt>
                <c:pt idx="556">
                  <c:v>44295</c:v>
                </c:pt>
                <c:pt idx="557">
                  <c:v>44298</c:v>
                </c:pt>
                <c:pt idx="558">
                  <c:v>44299</c:v>
                </c:pt>
                <c:pt idx="559">
                  <c:v>44300</c:v>
                </c:pt>
                <c:pt idx="560">
                  <c:v>44301</c:v>
                </c:pt>
                <c:pt idx="561">
                  <c:v>44302</c:v>
                </c:pt>
                <c:pt idx="562">
                  <c:v>44305</c:v>
                </c:pt>
                <c:pt idx="563">
                  <c:v>44306</c:v>
                </c:pt>
                <c:pt idx="564">
                  <c:v>44308</c:v>
                </c:pt>
                <c:pt idx="565">
                  <c:v>44309</c:v>
                </c:pt>
                <c:pt idx="566">
                  <c:v>44312</c:v>
                </c:pt>
                <c:pt idx="567">
                  <c:v>44313</c:v>
                </c:pt>
                <c:pt idx="568">
                  <c:v>44314</c:v>
                </c:pt>
                <c:pt idx="569">
                  <c:v>44315</c:v>
                </c:pt>
                <c:pt idx="570">
                  <c:v>44320</c:v>
                </c:pt>
                <c:pt idx="571">
                  <c:v>44321</c:v>
                </c:pt>
                <c:pt idx="572">
                  <c:v>44322</c:v>
                </c:pt>
                <c:pt idx="573">
                  <c:v>44323</c:v>
                </c:pt>
                <c:pt idx="574">
                  <c:v>44326</c:v>
                </c:pt>
                <c:pt idx="575">
                  <c:v>44327</c:v>
                </c:pt>
                <c:pt idx="576">
                  <c:v>44328</c:v>
                </c:pt>
                <c:pt idx="577">
                  <c:v>44329</c:v>
                </c:pt>
                <c:pt idx="578">
                  <c:v>44330</c:v>
                </c:pt>
                <c:pt idx="579">
                  <c:v>44333</c:v>
                </c:pt>
                <c:pt idx="580">
                  <c:v>44334</c:v>
                </c:pt>
                <c:pt idx="581">
                  <c:v>44335</c:v>
                </c:pt>
                <c:pt idx="582">
                  <c:v>44336</c:v>
                </c:pt>
                <c:pt idx="583">
                  <c:v>44337</c:v>
                </c:pt>
                <c:pt idx="584">
                  <c:v>44340</c:v>
                </c:pt>
                <c:pt idx="585">
                  <c:v>44341</c:v>
                </c:pt>
                <c:pt idx="586">
                  <c:v>44342</c:v>
                </c:pt>
                <c:pt idx="587">
                  <c:v>44343</c:v>
                </c:pt>
                <c:pt idx="588">
                  <c:v>44344</c:v>
                </c:pt>
                <c:pt idx="589">
                  <c:v>44347</c:v>
                </c:pt>
                <c:pt idx="590">
                  <c:v>44348</c:v>
                </c:pt>
                <c:pt idx="591">
                  <c:v>44349</c:v>
                </c:pt>
                <c:pt idx="592">
                  <c:v>44350</c:v>
                </c:pt>
                <c:pt idx="593">
                  <c:v>44351</c:v>
                </c:pt>
                <c:pt idx="594">
                  <c:v>44354</c:v>
                </c:pt>
                <c:pt idx="595">
                  <c:v>44355</c:v>
                </c:pt>
                <c:pt idx="596">
                  <c:v>44356</c:v>
                </c:pt>
                <c:pt idx="597">
                  <c:v>44357</c:v>
                </c:pt>
                <c:pt idx="598">
                  <c:v>44358</c:v>
                </c:pt>
                <c:pt idx="599">
                  <c:v>44361</c:v>
                </c:pt>
                <c:pt idx="600">
                  <c:v>44362</c:v>
                </c:pt>
                <c:pt idx="601">
                  <c:v>44363</c:v>
                </c:pt>
                <c:pt idx="602">
                  <c:v>44364</c:v>
                </c:pt>
                <c:pt idx="603">
                  <c:v>44365</c:v>
                </c:pt>
                <c:pt idx="604">
                  <c:v>44368</c:v>
                </c:pt>
                <c:pt idx="605">
                  <c:v>44369</c:v>
                </c:pt>
                <c:pt idx="606">
                  <c:v>44370</c:v>
                </c:pt>
                <c:pt idx="607">
                  <c:v>44371</c:v>
                </c:pt>
                <c:pt idx="608">
                  <c:v>44372</c:v>
                </c:pt>
                <c:pt idx="609">
                  <c:v>44375</c:v>
                </c:pt>
                <c:pt idx="610">
                  <c:v>44376</c:v>
                </c:pt>
                <c:pt idx="611">
                  <c:v>44377</c:v>
                </c:pt>
                <c:pt idx="612">
                  <c:v>44378</c:v>
                </c:pt>
                <c:pt idx="613">
                  <c:v>44379</c:v>
                </c:pt>
                <c:pt idx="614">
                  <c:v>44382</c:v>
                </c:pt>
                <c:pt idx="615">
                  <c:v>44383</c:v>
                </c:pt>
                <c:pt idx="616">
                  <c:v>44384</c:v>
                </c:pt>
                <c:pt idx="617">
                  <c:v>44385</c:v>
                </c:pt>
                <c:pt idx="618">
                  <c:v>44386</c:v>
                </c:pt>
                <c:pt idx="619">
                  <c:v>44389</c:v>
                </c:pt>
                <c:pt idx="620">
                  <c:v>44390</c:v>
                </c:pt>
                <c:pt idx="621">
                  <c:v>44391</c:v>
                </c:pt>
                <c:pt idx="622">
                  <c:v>44392</c:v>
                </c:pt>
                <c:pt idx="623">
                  <c:v>44393</c:v>
                </c:pt>
                <c:pt idx="624">
                  <c:v>44396</c:v>
                </c:pt>
                <c:pt idx="625">
                  <c:v>44397</c:v>
                </c:pt>
                <c:pt idx="626">
                  <c:v>44398</c:v>
                </c:pt>
                <c:pt idx="627">
                  <c:v>44399</c:v>
                </c:pt>
                <c:pt idx="628">
                  <c:v>44400</c:v>
                </c:pt>
                <c:pt idx="629">
                  <c:v>44404</c:v>
                </c:pt>
                <c:pt idx="630">
                  <c:v>44405</c:v>
                </c:pt>
                <c:pt idx="631">
                  <c:v>44406</c:v>
                </c:pt>
                <c:pt idx="632">
                  <c:v>44407</c:v>
                </c:pt>
                <c:pt idx="633">
                  <c:v>44410</c:v>
                </c:pt>
                <c:pt idx="634">
                  <c:v>44411</c:v>
                </c:pt>
                <c:pt idx="635">
                  <c:v>44412</c:v>
                </c:pt>
                <c:pt idx="636">
                  <c:v>44413</c:v>
                </c:pt>
                <c:pt idx="637">
                  <c:v>44414</c:v>
                </c:pt>
                <c:pt idx="638">
                  <c:v>44417</c:v>
                </c:pt>
                <c:pt idx="639">
                  <c:v>44418</c:v>
                </c:pt>
                <c:pt idx="640">
                  <c:v>44419</c:v>
                </c:pt>
                <c:pt idx="641">
                  <c:v>44420</c:v>
                </c:pt>
                <c:pt idx="642">
                  <c:v>44421</c:v>
                </c:pt>
                <c:pt idx="643">
                  <c:v>44424</c:v>
                </c:pt>
                <c:pt idx="644">
                  <c:v>44425</c:v>
                </c:pt>
                <c:pt idx="645">
                  <c:v>44426</c:v>
                </c:pt>
                <c:pt idx="646">
                  <c:v>44427</c:v>
                </c:pt>
                <c:pt idx="647">
                  <c:v>44428</c:v>
                </c:pt>
                <c:pt idx="648">
                  <c:v>44431</c:v>
                </c:pt>
                <c:pt idx="649">
                  <c:v>44432</c:v>
                </c:pt>
                <c:pt idx="650">
                  <c:v>44433</c:v>
                </c:pt>
                <c:pt idx="651">
                  <c:v>44434</c:v>
                </c:pt>
                <c:pt idx="652">
                  <c:v>44435</c:v>
                </c:pt>
                <c:pt idx="653">
                  <c:v>44438</c:v>
                </c:pt>
                <c:pt idx="654">
                  <c:v>44439</c:v>
                </c:pt>
                <c:pt idx="655">
                  <c:v>44440</c:v>
                </c:pt>
                <c:pt idx="656">
                  <c:v>44445</c:v>
                </c:pt>
                <c:pt idx="657">
                  <c:v>44446</c:v>
                </c:pt>
                <c:pt idx="658">
                  <c:v>44447</c:v>
                </c:pt>
                <c:pt idx="659">
                  <c:v>44448</c:v>
                </c:pt>
                <c:pt idx="660">
                  <c:v>44449</c:v>
                </c:pt>
                <c:pt idx="661">
                  <c:v>44452</c:v>
                </c:pt>
                <c:pt idx="662">
                  <c:v>44453</c:v>
                </c:pt>
                <c:pt idx="663">
                  <c:v>44454</c:v>
                </c:pt>
                <c:pt idx="664">
                  <c:v>44455</c:v>
                </c:pt>
                <c:pt idx="665">
                  <c:v>44456</c:v>
                </c:pt>
                <c:pt idx="666">
                  <c:v>44459</c:v>
                </c:pt>
                <c:pt idx="667">
                  <c:v>44460</c:v>
                </c:pt>
                <c:pt idx="668">
                  <c:v>44461</c:v>
                </c:pt>
                <c:pt idx="669">
                  <c:v>44462</c:v>
                </c:pt>
                <c:pt idx="670">
                  <c:v>44463</c:v>
                </c:pt>
                <c:pt idx="671">
                  <c:v>44466</c:v>
                </c:pt>
                <c:pt idx="672">
                  <c:v>44467</c:v>
                </c:pt>
                <c:pt idx="673">
                  <c:v>44468</c:v>
                </c:pt>
                <c:pt idx="674">
                  <c:v>44469</c:v>
                </c:pt>
                <c:pt idx="675">
                  <c:v>44470</c:v>
                </c:pt>
                <c:pt idx="676">
                  <c:v>44473</c:v>
                </c:pt>
                <c:pt idx="677">
                  <c:v>44474</c:v>
                </c:pt>
                <c:pt idx="678">
                  <c:v>44475</c:v>
                </c:pt>
                <c:pt idx="679">
                  <c:v>44476</c:v>
                </c:pt>
                <c:pt idx="680">
                  <c:v>44477</c:v>
                </c:pt>
                <c:pt idx="681">
                  <c:v>44480</c:v>
                </c:pt>
                <c:pt idx="682">
                  <c:v>44481</c:v>
                </c:pt>
                <c:pt idx="683">
                  <c:v>44482</c:v>
                </c:pt>
                <c:pt idx="684">
                  <c:v>44483</c:v>
                </c:pt>
                <c:pt idx="685">
                  <c:v>44484</c:v>
                </c:pt>
                <c:pt idx="686">
                  <c:v>44487</c:v>
                </c:pt>
                <c:pt idx="687">
                  <c:v>44488</c:v>
                </c:pt>
                <c:pt idx="688">
                  <c:v>44489</c:v>
                </c:pt>
                <c:pt idx="689">
                  <c:v>44490</c:v>
                </c:pt>
                <c:pt idx="690">
                  <c:v>44491</c:v>
                </c:pt>
                <c:pt idx="691">
                  <c:v>44494</c:v>
                </c:pt>
                <c:pt idx="692">
                  <c:v>44495</c:v>
                </c:pt>
                <c:pt idx="693">
                  <c:v>44496</c:v>
                </c:pt>
                <c:pt idx="694">
                  <c:v>44497</c:v>
                </c:pt>
                <c:pt idx="695">
                  <c:v>44498</c:v>
                </c:pt>
                <c:pt idx="696">
                  <c:v>44501</c:v>
                </c:pt>
                <c:pt idx="697">
                  <c:v>44502</c:v>
                </c:pt>
                <c:pt idx="698">
                  <c:v>44503</c:v>
                </c:pt>
                <c:pt idx="699">
                  <c:v>44504</c:v>
                </c:pt>
                <c:pt idx="700">
                  <c:v>44505</c:v>
                </c:pt>
                <c:pt idx="701">
                  <c:v>44508</c:v>
                </c:pt>
                <c:pt idx="702">
                  <c:v>44509</c:v>
                </c:pt>
                <c:pt idx="703">
                  <c:v>44510</c:v>
                </c:pt>
                <c:pt idx="704">
                  <c:v>44511</c:v>
                </c:pt>
                <c:pt idx="705">
                  <c:v>44512</c:v>
                </c:pt>
                <c:pt idx="706">
                  <c:v>44515</c:v>
                </c:pt>
                <c:pt idx="707">
                  <c:v>44516</c:v>
                </c:pt>
                <c:pt idx="708">
                  <c:v>44517</c:v>
                </c:pt>
                <c:pt idx="709">
                  <c:v>44518</c:v>
                </c:pt>
                <c:pt idx="710">
                  <c:v>44519</c:v>
                </c:pt>
                <c:pt idx="711">
                  <c:v>44522</c:v>
                </c:pt>
                <c:pt idx="712">
                  <c:v>44523</c:v>
                </c:pt>
                <c:pt idx="713">
                  <c:v>44524</c:v>
                </c:pt>
                <c:pt idx="714">
                  <c:v>44525</c:v>
                </c:pt>
                <c:pt idx="715">
                  <c:v>44526</c:v>
                </c:pt>
                <c:pt idx="716">
                  <c:v>44529</c:v>
                </c:pt>
                <c:pt idx="717">
                  <c:v>44530</c:v>
                </c:pt>
                <c:pt idx="718">
                  <c:v>44531</c:v>
                </c:pt>
                <c:pt idx="719">
                  <c:v>44532</c:v>
                </c:pt>
                <c:pt idx="720">
                  <c:v>44533</c:v>
                </c:pt>
                <c:pt idx="721">
                  <c:v>44536</c:v>
                </c:pt>
                <c:pt idx="722">
                  <c:v>44537</c:v>
                </c:pt>
                <c:pt idx="723">
                  <c:v>44538</c:v>
                </c:pt>
                <c:pt idx="724">
                  <c:v>44539</c:v>
                </c:pt>
                <c:pt idx="725">
                  <c:v>44540</c:v>
                </c:pt>
                <c:pt idx="726">
                  <c:v>44543</c:v>
                </c:pt>
                <c:pt idx="727">
                  <c:v>44544</c:v>
                </c:pt>
                <c:pt idx="728">
                  <c:v>44545</c:v>
                </c:pt>
                <c:pt idx="729">
                  <c:v>44546</c:v>
                </c:pt>
                <c:pt idx="730">
                  <c:v>44547</c:v>
                </c:pt>
                <c:pt idx="731">
                  <c:v>44550</c:v>
                </c:pt>
                <c:pt idx="732">
                  <c:v>44551</c:v>
                </c:pt>
                <c:pt idx="733">
                  <c:v>44552</c:v>
                </c:pt>
                <c:pt idx="734">
                  <c:v>44553</c:v>
                </c:pt>
                <c:pt idx="735">
                  <c:v>44554</c:v>
                </c:pt>
                <c:pt idx="736">
                  <c:v>44557</c:v>
                </c:pt>
                <c:pt idx="737">
                  <c:v>44558</c:v>
                </c:pt>
                <c:pt idx="738">
                  <c:v>44559</c:v>
                </c:pt>
                <c:pt idx="739">
                  <c:v>44560</c:v>
                </c:pt>
                <c:pt idx="740">
                  <c:v>44561</c:v>
                </c:pt>
                <c:pt idx="741">
                  <c:v>44565</c:v>
                </c:pt>
                <c:pt idx="742">
                  <c:v>44566</c:v>
                </c:pt>
                <c:pt idx="743">
                  <c:v>44568</c:v>
                </c:pt>
                <c:pt idx="744">
                  <c:v>44571</c:v>
                </c:pt>
                <c:pt idx="745">
                  <c:v>44572</c:v>
                </c:pt>
                <c:pt idx="746">
                  <c:v>44573</c:v>
                </c:pt>
                <c:pt idx="747">
                  <c:v>44574</c:v>
                </c:pt>
                <c:pt idx="748">
                  <c:v>44575</c:v>
                </c:pt>
                <c:pt idx="749">
                  <c:v>44578</c:v>
                </c:pt>
                <c:pt idx="750">
                  <c:v>44579</c:v>
                </c:pt>
                <c:pt idx="751">
                  <c:v>44580</c:v>
                </c:pt>
                <c:pt idx="752">
                  <c:v>44581</c:v>
                </c:pt>
                <c:pt idx="753">
                  <c:v>44582</c:v>
                </c:pt>
                <c:pt idx="754">
                  <c:v>44585</c:v>
                </c:pt>
                <c:pt idx="755">
                  <c:v>44586</c:v>
                </c:pt>
                <c:pt idx="756">
                  <c:v>44587</c:v>
                </c:pt>
                <c:pt idx="757">
                  <c:v>44588</c:v>
                </c:pt>
                <c:pt idx="758">
                  <c:v>44589</c:v>
                </c:pt>
                <c:pt idx="759">
                  <c:v>44599</c:v>
                </c:pt>
                <c:pt idx="760">
                  <c:v>44600</c:v>
                </c:pt>
                <c:pt idx="761">
                  <c:v>44601</c:v>
                </c:pt>
                <c:pt idx="762">
                  <c:v>44602</c:v>
                </c:pt>
                <c:pt idx="763">
                  <c:v>44603</c:v>
                </c:pt>
                <c:pt idx="764">
                  <c:v>44606</c:v>
                </c:pt>
                <c:pt idx="765">
                  <c:v>44607</c:v>
                </c:pt>
                <c:pt idx="766">
                  <c:v>44608</c:v>
                </c:pt>
                <c:pt idx="767">
                  <c:v>44609</c:v>
                </c:pt>
                <c:pt idx="768">
                  <c:v>44610</c:v>
                </c:pt>
                <c:pt idx="769">
                  <c:v>44613</c:v>
                </c:pt>
                <c:pt idx="770">
                  <c:v>44614</c:v>
                </c:pt>
                <c:pt idx="771">
                  <c:v>44615</c:v>
                </c:pt>
                <c:pt idx="772">
                  <c:v>44616</c:v>
                </c:pt>
                <c:pt idx="773">
                  <c:v>44617</c:v>
                </c:pt>
                <c:pt idx="774">
                  <c:v>44620</c:v>
                </c:pt>
                <c:pt idx="775">
                  <c:v>44621</c:v>
                </c:pt>
                <c:pt idx="776">
                  <c:v>44622</c:v>
                </c:pt>
                <c:pt idx="777">
                  <c:v>44623</c:v>
                </c:pt>
                <c:pt idx="778">
                  <c:v>44624</c:v>
                </c:pt>
                <c:pt idx="779">
                  <c:v>44627</c:v>
                </c:pt>
                <c:pt idx="780">
                  <c:v>44628</c:v>
                </c:pt>
                <c:pt idx="781">
                  <c:v>44629</c:v>
                </c:pt>
                <c:pt idx="782">
                  <c:v>44630</c:v>
                </c:pt>
                <c:pt idx="783">
                  <c:v>44631</c:v>
                </c:pt>
                <c:pt idx="784">
                  <c:v>44634</c:v>
                </c:pt>
                <c:pt idx="785">
                  <c:v>44635</c:v>
                </c:pt>
                <c:pt idx="786">
                  <c:v>44636</c:v>
                </c:pt>
                <c:pt idx="787">
                  <c:v>44637</c:v>
                </c:pt>
                <c:pt idx="788">
                  <c:v>44638</c:v>
                </c:pt>
                <c:pt idx="789">
                  <c:v>44641</c:v>
                </c:pt>
                <c:pt idx="790">
                  <c:v>44642</c:v>
                </c:pt>
                <c:pt idx="791">
                  <c:v>44643</c:v>
                </c:pt>
                <c:pt idx="792">
                  <c:v>44644</c:v>
                </c:pt>
                <c:pt idx="793">
                  <c:v>44645</c:v>
                </c:pt>
                <c:pt idx="794">
                  <c:v>44648</c:v>
                </c:pt>
                <c:pt idx="795">
                  <c:v>44649</c:v>
                </c:pt>
                <c:pt idx="796">
                  <c:v>44650</c:v>
                </c:pt>
                <c:pt idx="797">
                  <c:v>44651</c:v>
                </c:pt>
                <c:pt idx="798">
                  <c:v>44652</c:v>
                </c:pt>
                <c:pt idx="799">
                  <c:v>44655</c:v>
                </c:pt>
                <c:pt idx="800">
                  <c:v>44656</c:v>
                </c:pt>
                <c:pt idx="801">
                  <c:v>44657</c:v>
                </c:pt>
                <c:pt idx="802">
                  <c:v>44658</c:v>
                </c:pt>
                <c:pt idx="803">
                  <c:v>44659</c:v>
                </c:pt>
                <c:pt idx="804">
                  <c:v>44663</c:v>
                </c:pt>
                <c:pt idx="805">
                  <c:v>44664</c:v>
                </c:pt>
                <c:pt idx="806">
                  <c:v>44665</c:v>
                </c:pt>
                <c:pt idx="807">
                  <c:v>44666</c:v>
                </c:pt>
                <c:pt idx="808">
                  <c:v>44669</c:v>
                </c:pt>
                <c:pt idx="809">
                  <c:v>44670</c:v>
                </c:pt>
                <c:pt idx="810">
                  <c:v>44671</c:v>
                </c:pt>
                <c:pt idx="811">
                  <c:v>44672</c:v>
                </c:pt>
                <c:pt idx="812">
                  <c:v>44673</c:v>
                </c:pt>
                <c:pt idx="813">
                  <c:v>44676</c:v>
                </c:pt>
                <c:pt idx="814">
                  <c:v>44677</c:v>
                </c:pt>
                <c:pt idx="815">
                  <c:v>44678</c:v>
                </c:pt>
                <c:pt idx="816">
                  <c:v>44679</c:v>
                </c:pt>
                <c:pt idx="817">
                  <c:v>44680</c:v>
                </c:pt>
                <c:pt idx="818">
                  <c:v>44685</c:v>
                </c:pt>
                <c:pt idx="819">
                  <c:v>44686</c:v>
                </c:pt>
                <c:pt idx="820">
                  <c:v>44687</c:v>
                </c:pt>
                <c:pt idx="821">
                  <c:v>44690</c:v>
                </c:pt>
                <c:pt idx="822">
                  <c:v>44691</c:v>
                </c:pt>
                <c:pt idx="823">
                  <c:v>44692</c:v>
                </c:pt>
                <c:pt idx="824">
                  <c:v>44693</c:v>
                </c:pt>
                <c:pt idx="825">
                  <c:v>44694</c:v>
                </c:pt>
                <c:pt idx="826">
                  <c:v>44697</c:v>
                </c:pt>
                <c:pt idx="827">
                  <c:v>44698</c:v>
                </c:pt>
                <c:pt idx="828">
                  <c:v>44699</c:v>
                </c:pt>
                <c:pt idx="829">
                  <c:v>44700</c:v>
                </c:pt>
                <c:pt idx="830">
                  <c:v>44701</c:v>
                </c:pt>
                <c:pt idx="831">
                  <c:v>44704</c:v>
                </c:pt>
                <c:pt idx="832">
                  <c:v>44705</c:v>
                </c:pt>
                <c:pt idx="833">
                  <c:v>44706</c:v>
                </c:pt>
                <c:pt idx="834">
                  <c:v>44707</c:v>
                </c:pt>
                <c:pt idx="835">
                  <c:v>44708</c:v>
                </c:pt>
                <c:pt idx="836">
                  <c:v>44711</c:v>
                </c:pt>
                <c:pt idx="837">
                  <c:v>44712</c:v>
                </c:pt>
                <c:pt idx="838">
                  <c:v>44713</c:v>
                </c:pt>
                <c:pt idx="839">
                  <c:v>44714</c:v>
                </c:pt>
                <c:pt idx="840">
                  <c:v>44715</c:v>
                </c:pt>
                <c:pt idx="841">
                  <c:v>44718</c:v>
                </c:pt>
                <c:pt idx="842">
                  <c:v>44719</c:v>
                </c:pt>
                <c:pt idx="843">
                  <c:v>44720</c:v>
                </c:pt>
                <c:pt idx="844">
                  <c:v>44721</c:v>
                </c:pt>
                <c:pt idx="845">
                  <c:v>44722</c:v>
                </c:pt>
                <c:pt idx="846">
                  <c:v>44725</c:v>
                </c:pt>
                <c:pt idx="847">
                  <c:v>44726</c:v>
                </c:pt>
                <c:pt idx="848">
                  <c:v>44727</c:v>
                </c:pt>
                <c:pt idx="849">
                  <c:v>44728</c:v>
                </c:pt>
                <c:pt idx="850">
                  <c:v>44729</c:v>
                </c:pt>
                <c:pt idx="851">
                  <c:v>44732</c:v>
                </c:pt>
                <c:pt idx="852">
                  <c:v>44733</c:v>
                </c:pt>
                <c:pt idx="853">
                  <c:v>44734</c:v>
                </c:pt>
                <c:pt idx="854">
                  <c:v>44735</c:v>
                </c:pt>
                <c:pt idx="855">
                  <c:v>44736</c:v>
                </c:pt>
                <c:pt idx="856">
                  <c:v>44739</c:v>
                </c:pt>
                <c:pt idx="857">
                  <c:v>44740</c:v>
                </c:pt>
                <c:pt idx="858">
                  <c:v>44741</c:v>
                </c:pt>
                <c:pt idx="859">
                  <c:v>44743</c:v>
                </c:pt>
                <c:pt idx="860">
                  <c:v>44746</c:v>
                </c:pt>
                <c:pt idx="861">
                  <c:v>44747</c:v>
                </c:pt>
                <c:pt idx="862">
                  <c:v>44748</c:v>
                </c:pt>
                <c:pt idx="863">
                  <c:v>44749</c:v>
                </c:pt>
                <c:pt idx="864">
                  <c:v>44750</c:v>
                </c:pt>
                <c:pt idx="865">
                  <c:v>44753</c:v>
                </c:pt>
                <c:pt idx="866">
                  <c:v>44754</c:v>
                </c:pt>
                <c:pt idx="867">
                  <c:v>44755</c:v>
                </c:pt>
                <c:pt idx="868">
                  <c:v>44756</c:v>
                </c:pt>
                <c:pt idx="869">
                  <c:v>44757</c:v>
                </c:pt>
                <c:pt idx="870">
                  <c:v>44760</c:v>
                </c:pt>
                <c:pt idx="871">
                  <c:v>44761</c:v>
                </c:pt>
                <c:pt idx="872">
                  <c:v>44762</c:v>
                </c:pt>
                <c:pt idx="873">
                  <c:v>44763</c:v>
                </c:pt>
                <c:pt idx="874">
                  <c:v>44764</c:v>
                </c:pt>
                <c:pt idx="875">
                  <c:v>44767</c:v>
                </c:pt>
                <c:pt idx="876">
                  <c:v>44768</c:v>
                </c:pt>
                <c:pt idx="877">
                  <c:v>44769</c:v>
                </c:pt>
                <c:pt idx="878">
                  <c:v>44770</c:v>
                </c:pt>
                <c:pt idx="879">
                  <c:v>44771</c:v>
                </c:pt>
                <c:pt idx="880">
                  <c:v>44774</c:v>
                </c:pt>
                <c:pt idx="881">
                  <c:v>44775</c:v>
                </c:pt>
                <c:pt idx="882">
                  <c:v>44776</c:v>
                </c:pt>
                <c:pt idx="883">
                  <c:v>44777</c:v>
                </c:pt>
                <c:pt idx="884">
                  <c:v>44778</c:v>
                </c:pt>
                <c:pt idx="885">
                  <c:v>44781</c:v>
                </c:pt>
                <c:pt idx="886">
                  <c:v>44782</c:v>
                </c:pt>
                <c:pt idx="887">
                  <c:v>44783</c:v>
                </c:pt>
                <c:pt idx="888">
                  <c:v>44784</c:v>
                </c:pt>
                <c:pt idx="889">
                  <c:v>44785</c:v>
                </c:pt>
                <c:pt idx="890">
                  <c:v>44788</c:v>
                </c:pt>
                <c:pt idx="891">
                  <c:v>44789</c:v>
                </c:pt>
                <c:pt idx="892">
                  <c:v>44790</c:v>
                </c:pt>
                <c:pt idx="893">
                  <c:v>44791</c:v>
                </c:pt>
                <c:pt idx="894">
                  <c:v>44792</c:v>
                </c:pt>
                <c:pt idx="895">
                  <c:v>44795</c:v>
                </c:pt>
                <c:pt idx="896">
                  <c:v>44796</c:v>
                </c:pt>
                <c:pt idx="897">
                  <c:v>44797</c:v>
                </c:pt>
                <c:pt idx="898">
                  <c:v>44798</c:v>
                </c:pt>
                <c:pt idx="899">
                  <c:v>44799</c:v>
                </c:pt>
                <c:pt idx="900">
                  <c:v>44802</c:v>
                </c:pt>
                <c:pt idx="901">
                  <c:v>44803</c:v>
                </c:pt>
                <c:pt idx="902">
                  <c:v>44804</c:v>
                </c:pt>
                <c:pt idx="903">
                  <c:v>44809</c:v>
                </c:pt>
                <c:pt idx="904">
                  <c:v>44810</c:v>
                </c:pt>
                <c:pt idx="905">
                  <c:v>44811</c:v>
                </c:pt>
                <c:pt idx="906">
                  <c:v>44812</c:v>
                </c:pt>
                <c:pt idx="907">
                  <c:v>44813</c:v>
                </c:pt>
                <c:pt idx="908">
                  <c:v>44816</c:v>
                </c:pt>
                <c:pt idx="909">
                  <c:v>44817</c:v>
                </c:pt>
                <c:pt idx="910">
                  <c:v>44818</c:v>
                </c:pt>
                <c:pt idx="911">
                  <c:v>44819</c:v>
                </c:pt>
                <c:pt idx="912">
                  <c:v>44820</c:v>
                </c:pt>
                <c:pt idx="913">
                  <c:v>44823</c:v>
                </c:pt>
                <c:pt idx="914">
                  <c:v>44824</c:v>
                </c:pt>
                <c:pt idx="915">
                  <c:v>44825</c:v>
                </c:pt>
                <c:pt idx="916">
                  <c:v>44826</c:v>
                </c:pt>
                <c:pt idx="917">
                  <c:v>44827</c:v>
                </c:pt>
                <c:pt idx="918">
                  <c:v>44830</c:v>
                </c:pt>
                <c:pt idx="919">
                  <c:v>44831</c:v>
                </c:pt>
                <c:pt idx="920">
                  <c:v>44832</c:v>
                </c:pt>
                <c:pt idx="921">
                  <c:v>44833</c:v>
                </c:pt>
                <c:pt idx="922">
                  <c:v>44834</c:v>
                </c:pt>
                <c:pt idx="923">
                  <c:v>44837</c:v>
                </c:pt>
                <c:pt idx="924">
                  <c:v>44838</c:v>
                </c:pt>
                <c:pt idx="925">
                  <c:v>44839</c:v>
                </c:pt>
                <c:pt idx="926">
                  <c:v>44840</c:v>
                </c:pt>
                <c:pt idx="927">
                  <c:v>44841</c:v>
                </c:pt>
                <c:pt idx="928">
                  <c:v>44844</c:v>
                </c:pt>
                <c:pt idx="929">
                  <c:v>44845</c:v>
                </c:pt>
                <c:pt idx="930">
                  <c:v>44846</c:v>
                </c:pt>
                <c:pt idx="931">
                  <c:v>44847</c:v>
                </c:pt>
                <c:pt idx="932">
                  <c:v>44848</c:v>
                </c:pt>
                <c:pt idx="933">
                  <c:v>44851</c:v>
                </c:pt>
                <c:pt idx="934">
                  <c:v>44852</c:v>
                </c:pt>
                <c:pt idx="935">
                  <c:v>44853</c:v>
                </c:pt>
                <c:pt idx="936">
                  <c:v>44854</c:v>
                </c:pt>
                <c:pt idx="937">
                  <c:v>44855</c:v>
                </c:pt>
                <c:pt idx="938">
                  <c:v>44858</c:v>
                </c:pt>
                <c:pt idx="939">
                  <c:v>44859</c:v>
                </c:pt>
                <c:pt idx="940">
                  <c:v>44860</c:v>
                </c:pt>
                <c:pt idx="941">
                  <c:v>44861</c:v>
                </c:pt>
                <c:pt idx="942">
                  <c:v>44862</c:v>
                </c:pt>
                <c:pt idx="943">
                  <c:v>44865</c:v>
                </c:pt>
                <c:pt idx="944">
                  <c:v>44866</c:v>
                </c:pt>
                <c:pt idx="945">
                  <c:v>44867</c:v>
                </c:pt>
                <c:pt idx="946">
                  <c:v>44868</c:v>
                </c:pt>
                <c:pt idx="947">
                  <c:v>44869</c:v>
                </c:pt>
                <c:pt idx="948">
                  <c:v>44872</c:v>
                </c:pt>
                <c:pt idx="949">
                  <c:v>44873</c:v>
                </c:pt>
                <c:pt idx="950">
                  <c:v>44874</c:v>
                </c:pt>
                <c:pt idx="951">
                  <c:v>44875</c:v>
                </c:pt>
                <c:pt idx="952">
                  <c:v>44876</c:v>
                </c:pt>
                <c:pt idx="953">
                  <c:v>44879</c:v>
                </c:pt>
                <c:pt idx="954">
                  <c:v>44880</c:v>
                </c:pt>
                <c:pt idx="955">
                  <c:v>44881</c:v>
                </c:pt>
                <c:pt idx="956">
                  <c:v>44882</c:v>
                </c:pt>
                <c:pt idx="957">
                  <c:v>44883</c:v>
                </c:pt>
                <c:pt idx="958">
                  <c:v>44886</c:v>
                </c:pt>
                <c:pt idx="959">
                  <c:v>44887</c:v>
                </c:pt>
                <c:pt idx="960">
                  <c:v>44888</c:v>
                </c:pt>
                <c:pt idx="961">
                  <c:v>44889</c:v>
                </c:pt>
                <c:pt idx="962">
                  <c:v>44890</c:v>
                </c:pt>
                <c:pt idx="963">
                  <c:v>44893</c:v>
                </c:pt>
                <c:pt idx="964">
                  <c:v>44894</c:v>
                </c:pt>
                <c:pt idx="965">
                  <c:v>44895</c:v>
                </c:pt>
                <c:pt idx="966">
                  <c:v>44896</c:v>
                </c:pt>
                <c:pt idx="967">
                  <c:v>44897</c:v>
                </c:pt>
                <c:pt idx="968">
                  <c:v>44900</c:v>
                </c:pt>
                <c:pt idx="969">
                  <c:v>44901</c:v>
                </c:pt>
                <c:pt idx="970">
                  <c:v>44902</c:v>
                </c:pt>
                <c:pt idx="971">
                  <c:v>44903</c:v>
                </c:pt>
                <c:pt idx="972">
                  <c:v>44904</c:v>
                </c:pt>
                <c:pt idx="973">
                  <c:v>44907</c:v>
                </c:pt>
                <c:pt idx="974">
                  <c:v>44908</c:v>
                </c:pt>
                <c:pt idx="975">
                  <c:v>44909</c:v>
                </c:pt>
                <c:pt idx="976">
                  <c:v>44910</c:v>
                </c:pt>
                <c:pt idx="977">
                  <c:v>44911</c:v>
                </c:pt>
                <c:pt idx="978">
                  <c:v>44914</c:v>
                </c:pt>
                <c:pt idx="979">
                  <c:v>44915</c:v>
                </c:pt>
                <c:pt idx="980">
                  <c:v>44916</c:v>
                </c:pt>
                <c:pt idx="981">
                  <c:v>44917</c:v>
                </c:pt>
                <c:pt idx="982">
                  <c:v>44918</c:v>
                </c:pt>
                <c:pt idx="983">
                  <c:v>44921</c:v>
                </c:pt>
                <c:pt idx="984">
                  <c:v>44922</c:v>
                </c:pt>
                <c:pt idx="985">
                  <c:v>44923</c:v>
                </c:pt>
                <c:pt idx="986">
                  <c:v>44924</c:v>
                </c:pt>
                <c:pt idx="987">
                  <c:v>44925</c:v>
                </c:pt>
                <c:pt idx="988">
                  <c:v>44929</c:v>
                </c:pt>
                <c:pt idx="989">
                  <c:v>44930</c:v>
                </c:pt>
                <c:pt idx="990">
                  <c:v>44931</c:v>
                </c:pt>
                <c:pt idx="991">
                  <c:v>44932</c:v>
                </c:pt>
                <c:pt idx="992">
                  <c:v>44935</c:v>
                </c:pt>
                <c:pt idx="993">
                  <c:v>44936</c:v>
                </c:pt>
                <c:pt idx="994">
                  <c:v>44937</c:v>
                </c:pt>
                <c:pt idx="995">
                  <c:v>44938</c:v>
                </c:pt>
                <c:pt idx="996">
                  <c:v>44942</c:v>
                </c:pt>
                <c:pt idx="997">
                  <c:v>44943</c:v>
                </c:pt>
                <c:pt idx="998">
                  <c:v>44944</c:v>
                </c:pt>
                <c:pt idx="999">
                  <c:v>44945</c:v>
                </c:pt>
                <c:pt idx="1000">
                  <c:v>44953</c:v>
                </c:pt>
                <c:pt idx="1001">
                  <c:v>44956</c:v>
                </c:pt>
                <c:pt idx="1002">
                  <c:v>44957</c:v>
                </c:pt>
                <c:pt idx="1003">
                  <c:v>44958</c:v>
                </c:pt>
                <c:pt idx="1004">
                  <c:v>44959</c:v>
                </c:pt>
                <c:pt idx="1005">
                  <c:v>44960</c:v>
                </c:pt>
                <c:pt idx="1006">
                  <c:v>44963</c:v>
                </c:pt>
                <c:pt idx="1007">
                  <c:v>44964</c:v>
                </c:pt>
                <c:pt idx="1008">
                  <c:v>44965</c:v>
                </c:pt>
                <c:pt idx="1009">
                  <c:v>44966</c:v>
                </c:pt>
                <c:pt idx="1010">
                  <c:v>44967</c:v>
                </c:pt>
                <c:pt idx="1011">
                  <c:v>44970</c:v>
                </c:pt>
                <c:pt idx="1012">
                  <c:v>44971</c:v>
                </c:pt>
                <c:pt idx="1013">
                  <c:v>44972</c:v>
                </c:pt>
                <c:pt idx="1014">
                  <c:v>44973</c:v>
                </c:pt>
                <c:pt idx="1015">
                  <c:v>44974</c:v>
                </c:pt>
                <c:pt idx="1016">
                  <c:v>44977</c:v>
                </c:pt>
                <c:pt idx="1017">
                  <c:v>44978</c:v>
                </c:pt>
                <c:pt idx="1018">
                  <c:v>44979</c:v>
                </c:pt>
                <c:pt idx="1019">
                  <c:v>44980</c:v>
                </c:pt>
                <c:pt idx="1020">
                  <c:v>44981</c:v>
                </c:pt>
                <c:pt idx="1021">
                  <c:v>44984</c:v>
                </c:pt>
                <c:pt idx="1022">
                  <c:v>44985</c:v>
                </c:pt>
                <c:pt idx="1023">
                  <c:v>44986</c:v>
                </c:pt>
                <c:pt idx="1024">
                  <c:v>44987</c:v>
                </c:pt>
                <c:pt idx="1025">
                  <c:v>44988</c:v>
                </c:pt>
                <c:pt idx="1026">
                  <c:v>44991</c:v>
                </c:pt>
                <c:pt idx="1027">
                  <c:v>44992</c:v>
                </c:pt>
                <c:pt idx="1028">
                  <c:v>44993</c:v>
                </c:pt>
                <c:pt idx="1029">
                  <c:v>44994</c:v>
                </c:pt>
                <c:pt idx="1030">
                  <c:v>44995</c:v>
                </c:pt>
                <c:pt idx="1031">
                  <c:v>44998</c:v>
                </c:pt>
                <c:pt idx="1032">
                  <c:v>44999</c:v>
                </c:pt>
                <c:pt idx="1033">
                  <c:v>45000</c:v>
                </c:pt>
                <c:pt idx="1034">
                  <c:v>45001</c:v>
                </c:pt>
                <c:pt idx="1035">
                  <c:v>45002</c:v>
                </c:pt>
                <c:pt idx="1036">
                  <c:v>45005</c:v>
                </c:pt>
                <c:pt idx="1037">
                  <c:v>45006</c:v>
                </c:pt>
                <c:pt idx="1038">
                  <c:v>45007</c:v>
                </c:pt>
                <c:pt idx="1039">
                  <c:v>45008</c:v>
                </c:pt>
                <c:pt idx="1040">
                  <c:v>45009</c:v>
                </c:pt>
                <c:pt idx="1041">
                  <c:v>45012</c:v>
                </c:pt>
                <c:pt idx="1042">
                  <c:v>45013</c:v>
                </c:pt>
                <c:pt idx="1043">
                  <c:v>45014</c:v>
                </c:pt>
                <c:pt idx="1044">
                  <c:v>45015</c:v>
                </c:pt>
                <c:pt idx="1045">
                  <c:v>45016</c:v>
                </c:pt>
                <c:pt idx="1046">
                  <c:v>45019</c:v>
                </c:pt>
                <c:pt idx="1047">
                  <c:v>45020</c:v>
                </c:pt>
                <c:pt idx="1048">
                  <c:v>45021</c:v>
                </c:pt>
                <c:pt idx="1049">
                  <c:v>45022</c:v>
                </c:pt>
                <c:pt idx="1050">
                  <c:v>45023</c:v>
                </c:pt>
                <c:pt idx="1051">
                  <c:v>45026</c:v>
                </c:pt>
                <c:pt idx="1052">
                  <c:v>45027</c:v>
                </c:pt>
                <c:pt idx="1053">
                  <c:v>45028</c:v>
                </c:pt>
                <c:pt idx="1054">
                  <c:v>45029</c:v>
                </c:pt>
                <c:pt idx="1055">
                  <c:v>45030</c:v>
                </c:pt>
                <c:pt idx="1056">
                  <c:v>45033</c:v>
                </c:pt>
                <c:pt idx="1057">
                  <c:v>45034</c:v>
                </c:pt>
                <c:pt idx="1058">
                  <c:v>45035</c:v>
                </c:pt>
                <c:pt idx="1059">
                  <c:v>45036</c:v>
                </c:pt>
                <c:pt idx="1060">
                  <c:v>45037</c:v>
                </c:pt>
                <c:pt idx="1061">
                  <c:v>45040</c:v>
                </c:pt>
                <c:pt idx="1062">
                  <c:v>45041</c:v>
                </c:pt>
                <c:pt idx="1063">
                  <c:v>45042</c:v>
                </c:pt>
                <c:pt idx="1064">
                  <c:v>45043</c:v>
                </c:pt>
                <c:pt idx="1065">
                  <c:v>45044</c:v>
                </c:pt>
                <c:pt idx="1066">
                  <c:v>45050</c:v>
                </c:pt>
                <c:pt idx="1067">
                  <c:v>45051</c:v>
                </c:pt>
                <c:pt idx="1068">
                  <c:v>45054</c:v>
                </c:pt>
                <c:pt idx="1069">
                  <c:v>45055</c:v>
                </c:pt>
                <c:pt idx="1070">
                  <c:v>45056</c:v>
                </c:pt>
                <c:pt idx="1071">
                  <c:v>45057</c:v>
                </c:pt>
                <c:pt idx="1072">
                  <c:v>45058</c:v>
                </c:pt>
                <c:pt idx="1073">
                  <c:v>45061</c:v>
                </c:pt>
                <c:pt idx="1074">
                  <c:v>45062</c:v>
                </c:pt>
                <c:pt idx="1075">
                  <c:v>45063</c:v>
                </c:pt>
                <c:pt idx="1076">
                  <c:v>45064</c:v>
                </c:pt>
                <c:pt idx="1077">
                  <c:v>45065</c:v>
                </c:pt>
                <c:pt idx="1078">
                  <c:v>45068</c:v>
                </c:pt>
                <c:pt idx="1079">
                  <c:v>45069</c:v>
                </c:pt>
                <c:pt idx="1080">
                  <c:v>45070</c:v>
                </c:pt>
                <c:pt idx="1081">
                  <c:v>45071</c:v>
                </c:pt>
                <c:pt idx="1082">
                  <c:v>45072</c:v>
                </c:pt>
                <c:pt idx="1083">
                  <c:v>45075</c:v>
                </c:pt>
                <c:pt idx="1084">
                  <c:v>45076</c:v>
                </c:pt>
                <c:pt idx="1085">
                  <c:v>45077</c:v>
                </c:pt>
                <c:pt idx="1086">
                  <c:v>45078</c:v>
                </c:pt>
                <c:pt idx="1087">
                  <c:v>45079</c:v>
                </c:pt>
                <c:pt idx="1088">
                  <c:v>45082</c:v>
                </c:pt>
                <c:pt idx="1089">
                  <c:v>45083</c:v>
                </c:pt>
                <c:pt idx="1090">
                  <c:v>45084</c:v>
                </c:pt>
                <c:pt idx="1091">
                  <c:v>45085</c:v>
                </c:pt>
                <c:pt idx="1092">
                  <c:v>45086</c:v>
                </c:pt>
                <c:pt idx="1093">
                  <c:v>45089</c:v>
                </c:pt>
                <c:pt idx="1094">
                  <c:v>45090</c:v>
                </c:pt>
                <c:pt idx="1095">
                  <c:v>45091</c:v>
                </c:pt>
                <c:pt idx="1096">
                  <c:v>45092</c:v>
                </c:pt>
                <c:pt idx="1097">
                  <c:v>45093</c:v>
                </c:pt>
                <c:pt idx="1098">
                  <c:v>45096</c:v>
                </c:pt>
                <c:pt idx="1099">
                  <c:v>45097</c:v>
                </c:pt>
                <c:pt idx="1100">
                  <c:v>45098</c:v>
                </c:pt>
                <c:pt idx="1101">
                  <c:v>45099</c:v>
                </c:pt>
                <c:pt idx="1102">
                  <c:v>45100</c:v>
                </c:pt>
                <c:pt idx="1103">
                  <c:v>45103</c:v>
                </c:pt>
                <c:pt idx="1104">
                  <c:v>45104</c:v>
                </c:pt>
                <c:pt idx="1105">
                  <c:v>45105</c:v>
                </c:pt>
                <c:pt idx="1106">
                  <c:v>45106</c:v>
                </c:pt>
                <c:pt idx="1107">
                  <c:v>45107</c:v>
                </c:pt>
                <c:pt idx="1108">
                  <c:v>45110</c:v>
                </c:pt>
                <c:pt idx="1109">
                  <c:v>45111</c:v>
                </c:pt>
                <c:pt idx="1110">
                  <c:v>45112</c:v>
                </c:pt>
                <c:pt idx="1111">
                  <c:v>45113</c:v>
                </c:pt>
                <c:pt idx="1112">
                  <c:v>45117</c:v>
                </c:pt>
                <c:pt idx="1113">
                  <c:v>45118</c:v>
                </c:pt>
                <c:pt idx="1114">
                  <c:v>45119</c:v>
                </c:pt>
                <c:pt idx="1115">
                  <c:v>45120</c:v>
                </c:pt>
                <c:pt idx="1116">
                  <c:v>45121</c:v>
                </c:pt>
                <c:pt idx="1117">
                  <c:v>45124</c:v>
                </c:pt>
                <c:pt idx="1118">
                  <c:v>45125</c:v>
                </c:pt>
                <c:pt idx="1119">
                  <c:v>45126</c:v>
                </c:pt>
                <c:pt idx="1120">
                  <c:v>45127</c:v>
                </c:pt>
                <c:pt idx="1121">
                  <c:v>45128</c:v>
                </c:pt>
                <c:pt idx="1122">
                  <c:v>45131</c:v>
                </c:pt>
                <c:pt idx="1123">
                  <c:v>45132</c:v>
                </c:pt>
                <c:pt idx="1124">
                  <c:v>45133</c:v>
                </c:pt>
                <c:pt idx="1125">
                  <c:v>45134</c:v>
                </c:pt>
                <c:pt idx="1126">
                  <c:v>45135</c:v>
                </c:pt>
                <c:pt idx="1127">
                  <c:v>45138</c:v>
                </c:pt>
                <c:pt idx="1128">
                  <c:v>45139</c:v>
                </c:pt>
                <c:pt idx="1129">
                  <c:v>45140</c:v>
                </c:pt>
                <c:pt idx="1130">
                  <c:v>45141</c:v>
                </c:pt>
                <c:pt idx="1131">
                  <c:v>45142</c:v>
                </c:pt>
                <c:pt idx="1132">
                  <c:v>45145</c:v>
                </c:pt>
                <c:pt idx="1133">
                  <c:v>45146</c:v>
                </c:pt>
                <c:pt idx="1134">
                  <c:v>45147</c:v>
                </c:pt>
                <c:pt idx="1135">
                  <c:v>45148</c:v>
                </c:pt>
                <c:pt idx="1136">
                  <c:v>45149</c:v>
                </c:pt>
                <c:pt idx="1137">
                  <c:v>45152</c:v>
                </c:pt>
                <c:pt idx="1138">
                  <c:v>45153</c:v>
                </c:pt>
                <c:pt idx="1139">
                  <c:v>45154</c:v>
                </c:pt>
                <c:pt idx="1140">
                  <c:v>45155</c:v>
                </c:pt>
                <c:pt idx="1141">
                  <c:v>45156</c:v>
                </c:pt>
                <c:pt idx="1142">
                  <c:v>45159</c:v>
                </c:pt>
                <c:pt idx="1143">
                  <c:v>45160</c:v>
                </c:pt>
                <c:pt idx="1144">
                  <c:v>45161</c:v>
                </c:pt>
                <c:pt idx="1145">
                  <c:v>45162</c:v>
                </c:pt>
                <c:pt idx="1146">
                  <c:v>45163</c:v>
                </c:pt>
                <c:pt idx="1147">
                  <c:v>45166</c:v>
                </c:pt>
                <c:pt idx="1148">
                  <c:v>45167</c:v>
                </c:pt>
                <c:pt idx="1149">
                  <c:v>45168</c:v>
                </c:pt>
                <c:pt idx="1150">
                  <c:v>45169</c:v>
                </c:pt>
                <c:pt idx="1151">
                  <c:v>45174</c:v>
                </c:pt>
                <c:pt idx="1152">
                  <c:v>45175</c:v>
                </c:pt>
                <c:pt idx="1153">
                  <c:v>45176</c:v>
                </c:pt>
                <c:pt idx="1154">
                  <c:v>45177</c:v>
                </c:pt>
                <c:pt idx="1155">
                  <c:v>45180</c:v>
                </c:pt>
                <c:pt idx="1156">
                  <c:v>45181</c:v>
                </c:pt>
                <c:pt idx="1157">
                  <c:v>45182</c:v>
                </c:pt>
                <c:pt idx="1158">
                  <c:v>45183</c:v>
                </c:pt>
                <c:pt idx="1159">
                  <c:v>45184</c:v>
                </c:pt>
                <c:pt idx="1160">
                  <c:v>45187</c:v>
                </c:pt>
                <c:pt idx="1161">
                  <c:v>45188</c:v>
                </c:pt>
                <c:pt idx="1162">
                  <c:v>45189</c:v>
                </c:pt>
                <c:pt idx="1163">
                  <c:v>45190</c:v>
                </c:pt>
                <c:pt idx="1164">
                  <c:v>45191</c:v>
                </c:pt>
                <c:pt idx="1165">
                  <c:v>45194</c:v>
                </c:pt>
                <c:pt idx="1166">
                  <c:v>45195</c:v>
                </c:pt>
                <c:pt idx="1167">
                  <c:v>45196</c:v>
                </c:pt>
                <c:pt idx="1168">
                  <c:v>45197</c:v>
                </c:pt>
                <c:pt idx="1169">
                  <c:v>45198</c:v>
                </c:pt>
                <c:pt idx="1170">
                  <c:v>45201</c:v>
                </c:pt>
                <c:pt idx="1171">
                  <c:v>45202</c:v>
                </c:pt>
                <c:pt idx="1172">
                  <c:v>45203</c:v>
                </c:pt>
                <c:pt idx="1173">
                  <c:v>45204</c:v>
                </c:pt>
                <c:pt idx="1174">
                  <c:v>45205</c:v>
                </c:pt>
                <c:pt idx="1175">
                  <c:v>45208</c:v>
                </c:pt>
                <c:pt idx="1176">
                  <c:v>45209</c:v>
                </c:pt>
                <c:pt idx="1177">
                  <c:v>45210</c:v>
                </c:pt>
                <c:pt idx="1178">
                  <c:v>45212</c:v>
                </c:pt>
                <c:pt idx="1179">
                  <c:v>45215</c:v>
                </c:pt>
                <c:pt idx="1180">
                  <c:v>45216</c:v>
                </c:pt>
                <c:pt idx="1181">
                  <c:v>45217</c:v>
                </c:pt>
                <c:pt idx="1182">
                  <c:v>45218</c:v>
                </c:pt>
                <c:pt idx="1183">
                  <c:v>45219</c:v>
                </c:pt>
                <c:pt idx="1184">
                  <c:v>45222</c:v>
                </c:pt>
                <c:pt idx="1185">
                  <c:v>45223</c:v>
                </c:pt>
                <c:pt idx="1186">
                  <c:v>45224</c:v>
                </c:pt>
                <c:pt idx="1187">
                  <c:v>45225</c:v>
                </c:pt>
                <c:pt idx="1188">
                  <c:v>45226</c:v>
                </c:pt>
                <c:pt idx="1189">
                  <c:v>45229</c:v>
                </c:pt>
                <c:pt idx="1190">
                  <c:v>45230</c:v>
                </c:pt>
                <c:pt idx="1191">
                  <c:v>45231</c:v>
                </c:pt>
                <c:pt idx="1192">
                  <c:v>45232</c:v>
                </c:pt>
                <c:pt idx="1193">
                  <c:v>45233</c:v>
                </c:pt>
                <c:pt idx="1194">
                  <c:v>45236</c:v>
                </c:pt>
                <c:pt idx="1195">
                  <c:v>45237</c:v>
                </c:pt>
                <c:pt idx="1196">
                  <c:v>45238</c:v>
                </c:pt>
                <c:pt idx="1197">
                  <c:v>45239</c:v>
                </c:pt>
                <c:pt idx="1198">
                  <c:v>45240</c:v>
                </c:pt>
                <c:pt idx="1199">
                  <c:v>45243</c:v>
                </c:pt>
                <c:pt idx="1200">
                  <c:v>45244</c:v>
                </c:pt>
                <c:pt idx="1201">
                  <c:v>45245</c:v>
                </c:pt>
                <c:pt idx="1202">
                  <c:v>45246</c:v>
                </c:pt>
                <c:pt idx="1203">
                  <c:v>45247</c:v>
                </c:pt>
                <c:pt idx="1204">
                  <c:v>45250</c:v>
                </c:pt>
                <c:pt idx="1205">
                  <c:v>45251</c:v>
                </c:pt>
                <c:pt idx="1206">
                  <c:v>45252</c:v>
                </c:pt>
                <c:pt idx="1207">
                  <c:v>45253</c:v>
                </c:pt>
                <c:pt idx="1208">
                  <c:v>45254</c:v>
                </c:pt>
                <c:pt idx="1209">
                  <c:v>45257</c:v>
                </c:pt>
                <c:pt idx="1210">
                  <c:v>45258</c:v>
                </c:pt>
                <c:pt idx="1211">
                  <c:v>45259</c:v>
                </c:pt>
                <c:pt idx="1212">
                  <c:v>45260</c:v>
                </c:pt>
                <c:pt idx="1213">
                  <c:v>45261</c:v>
                </c:pt>
                <c:pt idx="1214">
                  <c:v>45264</c:v>
                </c:pt>
                <c:pt idx="1215">
                  <c:v>45265</c:v>
                </c:pt>
                <c:pt idx="1216">
                  <c:v>45266</c:v>
                </c:pt>
                <c:pt idx="1217">
                  <c:v>45267</c:v>
                </c:pt>
                <c:pt idx="1218">
                  <c:v>45268</c:v>
                </c:pt>
                <c:pt idx="1219">
                  <c:v>45271</c:v>
                </c:pt>
                <c:pt idx="1220">
                  <c:v>45272</c:v>
                </c:pt>
                <c:pt idx="1221">
                  <c:v>45273</c:v>
                </c:pt>
                <c:pt idx="1222">
                  <c:v>45274</c:v>
                </c:pt>
                <c:pt idx="1223">
                  <c:v>45275</c:v>
                </c:pt>
                <c:pt idx="1224">
                  <c:v>45278</c:v>
                </c:pt>
                <c:pt idx="1225">
                  <c:v>45279</c:v>
                </c:pt>
                <c:pt idx="1226">
                  <c:v>45280</c:v>
                </c:pt>
                <c:pt idx="1227">
                  <c:v>45281</c:v>
                </c:pt>
                <c:pt idx="1228">
                  <c:v>45282</c:v>
                </c:pt>
                <c:pt idx="1229">
                  <c:v>45285</c:v>
                </c:pt>
                <c:pt idx="1230">
                  <c:v>45286</c:v>
                </c:pt>
                <c:pt idx="1231">
                  <c:v>45287</c:v>
                </c:pt>
                <c:pt idx="1232">
                  <c:v>45288</c:v>
                </c:pt>
                <c:pt idx="1233">
                  <c:v>45289</c:v>
                </c:pt>
                <c:pt idx="1234">
                  <c:v>45293</c:v>
                </c:pt>
                <c:pt idx="1235">
                  <c:v>45294</c:v>
                </c:pt>
                <c:pt idx="1236">
                  <c:v>45295</c:v>
                </c:pt>
                <c:pt idx="1237">
                  <c:v>45296</c:v>
                </c:pt>
                <c:pt idx="1238">
                  <c:v>45299</c:v>
                </c:pt>
                <c:pt idx="1239">
                  <c:v>45300</c:v>
                </c:pt>
                <c:pt idx="1240">
                  <c:v>45301</c:v>
                </c:pt>
                <c:pt idx="1241">
                  <c:v>45302</c:v>
                </c:pt>
                <c:pt idx="1242">
                  <c:v>45303</c:v>
                </c:pt>
                <c:pt idx="1243">
                  <c:v>45306</c:v>
                </c:pt>
                <c:pt idx="1244">
                  <c:v>45307</c:v>
                </c:pt>
                <c:pt idx="1245">
                  <c:v>45308</c:v>
                </c:pt>
                <c:pt idx="1246">
                  <c:v>45309</c:v>
                </c:pt>
                <c:pt idx="1247">
                  <c:v>45310</c:v>
                </c:pt>
                <c:pt idx="1248">
                  <c:v>45313</c:v>
                </c:pt>
                <c:pt idx="1249">
                  <c:v>45314</c:v>
                </c:pt>
                <c:pt idx="1250">
                  <c:v>45315</c:v>
                </c:pt>
                <c:pt idx="1251">
                  <c:v>45316</c:v>
                </c:pt>
                <c:pt idx="1252">
                  <c:v>45317</c:v>
                </c:pt>
                <c:pt idx="1253">
                  <c:v>45320</c:v>
                </c:pt>
                <c:pt idx="1254">
                  <c:v>45321</c:v>
                </c:pt>
                <c:pt idx="1255">
                  <c:v>45322</c:v>
                </c:pt>
                <c:pt idx="1256">
                  <c:v>45323</c:v>
                </c:pt>
                <c:pt idx="1257">
                  <c:v>45324</c:v>
                </c:pt>
                <c:pt idx="1258">
                  <c:v>45328</c:v>
                </c:pt>
                <c:pt idx="1259">
                  <c:v>45329</c:v>
                </c:pt>
                <c:pt idx="1260">
                  <c:v>45337</c:v>
                </c:pt>
                <c:pt idx="1261">
                  <c:v>45338</c:v>
                </c:pt>
                <c:pt idx="1262">
                  <c:v>45341</c:v>
                </c:pt>
                <c:pt idx="1263">
                  <c:v>45342</c:v>
                </c:pt>
                <c:pt idx="1264">
                  <c:v>45343</c:v>
                </c:pt>
                <c:pt idx="1265">
                  <c:v>45344</c:v>
                </c:pt>
                <c:pt idx="1266">
                  <c:v>45345</c:v>
                </c:pt>
                <c:pt idx="1267">
                  <c:v>45348</c:v>
                </c:pt>
                <c:pt idx="1268">
                  <c:v>45349</c:v>
                </c:pt>
                <c:pt idx="1269">
                  <c:v>45350</c:v>
                </c:pt>
                <c:pt idx="1270">
                  <c:v>45351</c:v>
                </c:pt>
                <c:pt idx="1271">
                  <c:v>45352</c:v>
                </c:pt>
                <c:pt idx="1272">
                  <c:v>45355</c:v>
                </c:pt>
                <c:pt idx="1273">
                  <c:v>45356</c:v>
                </c:pt>
                <c:pt idx="1274">
                  <c:v>45357</c:v>
                </c:pt>
                <c:pt idx="1275">
                  <c:v>45358</c:v>
                </c:pt>
                <c:pt idx="1276">
                  <c:v>45359</c:v>
                </c:pt>
                <c:pt idx="1277">
                  <c:v>45362</c:v>
                </c:pt>
                <c:pt idx="1278">
                  <c:v>45363</c:v>
                </c:pt>
                <c:pt idx="1279">
                  <c:v>45364</c:v>
                </c:pt>
                <c:pt idx="1280">
                  <c:v>45365</c:v>
                </c:pt>
                <c:pt idx="1281">
                  <c:v>45366</c:v>
                </c:pt>
                <c:pt idx="1282">
                  <c:v>45369</c:v>
                </c:pt>
                <c:pt idx="1283">
                  <c:v>45370</c:v>
                </c:pt>
                <c:pt idx="1284">
                  <c:v>45371</c:v>
                </c:pt>
                <c:pt idx="1285">
                  <c:v>45372</c:v>
                </c:pt>
                <c:pt idx="1286">
                  <c:v>45373</c:v>
                </c:pt>
                <c:pt idx="1287">
                  <c:v>45376</c:v>
                </c:pt>
                <c:pt idx="1288">
                  <c:v>45377</c:v>
                </c:pt>
                <c:pt idx="1289">
                  <c:v>45378</c:v>
                </c:pt>
                <c:pt idx="1290">
                  <c:v>45379</c:v>
                </c:pt>
                <c:pt idx="1291">
                  <c:v>45380</c:v>
                </c:pt>
                <c:pt idx="1292">
                  <c:v>45383</c:v>
                </c:pt>
                <c:pt idx="1293">
                  <c:v>45384</c:v>
                </c:pt>
                <c:pt idx="1294">
                  <c:v>45385</c:v>
                </c:pt>
                <c:pt idx="1295">
                  <c:v>45386</c:v>
                </c:pt>
                <c:pt idx="1296">
                  <c:v>45387</c:v>
                </c:pt>
                <c:pt idx="1297">
                  <c:v>45390</c:v>
                </c:pt>
                <c:pt idx="1298">
                  <c:v>45391</c:v>
                </c:pt>
                <c:pt idx="1299">
                  <c:v>45392</c:v>
                </c:pt>
                <c:pt idx="1300">
                  <c:v>45393</c:v>
                </c:pt>
                <c:pt idx="1301">
                  <c:v>45394</c:v>
                </c:pt>
                <c:pt idx="1302">
                  <c:v>45397</c:v>
                </c:pt>
                <c:pt idx="1303">
                  <c:v>45398</c:v>
                </c:pt>
                <c:pt idx="1304">
                  <c:v>45399</c:v>
                </c:pt>
                <c:pt idx="1305">
                  <c:v>45401</c:v>
                </c:pt>
                <c:pt idx="1306">
                  <c:v>45404</c:v>
                </c:pt>
                <c:pt idx="1307">
                  <c:v>45405</c:v>
                </c:pt>
                <c:pt idx="1308">
                  <c:v>45406</c:v>
                </c:pt>
                <c:pt idx="1309">
                  <c:v>45407</c:v>
                </c:pt>
                <c:pt idx="1310">
                  <c:v>45408</c:v>
                </c:pt>
                <c:pt idx="1311">
                  <c:v>45414</c:v>
                </c:pt>
                <c:pt idx="1312">
                  <c:v>45415</c:v>
                </c:pt>
                <c:pt idx="1313">
                  <c:v>45418</c:v>
                </c:pt>
                <c:pt idx="1314">
                  <c:v>45419</c:v>
                </c:pt>
                <c:pt idx="1315">
                  <c:v>45420</c:v>
                </c:pt>
                <c:pt idx="1316">
                  <c:v>45421</c:v>
                </c:pt>
                <c:pt idx="1317">
                  <c:v>45422</c:v>
                </c:pt>
                <c:pt idx="1318">
                  <c:v>45425</c:v>
                </c:pt>
                <c:pt idx="1319">
                  <c:v>45426</c:v>
                </c:pt>
                <c:pt idx="1320">
                  <c:v>45427</c:v>
                </c:pt>
                <c:pt idx="1321">
                  <c:v>45428</c:v>
                </c:pt>
                <c:pt idx="1322">
                  <c:v>45429</c:v>
                </c:pt>
                <c:pt idx="1323">
                  <c:v>45432</c:v>
                </c:pt>
                <c:pt idx="1324">
                  <c:v>45433</c:v>
                </c:pt>
                <c:pt idx="1325">
                  <c:v>45434</c:v>
                </c:pt>
                <c:pt idx="1326">
                  <c:v>45435</c:v>
                </c:pt>
                <c:pt idx="1327">
                  <c:v>45436</c:v>
                </c:pt>
                <c:pt idx="1328">
                  <c:v>45439</c:v>
                </c:pt>
                <c:pt idx="1329">
                  <c:v>45440</c:v>
                </c:pt>
                <c:pt idx="1330">
                  <c:v>45441</c:v>
                </c:pt>
                <c:pt idx="1331">
                  <c:v>45442</c:v>
                </c:pt>
                <c:pt idx="1332">
                  <c:v>45443</c:v>
                </c:pt>
                <c:pt idx="1333">
                  <c:v>45446</c:v>
                </c:pt>
                <c:pt idx="1334">
                  <c:v>45447</c:v>
                </c:pt>
                <c:pt idx="1335">
                  <c:v>45448</c:v>
                </c:pt>
                <c:pt idx="1336">
                  <c:v>45449</c:v>
                </c:pt>
                <c:pt idx="1337">
                  <c:v>45450</c:v>
                </c:pt>
                <c:pt idx="1338">
                  <c:v>45453</c:v>
                </c:pt>
                <c:pt idx="1339">
                  <c:v>45454</c:v>
                </c:pt>
                <c:pt idx="1340">
                  <c:v>45455</c:v>
                </c:pt>
                <c:pt idx="1341">
                  <c:v>45456</c:v>
                </c:pt>
                <c:pt idx="1342">
                  <c:v>45457</c:v>
                </c:pt>
                <c:pt idx="1343">
                  <c:v>45460</c:v>
                </c:pt>
                <c:pt idx="1344">
                  <c:v>45461</c:v>
                </c:pt>
                <c:pt idx="1345">
                  <c:v>45462</c:v>
                </c:pt>
                <c:pt idx="1346">
                  <c:v>45463</c:v>
                </c:pt>
                <c:pt idx="1347">
                  <c:v>45464</c:v>
                </c:pt>
                <c:pt idx="1348">
                  <c:v>45467</c:v>
                </c:pt>
                <c:pt idx="1349">
                  <c:v>45468</c:v>
                </c:pt>
                <c:pt idx="1350">
                  <c:v>45469</c:v>
                </c:pt>
                <c:pt idx="1351">
                  <c:v>45470</c:v>
                </c:pt>
                <c:pt idx="1352">
                  <c:v>45471</c:v>
                </c:pt>
                <c:pt idx="1353">
                  <c:v>45474</c:v>
                </c:pt>
                <c:pt idx="1354">
                  <c:v>45475</c:v>
                </c:pt>
                <c:pt idx="1355">
                  <c:v>45476</c:v>
                </c:pt>
                <c:pt idx="1356">
                  <c:v>45477</c:v>
                </c:pt>
                <c:pt idx="1357">
                  <c:v>45478</c:v>
                </c:pt>
                <c:pt idx="1358">
                  <c:v>45481</c:v>
                </c:pt>
                <c:pt idx="1359">
                  <c:v>45482</c:v>
                </c:pt>
                <c:pt idx="1360">
                  <c:v>45483</c:v>
                </c:pt>
                <c:pt idx="1361">
                  <c:v>45484</c:v>
                </c:pt>
              </c:numCache>
            </c:numRef>
          </c:cat>
          <c:val>
            <c:numRef>
              <c:f>IRbaseline!$L$4:$L$9999</c:f>
              <c:numCache>
                <c:formatCode>0.00%</c:formatCode>
                <c:ptCount val="9996"/>
                <c:pt idx="0">
                  <c:v>4.7500000000000001E-2</c:v>
                </c:pt>
                <c:pt idx="1">
                  <c:v>4.7500000000000001E-2</c:v>
                </c:pt>
                <c:pt idx="2">
                  <c:v>4.7500000000000001E-2</c:v>
                </c:pt>
                <c:pt idx="3">
                  <c:v>4.7500000000000001E-2</c:v>
                </c:pt>
                <c:pt idx="4">
                  <c:v>4.7500000000000001E-2</c:v>
                </c:pt>
                <c:pt idx="5">
                  <c:v>4.7500000000000001E-2</c:v>
                </c:pt>
                <c:pt idx="6">
                  <c:v>4.7500000000000001E-2</c:v>
                </c:pt>
                <c:pt idx="7">
                  <c:v>4.7500000000000001E-2</c:v>
                </c:pt>
                <c:pt idx="8">
                  <c:v>4.7500000000000001E-2</c:v>
                </c:pt>
                <c:pt idx="9">
                  <c:v>4.7500000000000001E-2</c:v>
                </c:pt>
                <c:pt idx="10">
                  <c:v>4.7500000000000001E-2</c:v>
                </c:pt>
                <c:pt idx="11">
                  <c:v>4.7500000000000001E-2</c:v>
                </c:pt>
                <c:pt idx="12">
                  <c:v>4.7500000000000001E-2</c:v>
                </c:pt>
                <c:pt idx="13">
                  <c:v>4.7500000000000001E-2</c:v>
                </c:pt>
                <c:pt idx="14">
                  <c:v>4.7500000000000001E-2</c:v>
                </c:pt>
                <c:pt idx="15">
                  <c:v>4.7500000000000001E-2</c:v>
                </c:pt>
                <c:pt idx="16">
                  <c:v>4.7500000000000001E-2</c:v>
                </c:pt>
                <c:pt idx="17">
                  <c:v>4.7500000000000001E-2</c:v>
                </c:pt>
                <c:pt idx="18">
                  <c:v>4.7500000000000001E-2</c:v>
                </c:pt>
                <c:pt idx="19">
                  <c:v>4.7500000000000001E-2</c:v>
                </c:pt>
                <c:pt idx="20">
                  <c:v>4.7500000000000001E-2</c:v>
                </c:pt>
                <c:pt idx="21">
                  <c:v>4.7500000000000001E-2</c:v>
                </c:pt>
                <c:pt idx="22">
                  <c:v>4.7500000000000001E-2</c:v>
                </c:pt>
                <c:pt idx="23">
                  <c:v>4.7500000000000001E-2</c:v>
                </c:pt>
                <c:pt idx="24">
                  <c:v>4.7500000000000001E-2</c:v>
                </c:pt>
                <c:pt idx="25">
                  <c:v>4.7500000000000001E-2</c:v>
                </c:pt>
                <c:pt idx="26">
                  <c:v>4.7500000000000001E-2</c:v>
                </c:pt>
                <c:pt idx="27">
                  <c:v>4.7500000000000001E-2</c:v>
                </c:pt>
                <c:pt idx="28">
                  <c:v>4.7500000000000001E-2</c:v>
                </c:pt>
                <c:pt idx="29">
                  <c:v>4.7500000000000001E-2</c:v>
                </c:pt>
                <c:pt idx="30">
                  <c:v>4.7500000000000001E-2</c:v>
                </c:pt>
                <c:pt idx="31">
                  <c:v>4.7500000000000001E-2</c:v>
                </c:pt>
                <c:pt idx="32">
                  <c:v>4.7500000000000001E-2</c:v>
                </c:pt>
                <c:pt idx="33">
                  <c:v>4.7500000000000001E-2</c:v>
                </c:pt>
                <c:pt idx="34">
                  <c:v>4.7500000000000001E-2</c:v>
                </c:pt>
                <c:pt idx="35">
                  <c:v>4.7500000000000001E-2</c:v>
                </c:pt>
                <c:pt idx="36">
                  <c:v>4.7500000000000001E-2</c:v>
                </c:pt>
                <c:pt idx="37">
                  <c:v>4.7500000000000001E-2</c:v>
                </c:pt>
                <c:pt idx="38">
                  <c:v>4.7500000000000001E-2</c:v>
                </c:pt>
                <c:pt idx="39">
                  <c:v>4.7500000000000001E-2</c:v>
                </c:pt>
                <c:pt idx="40">
                  <c:v>4.7500000000000001E-2</c:v>
                </c:pt>
                <c:pt idx="41">
                  <c:v>4.7500000000000001E-2</c:v>
                </c:pt>
                <c:pt idx="42">
                  <c:v>4.7500000000000001E-2</c:v>
                </c:pt>
                <c:pt idx="43">
                  <c:v>4.7500000000000001E-2</c:v>
                </c:pt>
                <c:pt idx="44">
                  <c:v>4.7500000000000001E-2</c:v>
                </c:pt>
                <c:pt idx="45">
                  <c:v>4.7500000000000001E-2</c:v>
                </c:pt>
                <c:pt idx="46">
                  <c:v>4.7500000000000001E-2</c:v>
                </c:pt>
                <c:pt idx="47">
                  <c:v>4.7500000000000001E-2</c:v>
                </c:pt>
                <c:pt idx="48">
                  <c:v>4.7500000000000001E-2</c:v>
                </c:pt>
                <c:pt idx="49">
                  <c:v>4.7500000000000001E-2</c:v>
                </c:pt>
                <c:pt idx="50">
                  <c:v>4.7500000000000001E-2</c:v>
                </c:pt>
                <c:pt idx="51">
                  <c:v>4.7500000000000001E-2</c:v>
                </c:pt>
                <c:pt idx="52">
                  <c:v>4.7500000000000001E-2</c:v>
                </c:pt>
                <c:pt idx="53">
                  <c:v>4.7500000000000001E-2</c:v>
                </c:pt>
                <c:pt idx="54">
                  <c:v>4.7500000000000001E-2</c:v>
                </c:pt>
                <c:pt idx="55">
                  <c:v>4.7500000000000001E-2</c:v>
                </c:pt>
                <c:pt idx="56">
                  <c:v>4.7500000000000001E-2</c:v>
                </c:pt>
                <c:pt idx="57">
                  <c:v>4.7500000000000001E-2</c:v>
                </c:pt>
                <c:pt idx="58">
                  <c:v>4.7500000000000001E-2</c:v>
                </c:pt>
                <c:pt idx="59">
                  <c:v>4.7500000000000001E-2</c:v>
                </c:pt>
                <c:pt idx="60">
                  <c:v>4.7500000000000001E-2</c:v>
                </c:pt>
                <c:pt idx="61">
                  <c:v>4.7500000000000001E-2</c:v>
                </c:pt>
                <c:pt idx="62">
                  <c:v>4.7500000000000001E-2</c:v>
                </c:pt>
                <c:pt idx="63">
                  <c:v>4.7500000000000001E-2</c:v>
                </c:pt>
                <c:pt idx="64">
                  <c:v>4.7500000000000001E-2</c:v>
                </c:pt>
                <c:pt idx="65">
                  <c:v>4.7500000000000001E-2</c:v>
                </c:pt>
                <c:pt idx="66">
                  <c:v>4.7500000000000001E-2</c:v>
                </c:pt>
                <c:pt idx="67">
                  <c:v>4.7500000000000001E-2</c:v>
                </c:pt>
                <c:pt idx="68">
                  <c:v>4.7500000000000001E-2</c:v>
                </c:pt>
                <c:pt idx="69">
                  <c:v>4.7500000000000001E-2</c:v>
                </c:pt>
                <c:pt idx="70">
                  <c:v>4.7500000000000001E-2</c:v>
                </c:pt>
                <c:pt idx="71">
                  <c:v>4.7500000000000001E-2</c:v>
                </c:pt>
                <c:pt idx="72">
                  <c:v>4.7500000000000001E-2</c:v>
                </c:pt>
                <c:pt idx="73">
                  <c:v>4.7500000000000001E-2</c:v>
                </c:pt>
                <c:pt idx="74">
                  <c:v>4.7500000000000001E-2</c:v>
                </c:pt>
                <c:pt idx="75">
                  <c:v>4.7500000000000001E-2</c:v>
                </c:pt>
                <c:pt idx="76">
                  <c:v>4.7500000000000001E-2</c:v>
                </c:pt>
                <c:pt idx="77">
                  <c:v>4.7500000000000001E-2</c:v>
                </c:pt>
                <c:pt idx="78">
                  <c:v>4.7500000000000001E-2</c:v>
                </c:pt>
                <c:pt idx="79">
                  <c:v>4.7500000000000001E-2</c:v>
                </c:pt>
                <c:pt idx="80">
                  <c:v>4.7500000000000001E-2</c:v>
                </c:pt>
                <c:pt idx="81">
                  <c:v>4.7500000000000001E-2</c:v>
                </c:pt>
                <c:pt idx="82">
                  <c:v>4.7500000000000001E-2</c:v>
                </c:pt>
                <c:pt idx="83">
                  <c:v>4.7500000000000001E-2</c:v>
                </c:pt>
                <c:pt idx="84">
                  <c:v>4.7500000000000001E-2</c:v>
                </c:pt>
                <c:pt idx="85">
                  <c:v>4.7500000000000001E-2</c:v>
                </c:pt>
                <c:pt idx="86">
                  <c:v>4.7500000000000001E-2</c:v>
                </c:pt>
                <c:pt idx="87">
                  <c:v>4.7500000000000001E-2</c:v>
                </c:pt>
                <c:pt idx="88">
                  <c:v>4.7500000000000001E-2</c:v>
                </c:pt>
                <c:pt idx="89">
                  <c:v>4.7500000000000001E-2</c:v>
                </c:pt>
                <c:pt idx="90">
                  <c:v>4.7500000000000001E-2</c:v>
                </c:pt>
                <c:pt idx="91">
                  <c:v>4.7500000000000001E-2</c:v>
                </c:pt>
                <c:pt idx="92">
                  <c:v>4.7500000000000001E-2</c:v>
                </c:pt>
                <c:pt idx="93">
                  <c:v>4.7500000000000001E-2</c:v>
                </c:pt>
                <c:pt idx="94">
                  <c:v>4.7500000000000001E-2</c:v>
                </c:pt>
                <c:pt idx="95">
                  <c:v>4.7500000000000001E-2</c:v>
                </c:pt>
                <c:pt idx="96">
                  <c:v>4.7500000000000001E-2</c:v>
                </c:pt>
                <c:pt idx="97">
                  <c:v>4.7500000000000001E-2</c:v>
                </c:pt>
                <c:pt idx="98">
                  <c:v>4.7500000000000001E-2</c:v>
                </c:pt>
                <c:pt idx="99">
                  <c:v>4.7500000000000001E-2</c:v>
                </c:pt>
                <c:pt idx="100">
                  <c:v>4.7500000000000001E-2</c:v>
                </c:pt>
                <c:pt idx="101">
                  <c:v>4.7500000000000001E-2</c:v>
                </c:pt>
                <c:pt idx="102">
                  <c:v>4.7500000000000001E-2</c:v>
                </c:pt>
                <c:pt idx="103">
                  <c:v>4.7500000000000001E-2</c:v>
                </c:pt>
                <c:pt idx="104">
                  <c:v>4.7500000000000001E-2</c:v>
                </c:pt>
                <c:pt idx="105">
                  <c:v>4.7500000000000001E-2</c:v>
                </c:pt>
                <c:pt idx="106">
                  <c:v>4.7500000000000001E-2</c:v>
                </c:pt>
                <c:pt idx="107">
                  <c:v>4.7500000000000001E-2</c:v>
                </c:pt>
                <c:pt idx="108">
                  <c:v>4.7500000000000001E-2</c:v>
                </c:pt>
                <c:pt idx="109">
                  <c:v>4.7500000000000001E-2</c:v>
                </c:pt>
                <c:pt idx="110">
                  <c:v>4.7500000000000001E-2</c:v>
                </c:pt>
                <c:pt idx="111">
                  <c:v>4.7500000000000001E-2</c:v>
                </c:pt>
                <c:pt idx="112">
                  <c:v>4.7500000000000001E-2</c:v>
                </c:pt>
                <c:pt idx="113">
                  <c:v>4.7500000000000001E-2</c:v>
                </c:pt>
                <c:pt idx="114">
                  <c:v>4.7500000000000001E-2</c:v>
                </c:pt>
                <c:pt idx="115">
                  <c:v>4.7500000000000001E-2</c:v>
                </c:pt>
                <c:pt idx="116">
                  <c:v>4.7500000000000001E-2</c:v>
                </c:pt>
                <c:pt idx="117">
                  <c:v>4.7500000000000001E-2</c:v>
                </c:pt>
                <c:pt idx="118">
                  <c:v>4.7500000000000001E-2</c:v>
                </c:pt>
                <c:pt idx="119">
                  <c:v>4.7500000000000001E-2</c:v>
                </c:pt>
                <c:pt idx="120">
                  <c:v>4.7500000000000001E-2</c:v>
                </c:pt>
                <c:pt idx="121">
                  <c:v>4.7500000000000001E-2</c:v>
                </c:pt>
                <c:pt idx="122">
                  <c:v>4.7500000000000001E-2</c:v>
                </c:pt>
                <c:pt idx="123">
                  <c:v>4.7500000000000001E-2</c:v>
                </c:pt>
                <c:pt idx="124">
                  <c:v>4.7500000000000001E-2</c:v>
                </c:pt>
                <c:pt idx="125">
                  <c:v>4.7500000000000001E-2</c:v>
                </c:pt>
                <c:pt idx="126">
                  <c:v>4.7500000000000001E-2</c:v>
                </c:pt>
                <c:pt idx="127">
                  <c:v>4.7500000000000001E-2</c:v>
                </c:pt>
                <c:pt idx="128">
                  <c:v>4.7500000000000001E-2</c:v>
                </c:pt>
                <c:pt idx="129">
                  <c:v>4.7500000000000001E-2</c:v>
                </c:pt>
                <c:pt idx="130">
                  <c:v>4.7500000000000001E-2</c:v>
                </c:pt>
                <c:pt idx="131">
                  <c:v>4.7500000000000001E-2</c:v>
                </c:pt>
                <c:pt idx="132">
                  <c:v>4.7500000000000001E-2</c:v>
                </c:pt>
                <c:pt idx="133">
                  <c:v>4.7500000000000001E-2</c:v>
                </c:pt>
                <c:pt idx="134">
                  <c:v>4.7500000000000001E-2</c:v>
                </c:pt>
                <c:pt idx="135">
                  <c:v>4.7500000000000001E-2</c:v>
                </c:pt>
                <c:pt idx="136">
                  <c:v>4.7500000000000001E-2</c:v>
                </c:pt>
                <c:pt idx="137">
                  <c:v>4.7500000000000001E-2</c:v>
                </c:pt>
                <c:pt idx="138">
                  <c:v>4.7500000000000001E-2</c:v>
                </c:pt>
                <c:pt idx="139">
                  <c:v>4.7500000000000001E-2</c:v>
                </c:pt>
                <c:pt idx="140">
                  <c:v>4.7500000000000001E-2</c:v>
                </c:pt>
                <c:pt idx="141">
                  <c:v>4.7500000000000001E-2</c:v>
                </c:pt>
                <c:pt idx="142">
                  <c:v>4.7500000000000001E-2</c:v>
                </c:pt>
                <c:pt idx="143">
                  <c:v>4.7500000000000001E-2</c:v>
                </c:pt>
                <c:pt idx="144">
                  <c:v>4.7500000000000001E-2</c:v>
                </c:pt>
                <c:pt idx="145">
                  <c:v>4.7500000000000001E-2</c:v>
                </c:pt>
                <c:pt idx="146">
                  <c:v>4.7500000000000001E-2</c:v>
                </c:pt>
                <c:pt idx="147">
                  <c:v>4.7500000000000001E-2</c:v>
                </c:pt>
                <c:pt idx="148">
                  <c:v>4.7500000000000001E-2</c:v>
                </c:pt>
                <c:pt idx="149">
                  <c:v>4.7500000000000001E-2</c:v>
                </c:pt>
                <c:pt idx="150">
                  <c:v>4.7500000000000001E-2</c:v>
                </c:pt>
                <c:pt idx="151">
                  <c:v>4.7500000000000001E-2</c:v>
                </c:pt>
                <c:pt idx="152">
                  <c:v>4.7500000000000001E-2</c:v>
                </c:pt>
                <c:pt idx="153">
                  <c:v>4.7500000000000001E-2</c:v>
                </c:pt>
                <c:pt idx="154">
                  <c:v>4.7500000000000001E-2</c:v>
                </c:pt>
                <c:pt idx="155">
                  <c:v>4.7500000000000001E-2</c:v>
                </c:pt>
                <c:pt idx="156">
                  <c:v>4.7500000000000001E-2</c:v>
                </c:pt>
                <c:pt idx="157">
                  <c:v>4.7500000000000001E-2</c:v>
                </c:pt>
                <c:pt idx="158">
                  <c:v>4.7500000000000001E-2</c:v>
                </c:pt>
                <c:pt idx="159">
                  <c:v>4.4999999999999998E-2</c:v>
                </c:pt>
                <c:pt idx="160">
                  <c:v>4.4999999999999998E-2</c:v>
                </c:pt>
                <c:pt idx="161">
                  <c:v>4.4999999999999998E-2</c:v>
                </c:pt>
                <c:pt idx="162">
                  <c:v>4.4999999999999998E-2</c:v>
                </c:pt>
                <c:pt idx="163">
                  <c:v>4.4999999999999998E-2</c:v>
                </c:pt>
                <c:pt idx="164">
                  <c:v>4.4999999999999998E-2</c:v>
                </c:pt>
                <c:pt idx="165">
                  <c:v>4.4999999999999998E-2</c:v>
                </c:pt>
                <c:pt idx="166">
                  <c:v>4.4999999999999998E-2</c:v>
                </c:pt>
                <c:pt idx="167">
                  <c:v>4.4999999999999998E-2</c:v>
                </c:pt>
                <c:pt idx="168">
                  <c:v>4.4999999999999998E-2</c:v>
                </c:pt>
                <c:pt idx="169">
                  <c:v>4.4999999999999998E-2</c:v>
                </c:pt>
                <c:pt idx="170">
                  <c:v>4.4999999999999998E-2</c:v>
                </c:pt>
                <c:pt idx="171">
                  <c:v>4.4999999999999998E-2</c:v>
                </c:pt>
                <c:pt idx="172">
                  <c:v>4.4999999999999998E-2</c:v>
                </c:pt>
                <c:pt idx="173">
                  <c:v>4.4999999999999998E-2</c:v>
                </c:pt>
                <c:pt idx="174">
                  <c:v>4.4999999999999998E-2</c:v>
                </c:pt>
                <c:pt idx="175">
                  <c:v>4.4999999999999998E-2</c:v>
                </c:pt>
                <c:pt idx="176">
                  <c:v>4.4999999999999998E-2</c:v>
                </c:pt>
                <c:pt idx="177">
                  <c:v>4.4999999999999998E-2</c:v>
                </c:pt>
                <c:pt idx="178">
                  <c:v>4.4999999999999998E-2</c:v>
                </c:pt>
                <c:pt idx="179">
                  <c:v>4.4999999999999998E-2</c:v>
                </c:pt>
                <c:pt idx="180">
                  <c:v>4.4999999999999998E-2</c:v>
                </c:pt>
                <c:pt idx="181">
                  <c:v>4.4999999999999998E-2</c:v>
                </c:pt>
                <c:pt idx="182">
                  <c:v>4.4999999999999998E-2</c:v>
                </c:pt>
                <c:pt idx="183">
                  <c:v>4.4999999999999998E-2</c:v>
                </c:pt>
                <c:pt idx="184">
                  <c:v>4.4999999999999998E-2</c:v>
                </c:pt>
                <c:pt idx="185">
                  <c:v>4.4999999999999998E-2</c:v>
                </c:pt>
                <c:pt idx="186">
                  <c:v>4.4999999999999998E-2</c:v>
                </c:pt>
                <c:pt idx="187">
                  <c:v>4.4999999999999998E-2</c:v>
                </c:pt>
                <c:pt idx="188">
                  <c:v>4.4999999999999998E-2</c:v>
                </c:pt>
                <c:pt idx="189">
                  <c:v>4.4999999999999998E-2</c:v>
                </c:pt>
                <c:pt idx="190">
                  <c:v>4.4999999999999998E-2</c:v>
                </c:pt>
                <c:pt idx="191">
                  <c:v>4.4999999999999998E-2</c:v>
                </c:pt>
                <c:pt idx="192">
                  <c:v>4.4999999999999998E-2</c:v>
                </c:pt>
                <c:pt idx="193">
                  <c:v>4.4999999999999998E-2</c:v>
                </c:pt>
                <c:pt idx="194">
                  <c:v>4.4999999999999998E-2</c:v>
                </c:pt>
                <c:pt idx="195">
                  <c:v>4.4999999999999998E-2</c:v>
                </c:pt>
                <c:pt idx="196">
                  <c:v>4.4999999999999998E-2</c:v>
                </c:pt>
                <c:pt idx="197">
                  <c:v>4.4999999999999998E-2</c:v>
                </c:pt>
                <c:pt idx="198">
                  <c:v>4.4999999999999998E-2</c:v>
                </c:pt>
                <c:pt idx="199">
                  <c:v>4.4999999999999998E-2</c:v>
                </c:pt>
                <c:pt idx="200">
                  <c:v>4.4999999999999998E-2</c:v>
                </c:pt>
                <c:pt idx="201">
                  <c:v>4.4999999999999998E-2</c:v>
                </c:pt>
                <c:pt idx="202">
                  <c:v>4.4999999999999998E-2</c:v>
                </c:pt>
                <c:pt idx="203">
                  <c:v>4.4999999999999998E-2</c:v>
                </c:pt>
                <c:pt idx="204">
                  <c:v>4.4999999999999998E-2</c:v>
                </c:pt>
                <c:pt idx="205">
                  <c:v>4.4999999999999998E-2</c:v>
                </c:pt>
                <c:pt idx="206">
                  <c:v>4.4999999999999998E-2</c:v>
                </c:pt>
                <c:pt idx="207">
                  <c:v>4.4999999999999998E-2</c:v>
                </c:pt>
                <c:pt idx="208">
                  <c:v>4.4999999999999998E-2</c:v>
                </c:pt>
                <c:pt idx="209">
                  <c:v>4.4999999999999998E-2</c:v>
                </c:pt>
                <c:pt idx="210">
                  <c:v>4.4999999999999998E-2</c:v>
                </c:pt>
                <c:pt idx="211">
                  <c:v>4.4999999999999998E-2</c:v>
                </c:pt>
                <c:pt idx="212">
                  <c:v>4.4999999999999998E-2</c:v>
                </c:pt>
                <c:pt idx="213">
                  <c:v>4.4999999999999998E-2</c:v>
                </c:pt>
                <c:pt idx="214">
                  <c:v>4.4999999999999998E-2</c:v>
                </c:pt>
                <c:pt idx="215">
                  <c:v>0.04</c:v>
                </c:pt>
                <c:pt idx="216">
                  <c:v>0.04</c:v>
                </c:pt>
                <c:pt idx="217">
                  <c:v>0.04</c:v>
                </c:pt>
                <c:pt idx="218">
                  <c:v>0.04</c:v>
                </c:pt>
                <c:pt idx="219">
                  <c:v>0.04</c:v>
                </c:pt>
                <c:pt idx="220">
                  <c:v>0.04</c:v>
                </c:pt>
                <c:pt idx="221">
                  <c:v>0.04</c:v>
                </c:pt>
                <c:pt idx="222">
                  <c:v>0.04</c:v>
                </c:pt>
                <c:pt idx="223">
                  <c:v>0.04</c:v>
                </c:pt>
                <c:pt idx="224">
                  <c:v>0.04</c:v>
                </c:pt>
                <c:pt idx="225">
                  <c:v>0.04</c:v>
                </c:pt>
                <c:pt idx="226">
                  <c:v>0.04</c:v>
                </c:pt>
                <c:pt idx="227">
                  <c:v>0.04</c:v>
                </c:pt>
                <c:pt idx="228">
                  <c:v>0.04</c:v>
                </c:pt>
                <c:pt idx="229">
                  <c:v>0.04</c:v>
                </c:pt>
                <c:pt idx="230">
                  <c:v>0.04</c:v>
                </c:pt>
                <c:pt idx="231">
                  <c:v>0.04</c:v>
                </c:pt>
                <c:pt idx="232">
                  <c:v>0.04</c:v>
                </c:pt>
                <c:pt idx="233">
                  <c:v>0.04</c:v>
                </c:pt>
                <c:pt idx="234">
                  <c:v>0.04</c:v>
                </c:pt>
                <c:pt idx="235">
                  <c:v>0.04</c:v>
                </c:pt>
                <c:pt idx="236">
                  <c:v>0.04</c:v>
                </c:pt>
                <c:pt idx="237">
                  <c:v>0.04</c:v>
                </c:pt>
                <c:pt idx="238">
                  <c:v>0.04</c:v>
                </c:pt>
                <c:pt idx="239">
                  <c:v>0.04</c:v>
                </c:pt>
                <c:pt idx="240">
                  <c:v>0.04</c:v>
                </c:pt>
                <c:pt idx="241">
                  <c:v>0.04</c:v>
                </c:pt>
                <c:pt idx="242">
                  <c:v>0.04</c:v>
                </c:pt>
                <c:pt idx="243">
                  <c:v>0.04</c:v>
                </c:pt>
                <c:pt idx="244">
                  <c:v>0.04</c:v>
                </c:pt>
                <c:pt idx="245">
                  <c:v>0.04</c:v>
                </c:pt>
                <c:pt idx="246">
                  <c:v>0.04</c:v>
                </c:pt>
                <c:pt idx="247">
                  <c:v>0.04</c:v>
                </c:pt>
                <c:pt idx="248">
                  <c:v>0.04</c:v>
                </c:pt>
                <c:pt idx="249">
                  <c:v>0.04</c:v>
                </c:pt>
                <c:pt idx="250">
                  <c:v>0.04</c:v>
                </c:pt>
                <c:pt idx="251">
                  <c:v>0.04</c:v>
                </c:pt>
                <c:pt idx="252">
                  <c:v>0.04</c:v>
                </c:pt>
                <c:pt idx="253">
                  <c:v>0.04</c:v>
                </c:pt>
                <c:pt idx="254">
                  <c:v>0.04</c:v>
                </c:pt>
                <c:pt idx="255">
                  <c:v>0.04</c:v>
                </c:pt>
                <c:pt idx="256">
                  <c:v>0.04</c:v>
                </c:pt>
                <c:pt idx="257">
                  <c:v>0.04</c:v>
                </c:pt>
                <c:pt idx="258">
                  <c:v>0.04</c:v>
                </c:pt>
                <c:pt idx="259">
                  <c:v>0.04</c:v>
                </c:pt>
                <c:pt idx="260">
                  <c:v>0.04</c:v>
                </c:pt>
                <c:pt idx="261">
                  <c:v>0.04</c:v>
                </c:pt>
                <c:pt idx="262">
                  <c:v>0.04</c:v>
                </c:pt>
                <c:pt idx="263">
                  <c:v>0.04</c:v>
                </c:pt>
                <c:pt idx="264">
                  <c:v>0.04</c:v>
                </c:pt>
                <c:pt idx="265">
                  <c:v>0.04</c:v>
                </c:pt>
                <c:pt idx="266">
                  <c:v>0.04</c:v>
                </c:pt>
                <c:pt idx="267">
                  <c:v>0.04</c:v>
                </c:pt>
                <c:pt idx="268">
                  <c:v>0.04</c:v>
                </c:pt>
                <c:pt idx="269">
                  <c:v>0.04</c:v>
                </c:pt>
                <c:pt idx="270">
                  <c:v>0.04</c:v>
                </c:pt>
                <c:pt idx="271">
                  <c:v>0.04</c:v>
                </c:pt>
                <c:pt idx="272">
                  <c:v>0.04</c:v>
                </c:pt>
                <c:pt idx="273">
                  <c:v>0.04</c:v>
                </c:pt>
                <c:pt idx="274">
                  <c:v>0.04</c:v>
                </c:pt>
                <c:pt idx="275">
                  <c:v>0.04</c:v>
                </c:pt>
                <c:pt idx="276">
                  <c:v>3.5000000000000003E-2</c:v>
                </c:pt>
                <c:pt idx="277">
                  <c:v>3.5000000000000003E-2</c:v>
                </c:pt>
                <c:pt idx="278">
                  <c:v>3.5000000000000003E-2</c:v>
                </c:pt>
                <c:pt idx="279">
                  <c:v>3.5000000000000003E-2</c:v>
                </c:pt>
                <c:pt idx="280">
                  <c:v>3.5000000000000003E-2</c:v>
                </c:pt>
                <c:pt idx="281">
                  <c:v>3.5000000000000003E-2</c:v>
                </c:pt>
                <c:pt idx="282">
                  <c:v>3.5000000000000003E-2</c:v>
                </c:pt>
                <c:pt idx="283">
                  <c:v>3.5000000000000003E-2</c:v>
                </c:pt>
                <c:pt idx="284">
                  <c:v>3.5000000000000003E-2</c:v>
                </c:pt>
                <c:pt idx="285">
                  <c:v>3.5000000000000003E-2</c:v>
                </c:pt>
                <c:pt idx="286">
                  <c:v>3.5000000000000003E-2</c:v>
                </c:pt>
                <c:pt idx="287">
                  <c:v>3.5000000000000003E-2</c:v>
                </c:pt>
                <c:pt idx="288">
                  <c:v>3.5000000000000003E-2</c:v>
                </c:pt>
                <c:pt idx="289">
                  <c:v>3.5000000000000003E-2</c:v>
                </c:pt>
                <c:pt idx="290">
                  <c:v>3.5000000000000003E-2</c:v>
                </c:pt>
                <c:pt idx="291">
                  <c:v>3.5000000000000003E-2</c:v>
                </c:pt>
                <c:pt idx="292">
                  <c:v>3.5000000000000003E-2</c:v>
                </c:pt>
                <c:pt idx="293">
                  <c:v>3.5000000000000003E-2</c:v>
                </c:pt>
                <c:pt idx="294">
                  <c:v>3.5000000000000003E-2</c:v>
                </c:pt>
                <c:pt idx="295">
                  <c:v>3.5000000000000003E-2</c:v>
                </c:pt>
                <c:pt idx="296">
                  <c:v>3.5000000000000003E-2</c:v>
                </c:pt>
                <c:pt idx="297">
                  <c:v>3.5000000000000003E-2</c:v>
                </c:pt>
                <c:pt idx="298">
                  <c:v>3.5000000000000003E-2</c:v>
                </c:pt>
                <c:pt idx="299">
                  <c:v>3.5000000000000003E-2</c:v>
                </c:pt>
                <c:pt idx="300">
                  <c:v>3.5000000000000003E-2</c:v>
                </c:pt>
                <c:pt idx="301">
                  <c:v>3.5000000000000003E-2</c:v>
                </c:pt>
                <c:pt idx="302">
                  <c:v>3.5000000000000003E-2</c:v>
                </c:pt>
                <c:pt idx="303">
                  <c:v>3.5000000000000003E-2</c:v>
                </c:pt>
                <c:pt idx="304">
                  <c:v>3.5000000000000003E-2</c:v>
                </c:pt>
                <c:pt idx="305">
                  <c:v>3.5000000000000003E-2</c:v>
                </c:pt>
                <c:pt idx="306">
                  <c:v>3.5000000000000003E-2</c:v>
                </c:pt>
                <c:pt idx="307">
                  <c:v>3.5000000000000003E-2</c:v>
                </c:pt>
                <c:pt idx="308">
                  <c:v>3.5000000000000003E-2</c:v>
                </c:pt>
                <c:pt idx="309">
                  <c:v>3.5000000000000003E-2</c:v>
                </c:pt>
                <c:pt idx="310">
                  <c:v>3.5000000000000003E-2</c:v>
                </c:pt>
                <c:pt idx="311">
                  <c:v>3.5000000000000003E-2</c:v>
                </c:pt>
                <c:pt idx="312">
                  <c:v>3.5000000000000003E-2</c:v>
                </c:pt>
                <c:pt idx="313">
                  <c:v>3.5000000000000003E-2</c:v>
                </c:pt>
                <c:pt idx="314">
                  <c:v>0.03</c:v>
                </c:pt>
                <c:pt idx="315">
                  <c:v>0.03</c:v>
                </c:pt>
                <c:pt idx="316">
                  <c:v>0.03</c:v>
                </c:pt>
                <c:pt idx="317">
                  <c:v>0.03</c:v>
                </c:pt>
                <c:pt idx="318">
                  <c:v>0.03</c:v>
                </c:pt>
                <c:pt idx="319">
                  <c:v>0.03</c:v>
                </c:pt>
                <c:pt idx="320">
                  <c:v>0.03</c:v>
                </c:pt>
                <c:pt idx="321">
                  <c:v>0.03</c:v>
                </c:pt>
                <c:pt idx="322">
                  <c:v>0.03</c:v>
                </c:pt>
                <c:pt idx="323">
                  <c:v>0.03</c:v>
                </c:pt>
                <c:pt idx="324">
                  <c:v>0.03</c:v>
                </c:pt>
                <c:pt idx="325">
                  <c:v>0.03</c:v>
                </c:pt>
                <c:pt idx="326">
                  <c:v>0.03</c:v>
                </c:pt>
                <c:pt idx="327">
                  <c:v>0.03</c:v>
                </c:pt>
                <c:pt idx="328">
                  <c:v>0.03</c:v>
                </c:pt>
                <c:pt idx="329">
                  <c:v>0.03</c:v>
                </c:pt>
                <c:pt idx="330">
                  <c:v>0.03</c:v>
                </c:pt>
                <c:pt idx="331">
                  <c:v>0.03</c:v>
                </c:pt>
                <c:pt idx="332">
                  <c:v>0.03</c:v>
                </c:pt>
                <c:pt idx="333">
                  <c:v>0.03</c:v>
                </c:pt>
                <c:pt idx="334">
                  <c:v>0.03</c:v>
                </c:pt>
                <c:pt idx="335">
                  <c:v>0.03</c:v>
                </c:pt>
                <c:pt idx="336">
                  <c:v>0.03</c:v>
                </c:pt>
                <c:pt idx="337">
                  <c:v>0.03</c:v>
                </c:pt>
                <c:pt idx="338">
                  <c:v>0.03</c:v>
                </c:pt>
                <c:pt idx="339">
                  <c:v>0.03</c:v>
                </c:pt>
                <c:pt idx="340">
                  <c:v>0.03</c:v>
                </c:pt>
                <c:pt idx="341">
                  <c:v>0.03</c:v>
                </c:pt>
                <c:pt idx="342">
                  <c:v>0.03</c:v>
                </c:pt>
                <c:pt idx="343">
                  <c:v>0.03</c:v>
                </c:pt>
                <c:pt idx="344">
                  <c:v>0.03</c:v>
                </c:pt>
                <c:pt idx="345">
                  <c:v>0.03</c:v>
                </c:pt>
                <c:pt idx="346">
                  <c:v>0.03</c:v>
                </c:pt>
                <c:pt idx="347">
                  <c:v>0.03</c:v>
                </c:pt>
                <c:pt idx="348">
                  <c:v>0.03</c:v>
                </c:pt>
                <c:pt idx="349">
                  <c:v>0.03</c:v>
                </c:pt>
                <c:pt idx="350">
                  <c:v>0.03</c:v>
                </c:pt>
                <c:pt idx="351">
                  <c:v>0.03</c:v>
                </c:pt>
                <c:pt idx="352">
                  <c:v>0.03</c:v>
                </c:pt>
                <c:pt idx="353">
                  <c:v>0.03</c:v>
                </c:pt>
                <c:pt idx="354">
                  <c:v>0.03</c:v>
                </c:pt>
                <c:pt idx="355">
                  <c:v>0.03</c:v>
                </c:pt>
                <c:pt idx="356">
                  <c:v>0.03</c:v>
                </c:pt>
                <c:pt idx="357">
                  <c:v>0.03</c:v>
                </c:pt>
                <c:pt idx="358">
                  <c:v>0.03</c:v>
                </c:pt>
                <c:pt idx="359">
                  <c:v>0.03</c:v>
                </c:pt>
                <c:pt idx="360">
                  <c:v>0.03</c:v>
                </c:pt>
                <c:pt idx="361">
                  <c:v>0.03</c:v>
                </c:pt>
                <c:pt idx="362">
                  <c:v>0.03</c:v>
                </c:pt>
                <c:pt idx="363">
                  <c:v>0.03</c:v>
                </c:pt>
                <c:pt idx="364">
                  <c:v>0.03</c:v>
                </c:pt>
                <c:pt idx="365">
                  <c:v>0.03</c:v>
                </c:pt>
                <c:pt idx="366">
                  <c:v>0.03</c:v>
                </c:pt>
                <c:pt idx="367">
                  <c:v>0.03</c:v>
                </c:pt>
                <c:pt idx="368">
                  <c:v>0.03</c:v>
                </c:pt>
                <c:pt idx="369">
                  <c:v>0.03</c:v>
                </c:pt>
                <c:pt idx="370">
                  <c:v>0.03</c:v>
                </c:pt>
                <c:pt idx="371">
                  <c:v>0.03</c:v>
                </c:pt>
                <c:pt idx="372">
                  <c:v>0.03</c:v>
                </c:pt>
                <c:pt idx="373">
                  <c:v>0.03</c:v>
                </c:pt>
                <c:pt idx="374">
                  <c:v>0.03</c:v>
                </c:pt>
                <c:pt idx="375">
                  <c:v>0.03</c:v>
                </c:pt>
                <c:pt idx="376">
                  <c:v>0.03</c:v>
                </c:pt>
                <c:pt idx="377">
                  <c:v>0.03</c:v>
                </c:pt>
                <c:pt idx="378">
                  <c:v>0.03</c:v>
                </c:pt>
                <c:pt idx="379">
                  <c:v>0.03</c:v>
                </c:pt>
                <c:pt idx="380">
                  <c:v>0.03</c:v>
                </c:pt>
                <c:pt idx="381">
                  <c:v>0.03</c:v>
                </c:pt>
                <c:pt idx="382">
                  <c:v>0.03</c:v>
                </c:pt>
                <c:pt idx="383">
                  <c:v>0.03</c:v>
                </c:pt>
                <c:pt idx="384">
                  <c:v>0.03</c:v>
                </c:pt>
                <c:pt idx="385">
                  <c:v>0.03</c:v>
                </c:pt>
                <c:pt idx="386">
                  <c:v>0.03</c:v>
                </c:pt>
                <c:pt idx="387">
                  <c:v>0.03</c:v>
                </c:pt>
                <c:pt idx="388">
                  <c:v>0.03</c:v>
                </c:pt>
                <c:pt idx="389">
                  <c:v>0.03</c:v>
                </c:pt>
                <c:pt idx="390">
                  <c:v>0.03</c:v>
                </c:pt>
                <c:pt idx="391">
                  <c:v>0.03</c:v>
                </c:pt>
                <c:pt idx="392">
                  <c:v>0.03</c:v>
                </c:pt>
                <c:pt idx="393">
                  <c:v>0.03</c:v>
                </c:pt>
                <c:pt idx="394">
                  <c:v>0.03</c:v>
                </c:pt>
                <c:pt idx="395">
                  <c:v>0.03</c:v>
                </c:pt>
                <c:pt idx="396">
                  <c:v>0.03</c:v>
                </c:pt>
                <c:pt idx="397">
                  <c:v>0.03</c:v>
                </c:pt>
                <c:pt idx="398">
                  <c:v>0.03</c:v>
                </c:pt>
                <c:pt idx="399">
                  <c:v>0.03</c:v>
                </c:pt>
                <c:pt idx="400">
                  <c:v>0.03</c:v>
                </c:pt>
                <c:pt idx="401">
                  <c:v>0.03</c:v>
                </c:pt>
                <c:pt idx="402">
                  <c:v>0.03</c:v>
                </c:pt>
                <c:pt idx="403">
                  <c:v>0.03</c:v>
                </c:pt>
                <c:pt idx="404">
                  <c:v>0.03</c:v>
                </c:pt>
                <c:pt idx="405">
                  <c:v>0.03</c:v>
                </c:pt>
                <c:pt idx="406">
                  <c:v>0.03</c:v>
                </c:pt>
                <c:pt idx="407">
                  <c:v>0.03</c:v>
                </c:pt>
                <c:pt idx="408">
                  <c:v>0.03</c:v>
                </c:pt>
                <c:pt idx="409">
                  <c:v>0.03</c:v>
                </c:pt>
                <c:pt idx="410">
                  <c:v>0.03</c:v>
                </c:pt>
                <c:pt idx="411">
                  <c:v>0.03</c:v>
                </c:pt>
                <c:pt idx="412">
                  <c:v>0.03</c:v>
                </c:pt>
                <c:pt idx="413">
                  <c:v>0.03</c:v>
                </c:pt>
                <c:pt idx="414">
                  <c:v>0.03</c:v>
                </c:pt>
                <c:pt idx="415">
                  <c:v>0.03</c:v>
                </c:pt>
                <c:pt idx="416">
                  <c:v>0.03</c:v>
                </c:pt>
                <c:pt idx="417">
                  <c:v>0.03</c:v>
                </c:pt>
                <c:pt idx="418">
                  <c:v>0.03</c:v>
                </c:pt>
                <c:pt idx="419">
                  <c:v>0.03</c:v>
                </c:pt>
                <c:pt idx="420">
                  <c:v>0.03</c:v>
                </c:pt>
                <c:pt idx="421">
                  <c:v>0.03</c:v>
                </c:pt>
                <c:pt idx="422">
                  <c:v>0.03</c:v>
                </c:pt>
                <c:pt idx="423">
                  <c:v>0.03</c:v>
                </c:pt>
                <c:pt idx="424">
                  <c:v>0.03</c:v>
                </c:pt>
                <c:pt idx="425">
                  <c:v>0.03</c:v>
                </c:pt>
                <c:pt idx="426">
                  <c:v>2.5000000000000001E-2</c:v>
                </c:pt>
                <c:pt idx="427">
                  <c:v>2.5000000000000001E-2</c:v>
                </c:pt>
                <c:pt idx="428">
                  <c:v>2.5000000000000001E-2</c:v>
                </c:pt>
                <c:pt idx="429">
                  <c:v>2.5000000000000001E-2</c:v>
                </c:pt>
                <c:pt idx="430">
                  <c:v>2.5000000000000001E-2</c:v>
                </c:pt>
                <c:pt idx="431">
                  <c:v>2.5000000000000001E-2</c:v>
                </c:pt>
                <c:pt idx="432">
                  <c:v>2.5000000000000001E-2</c:v>
                </c:pt>
                <c:pt idx="433">
                  <c:v>2.5000000000000001E-2</c:v>
                </c:pt>
                <c:pt idx="434">
                  <c:v>2.5000000000000001E-2</c:v>
                </c:pt>
                <c:pt idx="435">
                  <c:v>2.5000000000000001E-2</c:v>
                </c:pt>
                <c:pt idx="436">
                  <c:v>2.5000000000000001E-2</c:v>
                </c:pt>
                <c:pt idx="437">
                  <c:v>2.5000000000000001E-2</c:v>
                </c:pt>
                <c:pt idx="438">
                  <c:v>2.5000000000000001E-2</c:v>
                </c:pt>
                <c:pt idx="439">
                  <c:v>2.5000000000000001E-2</c:v>
                </c:pt>
                <c:pt idx="440">
                  <c:v>2.5000000000000001E-2</c:v>
                </c:pt>
                <c:pt idx="441">
                  <c:v>2.5000000000000001E-2</c:v>
                </c:pt>
                <c:pt idx="442">
                  <c:v>2.5000000000000001E-2</c:v>
                </c:pt>
                <c:pt idx="443">
                  <c:v>2.5000000000000001E-2</c:v>
                </c:pt>
                <c:pt idx="444">
                  <c:v>2.5000000000000001E-2</c:v>
                </c:pt>
                <c:pt idx="445">
                  <c:v>2.5000000000000001E-2</c:v>
                </c:pt>
                <c:pt idx="446">
                  <c:v>2.5000000000000001E-2</c:v>
                </c:pt>
                <c:pt idx="447">
                  <c:v>2.5000000000000001E-2</c:v>
                </c:pt>
                <c:pt idx="448">
                  <c:v>2.5000000000000001E-2</c:v>
                </c:pt>
                <c:pt idx="449">
                  <c:v>2.5000000000000001E-2</c:v>
                </c:pt>
                <c:pt idx="450">
                  <c:v>2.5000000000000001E-2</c:v>
                </c:pt>
                <c:pt idx="451">
                  <c:v>2.5000000000000001E-2</c:v>
                </c:pt>
                <c:pt idx="452">
                  <c:v>2.5000000000000001E-2</c:v>
                </c:pt>
                <c:pt idx="453">
                  <c:v>2.5000000000000001E-2</c:v>
                </c:pt>
                <c:pt idx="454">
                  <c:v>2.5000000000000001E-2</c:v>
                </c:pt>
                <c:pt idx="455">
                  <c:v>2.5000000000000001E-2</c:v>
                </c:pt>
                <c:pt idx="456">
                  <c:v>2.5000000000000001E-2</c:v>
                </c:pt>
                <c:pt idx="457">
                  <c:v>2.5000000000000001E-2</c:v>
                </c:pt>
                <c:pt idx="458">
                  <c:v>2.5000000000000001E-2</c:v>
                </c:pt>
                <c:pt idx="459">
                  <c:v>2.5000000000000001E-2</c:v>
                </c:pt>
                <c:pt idx="460">
                  <c:v>2.5000000000000001E-2</c:v>
                </c:pt>
                <c:pt idx="461">
                  <c:v>2.5000000000000001E-2</c:v>
                </c:pt>
                <c:pt idx="462">
                  <c:v>2.5000000000000001E-2</c:v>
                </c:pt>
                <c:pt idx="463">
                  <c:v>2.5000000000000001E-2</c:v>
                </c:pt>
                <c:pt idx="464">
                  <c:v>2.5000000000000001E-2</c:v>
                </c:pt>
                <c:pt idx="465">
                  <c:v>2.5000000000000001E-2</c:v>
                </c:pt>
                <c:pt idx="466">
                  <c:v>2.5000000000000001E-2</c:v>
                </c:pt>
                <c:pt idx="467">
                  <c:v>2.5000000000000001E-2</c:v>
                </c:pt>
                <c:pt idx="468">
                  <c:v>2.5000000000000001E-2</c:v>
                </c:pt>
                <c:pt idx="469">
                  <c:v>2.5000000000000001E-2</c:v>
                </c:pt>
                <c:pt idx="470">
                  <c:v>2.5000000000000001E-2</c:v>
                </c:pt>
                <c:pt idx="471">
                  <c:v>2.5000000000000001E-2</c:v>
                </c:pt>
                <c:pt idx="472">
                  <c:v>2.5000000000000001E-2</c:v>
                </c:pt>
                <c:pt idx="473">
                  <c:v>2.5000000000000001E-2</c:v>
                </c:pt>
                <c:pt idx="474">
                  <c:v>2.5000000000000001E-2</c:v>
                </c:pt>
                <c:pt idx="475">
                  <c:v>2.5000000000000001E-2</c:v>
                </c:pt>
                <c:pt idx="476">
                  <c:v>2.5000000000000001E-2</c:v>
                </c:pt>
                <c:pt idx="477">
                  <c:v>2.5000000000000001E-2</c:v>
                </c:pt>
                <c:pt idx="478">
                  <c:v>2.5000000000000001E-2</c:v>
                </c:pt>
                <c:pt idx="479">
                  <c:v>2.5000000000000001E-2</c:v>
                </c:pt>
                <c:pt idx="480">
                  <c:v>2.5000000000000001E-2</c:v>
                </c:pt>
                <c:pt idx="481">
                  <c:v>2.5000000000000001E-2</c:v>
                </c:pt>
                <c:pt idx="482">
                  <c:v>2.5000000000000001E-2</c:v>
                </c:pt>
                <c:pt idx="483">
                  <c:v>2.5000000000000001E-2</c:v>
                </c:pt>
                <c:pt idx="484">
                  <c:v>2.5000000000000001E-2</c:v>
                </c:pt>
                <c:pt idx="485">
                  <c:v>2.5000000000000001E-2</c:v>
                </c:pt>
                <c:pt idx="486">
                  <c:v>2.5000000000000001E-2</c:v>
                </c:pt>
                <c:pt idx="487">
                  <c:v>2.5000000000000001E-2</c:v>
                </c:pt>
                <c:pt idx="488">
                  <c:v>2.5000000000000001E-2</c:v>
                </c:pt>
                <c:pt idx="489">
                  <c:v>2.5000000000000001E-2</c:v>
                </c:pt>
                <c:pt idx="490">
                  <c:v>2.5000000000000001E-2</c:v>
                </c:pt>
                <c:pt idx="491">
                  <c:v>2.5000000000000001E-2</c:v>
                </c:pt>
                <c:pt idx="492">
                  <c:v>2.5000000000000001E-2</c:v>
                </c:pt>
                <c:pt idx="493">
                  <c:v>2.5000000000000001E-2</c:v>
                </c:pt>
                <c:pt idx="494">
                  <c:v>2.5000000000000001E-2</c:v>
                </c:pt>
                <c:pt idx="495">
                  <c:v>2.5000000000000001E-2</c:v>
                </c:pt>
                <c:pt idx="496">
                  <c:v>2.5000000000000001E-2</c:v>
                </c:pt>
                <c:pt idx="497">
                  <c:v>2.5000000000000001E-2</c:v>
                </c:pt>
                <c:pt idx="498">
                  <c:v>2.5000000000000001E-2</c:v>
                </c:pt>
                <c:pt idx="499">
                  <c:v>2.5000000000000001E-2</c:v>
                </c:pt>
                <c:pt idx="500">
                  <c:v>2.5000000000000001E-2</c:v>
                </c:pt>
                <c:pt idx="501">
                  <c:v>2.5000000000000001E-2</c:v>
                </c:pt>
                <c:pt idx="502">
                  <c:v>2.5000000000000001E-2</c:v>
                </c:pt>
                <c:pt idx="503">
                  <c:v>2.5000000000000001E-2</c:v>
                </c:pt>
                <c:pt idx="504">
                  <c:v>2.5000000000000001E-2</c:v>
                </c:pt>
                <c:pt idx="505">
                  <c:v>2.5000000000000001E-2</c:v>
                </c:pt>
                <c:pt idx="506">
                  <c:v>2.5000000000000001E-2</c:v>
                </c:pt>
                <c:pt idx="507">
                  <c:v>2.5000000000000001E-2</c:v>
                </c:pt>
                <c:pt idx="508">
                  <c:v>2.5000000000000001E-2</c:v>
                </c:pt>
                <c:pt idx="509">
                  <c:v>2.5000000000000001E-2</c:v>
                </c:pt>
                <c:pt idx="510">
                  <c:v>2.5000000000000001E-2</c:v>
                </c:pt>
                <c:pt idx="511">
                  <c:v>2.5000000000000001E-2</c:v>
                </c:pt>
                <c:pt idx="512">
                  <c:v>2.5000000000000001E-2</c:v>
                </c:pt>
                <c:pt idx="513">
                  <c:v>2.5000000000000001E-2</c:v>
                </c:pt>
                <c:pt idx="514">
                  <c:v>2.5000000000000001E-2</c:v>
                </c:pt>
                <c:pt idx="515">
                  <c:v>2.5000000000000001E-2</c:v>
                </c:pt>
                <c:pt idx="516">
                  <c:v>2.5000000000000001E-2</c:v>
                </c:pt>
                <c:pt idx="517">
                  <c:v>2.5000000000000001E-2</c:v>
                </c:pt>
                <c:pt idx="518">
                  <c:v>2.5000000000000001E-2</c:v>
                </c:pt>
                <c:pt idx="519">
                  <c:v>2.5000000000000001E-2</c:v>
                </c:pt>
                <c:pt idx="520">
                  <c:v>2.5000000000000001E-2</c:v>
                </c:pt>
                <c:pt idx="521">
                  <c:v>2.5000000000000001E-2</c:v>
                </c:pt>
                <c:pt idx="522">
                  <c:v>2.5000000000000001E-2</c:v>
                </c:pt>
                <c:pt idx="523">
                  <c:v>2.5000000000000001E-2</c:v>
                </c:pt>
                <c:pt idx="524">
                  <c:v>2.5000000000000001E-2</c:v>
                </c:pt>
                <c:pt idx="525">
                  <c:v>2.5000000000000001E-2</c:v>
                </c:pt>
                <c:pt idx="526">
                  <c:v>2.5000000000000001E-2</c:v>
                </c:pt>
                <c:pt idx="527">
                  <c:v>2.5000000000000001E-2</c:v>
                </c:pt>
                <c:pt idx="528">
                  <c:v>2.5000000000000001E-2</c:v>
                </c:pt>
                <c:pt idx="529">
                  <c:v>2.5000000000000001E-2</c:v>
                </c:pt>
                <c:pt idx="530">
                  <c:v>2.5000000000000001E-2</c:v>
                </c:pt>
                <c:pt idx="531">
                  <c:v>2.5000000000000001E-2</c:v>
                </c:pt>
                <c:pt idx="532">
                  <c:v>2.5000000000000001E-2</c:v>
                </c:pt>
                <c:pt idx="533">
                  <c:v>2.5000000000000001E-2</c:v>
                </c:pt>
                <c:pt idx="534">
                  <c:v>2.5000000000000001E-2</c:v>
                </c:pt>
                <c:pt idx="535">
                  <c:v>2.5000000000000001E-2</c:v>
                </c:pt>
                <c:pt idx="536">
                  <c:v>2.5000000000000001E-2</c:v>
                </c:pt>
                <c:pt idx="537">
                  <c:v>2.5000000000000001E-2</c:v>
                </c:pt>
                <c:pt idx="538">
                  <c:v>2.5000000000000001E-2</c:v>
                </c:pt>
                <c:pt idx="539">
                  <c:v>2.5000000000000001E-2</c:v>
                </c:pt>
                <c:pt idx="540">
                  <c:v>2.5000000000000001E-2</c:v>
                </c:pt>
                <c:pt idx="541">
                  <c:v>2.5000000000000001E-2</c:v>
                </c:pt>
                <c:pt idx="542">
                  <c:v>2.5000000000000001E-2</c:v>
                </c:pt>
                <c:pt idx="543">
                  <c:v>2.5000000000000001E-2</c:v>
                </c:pt>
                <c:pt idx="544">
                  <c:v>2.5000000000000001E-2</c:v>
                </c:pt>
                <c:pt idx="545">
                  <c:v>2.5000000000000001E-2</c:v>
                </c:pt>
                <c:pt idx="546">
                  <c:v>2.5000000000000001E-2</c:v>
                </c:pt>
                <c:pt idx="547">
                  <c:v>2.5000000000000001E-2</c:v>
                </c:pt>
                <c:pt idx="548">
                  <c:v>2.5000000000000001E-2</c:v>
                </c:pt>
                <c:pt idx="549">
                  <c:v>2.5000000000000001E-2</c:v>
                </c:pt>
                <c:pt idx="550">
                  <c:v>2.5000000000000001E-2</c:v>
                </c:pt>
                <c:pt idx="551">
                  <c:v>2.5000000000000001E-2</c:v>
                </c:pt>
                <c:pt idx="552">
                  <c:v>2.5000000000000001E-2</c:v>
                </c:pt>
                <c:pt idx="553">
                  <c:v>2.5000000000000001E-2</c:v>
                </c:pt>
                <c:pt idx="554">
                  <c:v>2.5000000000000001E-2</c:v>
                </c:pt>
                <c:pt idx="555">
                  <c:v>2.5000000000000001E-2</c:v>
                </c:pt>
                <c:pt idx="556">
                  <c:v>2.5000000000000001E-2</c:v>
                </c:pt>
                <c:pt idx="557">
                  <c:v>2.5000000000000001E-2</c:v>
                </c:pt>
                <c:pt idx="558">
                  <c:v>2.5000000000000001E-2</c:v>
                </c:pt>
                <c:pt idx="559">
                  <c:v>2.5000000000000001E-2</c:v>
                </c:pt>
                <c:pt idx="560">
                  <c:v>2.5000000000000001E-2</c:v>
                </c:pt>
                <c:pt idx="561">
                  <c:v>2.5000000000000001E-2</c:v>
                </c:pt>
                <c:pt idx="562">
                  <c:v>2.5000000000000001E-2</c:v>
                </c:pt>
                <c:pt idx="563">
                  <c:v>2.5000000000000001E-2</c:v>
                </c:pt>
                <c:pt idx="564">
                  <c:v>2.5000000000000001E-2</c:v>
                </c:pt>
                <c:pt idx="565">
                  <c:v>2.5000000000000001E-2</c:v>
                </c:pt>
                <c:pt idx="566">
                  <c:v>2.5000000000000001E-2</c:v>
                </c:pt>
                <c:pt idx="567">
                  <c:v>2.5000000000000001E-2</c:v>
                </c:pt>
                <c:pt idx="568">
                  <c:v>2.5000000000000001E-2</c:v>
                </c:pt>
                <c:pt idx="569">
                  <c:v>2.5000000000000001E-2</c:v>
                </c:pt>
                <c:pt idx="570">
                  <c:v>2.5000000000000001E-2</c:v>
                </c:pt>
                <c:pt idx="571">
                  <c:v>2.5000000000000001E-2</c:v>
                </c:pt>
                <c:pt idx="572">
                  <c:v>2.5000000000000001E-2</c:v>
                </c:pt>
                <c:pt idx="573">
                  <c:v>2.5000000000000001E-2</c:v>
                </c:pt>
                <c:pt idx="574">
                  <c:v>2.5000000000000001E-2</c:v>
                </c:pt>
                <c:pt idx="575">
                  <c:v>2.5000000000000001E-2</c:v>
                </c:pt>
                <c:pt idx="576">
                  <c:v>2.5000000000000001E-2</c:v>
                </c:pt>
                <c:pt idx="577">
                  <c:v>2.5000000000000001E-2</c:v>
                </c:pt>
                <c:pt idx="578">
                  <c:v>2.5000000000000001E-2</c:v>
                </c:pt>
                <c:pt idx="579">
                  <c:v>2.5000000000000001E-2</c:v>
                </c:pt>
                <c:pt idx="580">
                  <c:v>2.5000000000000001E-2</c:v>
                </c:pt>
                <c:pt idx="581">
                  <c:v>2.5000000000000001E-2</c:v>
                </c:pt>
                <c:pt idx="582">
                  <c:v>2.5000000000000001E-2</c:v>
                </c:pt>
                <c:pt idx="583">
                  <c:v>2.5000000000000001E-2</c:v>
                </c:pt>
                <c:pt idx="584">
                  <c:v>2.5000000000000001E-2</c:v>
                </c:pt>
                <c:pt idx="585">
                  <c:v>2.5000000000000001E-2</c:v>
                </c:pt>
                <c:pt idx="586">
                  <c:v>2.5000000000000001E-2</c:v>
                </c:pt>
                <c:pt idx="587">
                  <c:v>2.5000000000000001E-2</c:v>
                </c:pt>
                <c:pt idx="588">
                  <c:v>2.5000000000000001E-2</c:v>
                </c:pt>
                <c:pt idx="589">
                  <c:v>2.5000000000000001E-2</c:v>
                </c:pt>
                <c:pt idx="590">
                  <c:v>2.5000000000000001E-2</c:v>
                </c:pt>
                <c:pt idx="591">
                  <c:v>2.5000000000000001E-2</c:v>
                </c:pt>
                <c:pt idx="592">
                  <c:v>2.5000000000000001E-2</c:v>
                </c:pt>
                <c:pt idx="593">
                  <c:v>2.5000000000000001E-2</c:v>
                </c:pt>
                <c:pt idx="594">
                  <c:v>2.5000000000000001E-2</c:v>
                </c:pt>
                <c:pt idx="595">
                  <c:v>2.5000000000000001E-2</c:v>
                </c:pt>
                <c:pt idx="596">
                  <c:v>2.5000000000000001E-2</c:v>
                </c:pt>
                <c:pt idx="597">
                  <c:v>2.5000000000000001E-2</c:v>
                </c:pt>
                <c:pt idx="598">
                  <c:v>2.5000000000000001E-2</c:v>
                </c:pt>
                <c:pt idx="599">
                  <c:v>2.5000000000000001E-2</c:v>
                </c:pt>
                <c:pt idx="600">
                  <c:v>2.5000000000000001E-2</c:v>
                </c:pt>
                <c:pt idx="601">
                  <c:v>2.5000000000000001E-2</c:v>
                </c:pt>
                <c:pt idx="602">
                  <c:v>2.5000000000000001E-2</c:v>
                </c:pt>
                <c:pt idx="603">
                  <c:v>2.5000000000000001E-2</c:v>
                </c:pt>
                <c:pt idx="604">
                  <c:v>2.5000000000000001E-2</c:v>
                </c:pt>
                <c:pt idx="605">
                  <c:v>2.5000000000000001E-2</c:v>
                </c:pt>
                <c:pt idx="606">
                  <c:v>2.5000000000000001E-2</c:v>
                </c:pt>
                <c:pt idx="607">
                  <c:v>2.5000000000000001E-2</c:v>
                </c:pt>
                <c:pt idx="608">
                  <c:v>2.5000000000000001E-2</c:v>
                </c:pt>
                <c:pt idx="609">
                  <c:v>2.5000000000000001E-2</c:v>
                </c:pt>
                <c:pt idx="610">
                  <c:v>2.5000000000000001E-2</c:v>
                </c:pt>
                <c:pt idx="611">
                  <c:v>2.5000000000000001E-2</c:v>
                </c:pt>
                <c:pt idx="612">
                  <c:v>2.5000000000000001E-2</c:v>
                </c:pt>
                <c:pt idx="613">
                  <c:v>2.5000000000000001E-2</c:v>
                </c:pt>
                <c:pt idx="614">
                  <c:v>2.5000000000000001E-2</c:v>
                </c:pt>
                <c:pt idx="615">
                  <c:v>2.5000000000000001E-2</c:v>
                </c:pt>
                <c:pt idx="616">
                  <c:v>2.5000000000000001E-2</c:v>
                </c:pt>
                <c:pt idx="617">
                  <c:v>2.5000000000000001E-2</c:v>
                </c:pt>
                <c:pt idx="618">
                  <c:v>2.5000000000000001E-2</c:v>
                </c:pt>
                <c:pt idx="619">
                  <c:v>2.5000000000000001E-2</c:v>
                </c:pt>
                <c:pt idx="620">
                  <c:v>2.5000000000000001E-2</c:v>
                </c:pt>
                <c:pt idx="621">
                  <c:v>2.5000000000000001E-2</c:v>
                </c:pt>
                <c:pt idx="622">
                  <c:v>2.5000000000000001E-2</c:v>
                </c:pt>
                <c:pt idx="623">
                  <c:v>2.5000000000000001E-2</c:v>
                </c:pt>
                <c:pt idx="624">
                  <c:v>2.5000000000000001E-2</c:v>
                </c:pt>
                <c:pt idx="625">
                  <c:v>2.5000000000000001E-2</c:v>
                </c:pt>
                <c:pt idx="626">
                  <c:v>2.5000000000000001E-2</c:v>
                </c:pt>
                <c:pt idx="627">
                  <c:v>2.5000000000000001E-2</c:v>
                </c:pt>
                <c:pt idx="628">
                  <c:v>2.5000000000000001E-2</c:v>
                </c:pt>
                <c:pt idx="629">
                  <c:v>2.5000000000000001E-2</c:v>
                </c:pt>
                <c:pt idx="630">
                  <c:v>2.5000000000000001E-2</c:v>
                </c:pt>
                <c:pt idx="631">
                  <c:v>2.5000000000000001E-2</c:v>
                </c:pt>
                <c:pt idx="632">
                  <c:v>2.5000000000000001E-2</c:v>
                </c:pt>
                <c:pt idx="633">
                  <c:v>2.5000000000000001E-2</c:v>
                </c:pt>
                <c:pt idx="634">
                  <c:v>2.5000000000000001E-2</c:v>
                </c:pt>
                <c:pt idx="635">
                  <c:v>2.5000000000000001E-2</c:v>
                </c:pt>
                <c:pt idx="636">
                  <c:v>2.5000000000000001E-2</c:v>
                </c:pt>
                <c:pt idx="637">
                  <c:v>2.5000000000000001E-2</c:v>
                </c:pt>
                <c:pt idx="638">
                  <c:v>2.5000000000000001E-2</c:v>
                </c:pt>
                <c:pt idx="639">
                  <c:v>2.5000000000000001E-2</c:v>
                </c:pt>
                <c:pt idx="640">
                  <c:v>2.5000000000000001E-2</c:v>
                </c:pt>
                <c:pt idx="641">
                  <c:v>2.5000000000000001E-2</c:v>
                </c:pt>
                <c:pt idx="642">
                  <c:v>2.5000000000000001E-2</c:v>
                </c:pt>
                <c:pt idx="643">
                  <c:v>2.5000000000000001E-2</c:v>
                </c:pt>
                <c:pt idx="644">
                  <c:v>2.5000000000000001E-2</c:v>
                </c:pt>
                <c:pt idx="645">
                  <c:v>2.5000000000000001E-2</c:v>
                </c:pt>
                <c:pt idx="646">
                  <c:v>2.5000000000000001E-2</c:v>
                </c:pt>
                <c:pt idx="647">
                  <c:v>2.5000000000000001E-2</c:v>
                </c:pt>
                <c:pt idx="648">
                  <c:v>2.5000000000000001E-2</c:v>
                </c:pt>
                <c:pt idx="649">
                  <c:v>2.5000000000000001E-2</c:v>
                </c:pt>
                <c:pt idx="650">
                  <c:v>2.5000000000000001E-2</c:v>
                </c:pt>
                <c:pt idx="651">
                  <c:v>2.5000000000000001E-2</c:v>
                </c:pt>
                <c:pt idx="652">
                  <c:v>2.5000000000000001E-2</c:v>
                </c:pt>
                <c:pt idx="653">
                  <c:v>2.5000000000000001E-2</c:v>
                </c:pt>
                <c:pt idx="654">
                  <c:v>2.5000000000000001E-2</c:v>
                </c:pt>
                <c:pt idx="655">
                  <c:v>2.5000000000000001E-2</c:v>
                </c:pt>
                <c:pt idx="656">
                  <c:v>2.5000000000000001E-2</c:v>
                </c:pt>
                <c:pt idx="657">
                  <c:v>2.5000000000000001E-2</c:v>
                </c:pt>
                <c:pt idx="658">
                  <c:v>2.5000000000000001E-2</c:v>
                </c:pt>
                <c:pt idx="659">
                  <c:v>2.5000000000000001E-2</c:v>
                </c:pt>
                <c:pt idx="660">
                  <c:v>2.5000000000000001E-2</c:v>
                </c:pt>
                <c:pt idx="661">
                  <c:v>2.5000000000000001E-2</c:v>
                </c:pt>
                <c:pt idx="662">
                  <c:v>2.5000000000000001E-2</c:v>
                </c:pt>
                <c:pt idx="663">
                  <c:v>2.5000000000000001E-2</c:v>
                </c:pt>
                <c:pt idx="664">
                  <c:v>2.5000000000000001E-2</c:v>
                </c:pt>
                <c:pt idx="665">
                  <c:v>2.5000000000000001E-2</c:v>
                </c:pt>
                <c:pt idx="666">
                  <c:v>2.5000000000000001E-2</c:v>
                </c:pt>
                <c:pt idx="667">
                  <c:v>2.5000000000000001E-2</c:v>
                </c:pt>
                <c:pt idx="668">
                  <c:v>2.5000000000000001E-2</c:v>
                </c:pt>
                <c:pt idx="669">
                  <c:v>2.5000000000000001E-2</c:v>
                </c:pt>
                <c:pt idx="670">
                  <c:v>2.5000000000000001E-2</c:v>
                </c:pt>
                <c:pt idx="671">
                  <c:v>2.5000000000000001E-2</c:v>
                </c:pt>
                <c:pt idx="672">
                  <c:v>2.5000000000000001E-2</c:v>
                </c:pt>
                <c:pt idx="673">
                  <c:v>2.5000000000000001E-2</c:v>
                </c:pt>
                <c:pt idx="674">
                  <c:v>2.5000000000000001E-2</c:v>
                </c:pt>
                <c:pt idx="675">
                  <c:v>2.5000000000000001E-2</c:v>
                </c:pt>
                <c:pt idx="676">
                  <c:v>2.5000000000000001E-2</c:v>
                </c:pt>
                <c:pt idx="677">
                  <c:v>2.5000000000000001E-2</c:v>
                </c:pt>
                <c:pt idx="678">
                  <c:v>2.5000000000000001E-2</c:v>
                </c:pt>
                <c:pt idx="679">
                  <c:v>2.5000000000000001E-2</c:v>
                </c:pt>
                <c:pt idx="680">
                  <c:v>2.5000000000000001E-2</c:v>
                </c:pt>
                <c:pt idx="681">
                  <c:v>2.5000000000000001E-2</c:v>
                </c:pt>
                <c:pt idx="682">
                  <c:v>2.5000000000000001E-2</c:v>
                </c:pt>
                <c:pt idx="683">
                  <c:v>2.5000000000000001E-2</c:v>
                </c:pt>
                <c:pt idx="684">
                  <c:v>2.5000000000000001E-2</c:v>
                </c:pt>
                <c:pt idx="685">
                  <c:v>2.5000000000000001E-2</c:v>
                </c:pt>
                <c:pt idx="686">
                  <c:v>2.5000000000000001E-2</c:v>
                </c:pt>
                <c:pt idx="687">
                  <c:v>2.5000000000000001E-2</c:v>
                </c:pt>
                <c:pt idx="688">
                  <c:v>2.5000000000000001E-2</c:v>
                </c:pt>
                <c:pt idx="689">
                  <c:v>2.5000000000000001E-2</c:v>
                </c:pt>
                <c:pt idx="690">
                  <c:v>2.5000000000000001E-2</c:v>
                </c:pt>
                <c:pt idx="691">
                  <c:v>2.5000000000000001E-2</c:v>
                </c:pt>
                <c:pt idx="692">
                  <c:v>2.5000000000000001E-2</c:v>
                </c:pt>
                <c:pt idx="693">
                  <c:v>2.5000000000000001E-2</c:v>
                </c:pt>
                <c:pt idx="694">
                  <c:v>2.5000000000000001E-2</c:v>
                </c:pt>
                <c:pt idx="695">
                  <c:v>2.5000000000000001E-2</c:v>
                </c:pt>
                <c:pt idx="696">
                  <c:v>2.5000000000000001E-2</c:v>
                </c:pt>
                <c:pt idx="697">
                  <c:v>2.5000000000000001E-2</c:v>
                </c:pt>
                <c:pt idx="698">
                  <c:v>2.5000000000000001E-2</c:v>
                </c:pt>
                <c:pt idx="699">
                  <c:v>2.5000000000000001E-2</c:v>
                </c:pt>
                <c:pt idx="700">
                  <c:v>2.5000000000000001E-2</c:v>
                </c:pt>
                <c:pt idx="701">
                  <c:v>2.5000000000000001E-2</c:v>
                </c:pt>
                <c:pt idx="702">
                  <c:v>2.5000000000000001E-2</c:v>
                </c:pt>
                <c:pt idx="703">
                  <c:v>2.5000000000000001E-2</c:v>
                </c:pt>
                <c:pt idx="704">
                  <c:v>2.5000000000000001E-2</c:v>
                </c:pt>
                <c:pt idx="705">
                  <c:v>2.5000000000000001E-2</c:v>
                </c:pt>
                <c:pt idx="706">
                  <c:v>2.5000000000000001E-2</c:v>
                </c:pt>
                <c:pt idx="707">
                  <c:v>2.5000000000000001E-2</c:v>
                </c:pt>
                <c:pt idx="708">
                  <c:v>2.5000000000000001E-2</c:v>
                </c:pt>
                <c:pt idx="709">
                  <c:v>2.5000000000000001E-2</c:v>
                </c:pt>
                <c:pt idx="710">
                  <c:v>2.5000000000000001E-2</c:v>
                </c:pt>
                <c:pt idx="711">
                  <c:v>2.5000000000000001E-2</c:v>
                </c:pt>
                <c:pt idx="712">
                  <c:v>2.5000000000000001E-2</c:v>
                </c:pt>
                <c:pt idx="713">
                  <c:v>2.5000000000000001E-2</c:v>
                </c:pt>
                <c:pt idx="714">
                  <c:v>2.5000000000000001E-2</c:v>
                </c:pt>
                <c:pt idx="715">
                  <c:v>2.5000000000000001E-2</c:v>
                </c:pt>
                <c:pt idx="716">
                  <c:v>2.5000000000000001E-2</c:v>
                </c:pt>
                <c:pt idx="717">
                  <c:v>2.5000000000000001E-2</c:v>
                </c:pt>
                <c:pt idx="718">
                  <c:v>2.5000000000000001E-2</c:v>
                </c:pt>
                <c:pt idx="719">
                  <c:v>2.5000000000000001E-2</c:v>
                </c:pt>
                <c:pt idx="720">
                  <c:v>2.5000000000000001E-2</c:v>
                </c:pt>
                <c:pt idx="721">
                  <c:v>2.5000000000000001E-2</c:v>
                </c:pt>
                <c:pt idx="722">
                  <c:v>2.5000000000000001E-2</c:v>
                </c:pt>
                <c:pt idx="723">
                  <c:v>2.5000000000000001E-2</c:v>
                </c:pt>
                <c:pt idx="724">
                  <c:v>2.5000000000000001E-2</c:v>
                </c:pt>
                <c:pt idx="725">
                  <c:v>2.5000000000000001E-2</c:v>
                </c:pt>
                <c:pt idx="726">
                  <c:v>2.5000000000000001E-2</c:v>
                </c:pt>
                <c:pt idx="727">
                  <c:v>2.5000000000000001E-2</c:v>
                </c:pt>
                <c:pt idx="728">
                  <c:v>2.5000000000000001E-2</c:v>
                </c:pt>
                <c:pt idx="729">
                  <c:v>2.5000000000000001E-2</c:v>
                </c:pt>
                <c:pt idx="730">
                  <c:v>2.5000000000000001E-2</c:v>
                </c:pt>
                <c:pt idx="731">
                  <c:v>2.5000000000000001E-2</c:v>
                </c:pt>
                <c:pt idx="732">
                  <c:v>2.5000000000000001E-2</c:v>
                </c:pt>
                <c:pt idx="733">
                  <c:v>2.5000000000000001E-2</c:v>
                </c:pt>
                <c:pt idx="734">
                  <c:v>2.5000000000000001E-2</c:v>
                </c:pt>
                <c:pt idx="735">
                  <c:v>2.5000000000000001E-2</c:v>
                </c:pt>
                <c:pt idx="736">
                  <c:v>2.5000000000000001E-2</c:v>
                </c:pt>
                <c:pt idx="737">
                  <c:v>2.5000000000000001E-2</c:v>
                </c:pt>
                <c:pt idx="738">
                  <c:v>2.5000000000000001E-2</c:v>
                </c:pt>
                <c:pt idx="739">
                  <c:v>2.5000000000000001E-2</c:v>
                </c:pt>
                <c:pt idx="740">
                  <c:v>2.5000000000000001E-2</c:v>
                </c:pt>
                <c:pt idx="741">
                  <c:v>2.5000000000000001E-2</c:v>
                </c:pt>
                <c:pt idx="742">
                  <c:v>2.5000000000000001E-2</c:v>
                </c:pt>
                <c:pt idx="743">
                  <c:v>2.5000000000000001E-2</c:v>
                </c:pt>
                <c:pt idx="744">
                  <c:v>2.5000000000000001E-2</c:v>
                </c:pt>
                <c:pt idx="745">
                  <c:v>2.5000000000000001E-2</c:v>
                </c:pt>
                <c:pt idx="746">
                  <c:v>2.5000000000000001E-2</c:v>
                </c:pt>
                <c:pt idx="747">
                  <c:v>2.5000000000000001E-2</c:v>
                </c:pt>
                <c:pt idx="748">
                  <c:v>2.5000000000000001E-2</c:v>
                </c:pt>
                <c:pt idx="749">
                  <c:v>2.5000000000000001E-2</c:v>
                </c:pt>
                <c:pt idx="750">
                  <c:v>2.5000000000000001E-2</c:v>
                </c:pt>
                <c:pt idx="751">
                  <c:v>2.5000000000000001E-2</c:v>
                </c:pt>
                <c:pt idx="752">
                  <c:v>2.5000000000000001E-2</c:v>
                </c:pt>
                <c:pt idx="753">
                  <c:v>2.5000000000000001E-2</c:v>
                </c:pt>
                <c:pt idx="754">
                  <c:v>2.5000000000000001E-2</c:v>
                </c:pt>
                <c:pt idx="755">
                  <c:v>2.5000000000000001E-2</c:v>
                </c:pt>
                <c:pt idx="756">
                  <c:v>2.5000000000000001E-2</c:v>
                </c:pt>
                <c:pt idx="757">
                  <c:v>2.5000000000000001E-2</c:v>
                </c:pt>
                <c:pt idx="758">
                  <c:v>2.5000000000000001E-2</c:v>
                </c:pt>
                <c:pt idx="759">
                  <c:v>2.5000000000000001E-2</c:v>
                </c:pt>
                <c:pt idx="760">
                  <c:v>2.5000000000000001E-2</c:v>
                </c:pt>
                <c:pt idx="761">
                  <c:v>2.5000000000000001E-2</c:v>
                </c:pt>
                <c:pt idx="762">
                  <c:v>2.5000000000000001E-2</c:v>
                </c:pt>
                <c:pt idx="763">
                  <c:v>2.5000000000000001E-2</c:v>
                </c:pt>
                <c:pt idx="764">
                  <c:v>2.5000000000000001E-2</c:v>
                </c:pt>
                <c:pt idx="765">
                  <c:v>2.5000000000000001E-2</c:v>
                </c:pt>
                <c:pt idx="766">
                  <c:v>2.5000000000000001E-2</c:v>
                </c:pt>
                <c:pt idx="767">
                  <c:v>2.5000000000000001E-2</c:v>
                </c:pt>
                <c:pt idx="768">
                  <c:v>2.5000000000000001E-2</c:v>
                </c:pt>
                <c:pt idx="769">
                  <c:v>2.5000000000000001E-2</c:v>
                </c:pt>
                <c:pt idx="770">
                  <c:v>2.5000000000000001E-2</c:v>
                </c:pt>
                <c:pt idx="771">
                  <c:v>2.5000000000000001E-2</c:v>
                </c:pt>
                <c:pt idx="772">
                  <c:v>2.5000000000000001E-2</c:v>
                </c:pt>
                <c:pt idx="773">
                  <c:v>2.5000000000000001E-2</c:v>
                </c:pt>
                <c:pt idx="774">
                  <c:v>2.5000000000000001E-2</c:v>
                </c:pt>
                <c:pt idx="775">
                  <c:v>2.5000000000000001E-2</c:v>
                </c:pt>
                <c:pt idx="776">
                  <c:v>2.5000000000000001E-2</c:v>
                </c:pt>
                <c:pt idx="777">
                  <c:v>2.5000000000000001E-2</c:v>
                </c:pt>
                <c:pt idx="778">
                  <c:v>2.5000000000000001E-2</c:v>
                </c:pt>
                <c:pt idx="779">
                  <c:v>2.5000000000000001E-2</c:v>
                </c:pt>
                <c:pt idx="780">
                  <c:v>2.5000000000000001E-2</c:v>
                </c:pt>
                <c:pt idx="781">
                  <c:v>2.5000000000000001E-2</c:v>
                </c:pt>
                <c:pt idx="782">
                  <c:v>2.5000000000000001E-2</c:v>
                </c:pt>
                <c:pt idx="783">
                  <c:v>2.5000000000000001E-2</c:v>
                </c:pt>
                <c:pt idx="784">
                  <c:v>2.5000000000000001E-2</c:v>
                </c:pt>
                <c:pt idx="785">
                  <c:v>2.5000000000000001E-2</c:v>
                </c:pt>
                <c:pt idx="786">
                  <c:v>2.5000000000000001E-2</c:v>
                </c:pt>
                <c:pt idx="787">
                  <c:v>2.5000000000000001E-2</c:v>
                </c:pt>
                <c:pt idx="788">
                  <c:v>2.5000000000000001E-2</c:v>
                </c:pt>
                <c:pt idx="789">
                  <c:v>2.5000000000000001E-2</c:v>
                </c:pt>
                <c:pt idx="790">
                  <c:v>2.5000000000000001E-2</c:v>
                </c:pt>
                <c:pt idx="791">
                  <c:v>2.5000000000000001E-2</c:v>
                </c:pt>
                <c:pt idx="792">
                  <c:v>2.5000000000000001E-2</c:v>
                </c:pt>
                <c:pt idx="793">
                  <c:v>2.5000000000000001E-2</c:v>
                </c:pt>
                <c:pt idx="794">
                  <c:v>2.5000000000000001E-2</c:v>
                </c:pt>
                <c:pt idx="795">
                  <c:v>2.5000000000000001E-2</c:v>
                </c:pt>
                <c:pt idx="796">
                  <c:v>2.5000000000000001E-2</c:v>
                </c:pt>
                <c:pt idx="797">
                  <c:v>2.5000000000000001E-2</c:v>
                </c:pt>
                <c:pt idx="798">
                  <c:v>2.5000000000000001E-2</c:v>
                </c:pt>
                <c:pt idx="799">
                  <c:v>2.5000000000000001E-2</c:v>
                </c:pt>
                <c:pt idx="800">
                  <c:v>2.5000000000000001E-2</c:v>
                </c:pt>
                <c:pt idx="801">
                  <c:v>2.5000000000000001E-2</c:v>
                </c:pt>
                <c:pt idx="802">
                  <c:v>2.5000000000000001E-2</c:v>
                </c:pt>
                <c:pt idx="803">
                  <c:v>2.5000000000000001E-2</c:v>
                </c:pt>
                <c:pt idx="804">
                  <c:v>2.5000000000000001E-2</c:v>
                </c:pt>
                <c:pt idx="805">
                  <c:v>2.5000000000000001E-2</c:v>
                </c:pt>
                <c:pt idx="806">
                  <c:v>2.5000000000000001E-2</c:v>
                </c:pt>
                <c:pt idx="807">
                  <c:v>2.5000000000000001E-2</c:v>
                </c:pt>
                <c:pt idx="808">
                  <c:v>2.5000000000000001E-2</c:v>
                </c:pt>
                <c:pt idx="809">
                  <c:v>2.5000000000000001E-2</c:v>
                </c:pt>
                <c:pt idx="810">
                  <c:v>2.5000000000000001E-2</c:v>
                </c:pt>
                <c:pt idx="811">
                  <c:v>2.5000000000000001E-2</c:v>
                </c:pt>
                <c:pt idx="812">
                  <c:v>2.5000000000000001E-2</c:v>
                </c:pt>
                <c:pt idx="813">
                  <c:v>2.5000000000000001E-2</c:v>
                </c:pt>
                <c:pt idx="814">
                  <c:v>2.5000000000000001E-2</c:v>
                </c:pt>
                <c:pt idx="815">
                  <c:v>2.5000000000000001E-2</c:v>
                </c:pt>
                <c:pt idx="816">
                  <c:v>2.5000000000000001E-2</c:v>
                </c:pt>
                <c:pt idx="817">
                  <c:v>2.5000000000000001E-2</c:v>
                </c:pt>
                <c:pt idx="818">
                  <c:v>2.5000000000000001E-2</c:v>
                </c:pt>
                <c:pt idx="819">
                  <c:v>2.5000000000000001E-2</c:v>
                </c:pt>
                <c:pt idx="820">
                  <c:v>2.5000000000000001E-2</c:v>
                </c:pt>
                <c:pt idx="821">
                  <c:v>2.5000000000000001E-2</c:v>
                </c:pt>
                <c:pt idx="822">
                  <c:v>2.5000000000000001E-2</c:v>
                </c:pt>
                <c:pt idx="823">
                  <c:v>2.5000000000000001E-2</c:v>
                </c:pt>
                <c:pt idx="824">
                  <c:v>2.5000000000000001E-2</c:v>
                </c:pt>
                <c:pt idx="825">
                  <c:v>2.5000000000000001E-2</c:v>
                </c:pt>
                <c:pt idx="826">
                  <c:v>2.5000000000000001E-2</c:v>
                </c:pt>
                <c:pt idx="827">
                  <c:v>2.5000000000000001E-2</c:v>
                </c:pt>
                <c:pt idx="828">
                  <c:v>2.5000000000000001E-2</c:v>
                </c:pt>
                <c:pt idx="829">
                  <c:v>2.5000000000000001E-2</c:v>
                </c:pt>
                <c:pt idx="830">
                  <c:v>2.5000000000000001E-2</c:v>
                </c:pt>
                <c:pt idx="831">
                  <c:v>2.5000000000000001E-2</c:v>
                </c:pt>
                <c:pt idx="832">
                  <c:v>2.5000000000000001E-2</c:v>
                </c:pt>
                <c:pt idx="833">
                  <c:v>2.5000000000000001E-2</c:v>
                </c:pt>
                <c:pt idx="834">
                  <c:v>2.5000000000000001E-2</c:v>
                </c:pt>
                <c:pt idx="835">
                  <c:v>2.5000000000000001E-2</c:v>
                </c:pt>
                <c:pt idx="836">
                  <c:v>2.5000000000000001E-2</c:v>
                </c:pt>
                <c:pt idx="837">
                  <c:v>2.5000000000000001E-2</c:v>
                </c:pt>
                <c:pt idx="838">
                  <c:v>2.5000000000000001E-2</c:v>
                </c:pt>
                <c:pt idx="839">
                  <c:v>2.5000000000000001E-2</c:v>
                </c:pt>
                <c:pt idx="840">
                  <c:v>2.5000000000000001E-2</c:v>
                </c:pt>
                <c:pt idx="841">
                  <c:v>2.5000000000000001E-2</c:v>
                </c:pt>
                <c:pt idx="842">
                  <c:v>2.5000000000000001E-2</c:v>
                </c:pt>
                <c:pt idx="843">
                  <c:v>2.5000000000000001E-2</c:v>
                </c:pt>
                <c:pt idx="844">
                  <c:v>2.5000000000000001E-2</c:v>
                </c:pt>
                <c:pt idx="845">
                  <c:v>2.5000000000000001E-2</c:v>
                </c:pt>
                <c:pt idx="846">
                  <c:v>2.5000000000000001E-2</c:v>
                </c:pt>
                <c:pt idx="847">
                  <c:v>2.5000000000000001E-2</c:v>
                </c:pt>
                <c:pt idx="848">
                  <c:v>2.5000000000000001E-2</c:v>
                </c:pt>
                <c:pt idx="849">
                  <c:v>2.5000000000000001E-2</c:v>
                </c:pt>
                <c:pt idx="850">
                  <c:v>2.5000000000000001E-2</c:v>
                </c:pt>
                <c:pt idx="851">
                  <c:v>2.5000000000000001E-2</c:v>
                </c:pt>
                <c:pt idx="852">
                  <c:v>2.5000000000000001E-2</c:v>
                </c:pt>
                <c:pt idx="853">
                  <c:v>2.5000000000000001E-2</c:v>
                </c:pt>
                <c:pt idx="854">
                  <c:v>2.5000000000000001E-2</c:v>
                </c:pt>
                <c:pt idx="855">
                  <c:v>2.5000000000000001E-2</c:v>
                </c:pt>
                <c:pt idx="856">
                  <c:v>2.5000000000000001E-2</c:v>
                </c:pt>
                <c:pt idx="857">
                  <c:v>2.5000000000000001E-2</c:v>
                </c:pt>
                <c:pt idx="858">
                  <c:v>2.5000000000000001E-2</c:v>
                </c:pt>
                <c:pt idx="859">
                  <c:v>2.5000000000000001E-2</c:v>
                </c:pt>
                <c:pt idx="860">
                  <c:v>2.5000000000000001E-2</c:v>
                </c:pt>
                <c:pt idx="861">
                  <c:v>2.5000000000000001E-2</c:v>
                </c:pt>
                <c:pt idx="862">
                  <c:v>2.5000000000000001E-2</c:v>
                </c:pt>
                <c:pt idx="863">
                  <c:v>2.5000000000000001E-2</c:v>
                </c:pt>
                <c:pt idx="864">
                  <c:v>2.5000000000000001E-2</c:v>
                </c:pt>
                <c:pt idx="865">
                  <c:v>2.5000000000000001E-2</c:v>
                </c:pt>
                <c:pt idx="866">
                  <c:v>2.5000000000000001E-2</c:v>
                </c:pt>
                <c:pt idx="867">
                  <c:v>2.5000000000000001E-2</c:v>
                </c:pt>
                <c:pt idx="868">
                  <c:v>2.5000000000000001E-2</c:v>
                </c:pt>
                <c:pt idx="869">
                  <c:v>2.5000000000000001E-2</c:v>
                </c:pt>
                <c:pt idx="870">
                  <c:v>2.5000000000000001E-2</c:v>
                </c:pt>
                <c:pt idx="871">
                  <c:v>2.5000000000000001E-2</c:v>
                </c:pt>
                <c:pt idx="872">
                  <c:v>2.5000000000000001E-2</c:v>
                </c:pt>
                <c:pt idx="873">
                  <c:v>2.5000000000000001E-2</c:v>
                </c:pt>
                <c:pt idx="874">
                  <c:v>2.5000000000000001E-2</c:v>
                </c:pt>
                <c:pt idx="875">
                  <c:v>2.5000000000000001E-2</c:v>
                </c:pt>
                <c:pt idx="876">
                  <c:v>3.7999999999999999E-2</c:v>
                </c:pt>
                <c:pt idx="877">
                  <c:v>3.9E-2</c:v>
                </c:pt>
                <c:pt idx="878">
                  <c:v>0.04</c:v>
                </c:pt>
                <c:pt idx="879">
                  <c:v>4.2999999999999997E-2</c:v>
                </c:pt>
                <c:pt idx="880">
                  <c:v>3.7999999999999999E-2</c:v>
                </c:pt>
                <c:pt idx="881">
                  <c:v>0.04</c:v>
                </c:pt>
                <c:pt idx="882">
                  <c:v>4.0999999999999995E-2</c:v>
                </c:pt>
                <c:pt idx="883">
                  <c:v>4.2000000000000003E-2</c:v>
                </c:pt>
                <c:pt idx="884">
                  <c:v>4.4999999999999998E-2</c:v>
                </c:pt>
                <c:pt idx="885">
                  <c:v>4.4000000000000004E-2</c:v>
                </c:pt>
                <c:pt idx="886">
                  <c:v>4.4000000000000004E-2</c:v>
                </c:pt>
                <c:pt idx="887">
                  <c:v>3.7999999999999999E-2</c:v>
                </c:pt>
                <c:pt idx="888">
                  <c:v>0.04</c:v>
                </c:pt>
                <c:pt idx="889">
                  <c:v>3.7999999999999999E-2</c:v>
                </c:pt>
                <c:pt idx="890">
                  <c:v>3.5000000000000003E-2</c:v>
                </c:pt>
                <c:pt idx="891">
                  <c:v>3.5000000000000003E-2</c:v>
                </c:pt>
                <c:pt idx="892">
                  <c:v>3.5000000000000003E-2</c:v>
                </c:pt>
                <c:pt idx="893">
                  <c:v>3.5000000000000003E-2</c:v>
                </c:pt>
                <c:pt idx="894">
                  <c:v>3.5000000000000003E-2</c:v>
                </c:pt>
                <c:pt idx="895">
                  <c:v>0.04</c:v>
                </c:pt>
                <c:pt idx="896">
                  <c:v>0.04</c:v>
                </c:pt>
                <c:pt idx="897">
                  <c:v>0.04</c:v>
                </c:pt>
                <c:pt idx="898">
                  <c:v>4.0999999999999995E-2</c:v>
                </c:pt>
                <c:pt idx="899">
                  <c:v>0.04</c:v>
                </c:pt>
                <c:pt idx="900">
                  <c:v>0.04</c:v>
                </c:pt>
                <c:pt idx="901">
                  <c:v>4.4999999999999998E-2</c:v>
                </c:pt>
                <c:pt idx="902">
                  <c:v>4.4999999999999998E-2</c:v>
                </c:pt>
                <c:pt idx="903">
                  <c:v>4.4999999999999998E-2</c:v>
                </c:pt>
                <c:pt idx="904">
                  <c:v>4.4999999999999998E-2</c:v>
                </c:pt>
                <c:pt idx="905">
                  <c:v>4.4999999999999998E-2</c:v>
                </c:pt>
                <c:pt idx="906">
                  <c:v>4.4999999999999998E-2</c:v>
                </c:pt>
                <c:pt idx="907">
                  <c:v>4.4999999999999998E-2</c:v>
                </c:pt>
                <c:pt idx="908">
                  <c:v>4.5999999999999999E-2</c:v>
                </c:pt>
                <c:pt idx="909">
                  <c:v>4.5999999999999999E-2</c:v>
                </c:pt>
                <c:pt idx="910">
                  <c:v>4.5999999999999999E-2</c:v>
                </c:pt>
                <c:pt idx="911">
                  <c:v>4.5999999999999999E-2</c:v>
                </c:pt>
                <c:pt idx="912">
                  <c:v>4.5999999999999999E-2</c:v>
                </c:pt>
                <c:pt idx="913">
                  <c:v>4.6500000000000007E-2</c:v>
                </c:pt>
                <c:pt idx="914">
                  <c:v>4.8000000000000001E-2</c:v>
                </c:pt>
                <c:pt idx="915">
                  <c:v>5.9000000000000004E-2</c:v>
                </c:pt>
                <c:pt idx="916">
                  <c:v>5.2999999999999999E-2</c:v>
                </c:pt>
                <c:pt idx="917">
                  <c:v>5.5E-2</c:v>
                </c:pt>
                <c:pt idx="918">
                  <c:v>5.5999999999999994E-2</c:v>
                </c:pt>
                <c:pt idx="919">
                  <c:v>5.7000000000000002E-2</c:v>
                </c:pt>
                <c:pt idx="920">
                  <c:v>5.7000000000000002E-2</c:v>
                </c:pt>
                <c:pt idx="921">
                  <c:v>5.7000000000000002E-2</c:v>
                </c:pt>
                <c:pt idx="922">
                  <c:v>5.9000000000000004E-2</c:v>
                </c:pt>
                <c:pt idx="923">
                  <c:v>6.3E-2</c:v>
                </c:pt>
                <c:pt idx="924">
                  <c:v>6.9000000000000006E-2</c:v>
                </c:pt>
                <c:pt idx="925">
                  <c:v>6.5000000000000002E-2</c:v>
                </c:pt>
                <c:pt idx="926">
                  <c:v>6.6000000000000003E-2</c:v>
                </c:pt>
                <c:pt idx="927">
                  <c:v>5.5E-2</c:v>
                </c:pt>
                <c:pt idx="928">
                  <c:v>5.5E-2</c:v>
                </c:pt>
                <c:pt idx="929">
                  <c:v>0.05</c:v>
                </c:pt>
                <c:pt idx="930">
                  <c:v>0.05</c:v>
                </c:pt>
                <c:pt idx="931">
                  <c:v>0.05</c:v>
                </c:pt>
                <c:pt idx="932">
                  <c:v>0.05</c:v>
                </c:pt>
                <c:pt idx="933">
                  <c:v>0.05</c:v>
                </c:pt>
                <c:pt idx="934">
                  <c:v>0.05</c:v>
                </c:pt>
                <c:pt idx="935">
                  <c:v>0.05</c:v>
                </c:pt>
                <c:pt idx="936">
                  <c:v>0.05</c:v>
                </c:pt>
                <c:pt idx="937">
                  <c:v>0.05</c:v>
                </c:pt>
                <c:pt idx="938">
                  <c:v>0.06</c:v>
                </c:pt>
                <c:pt idx="939">
                  <c:v>0.06</c:v>
                </c:pt>
                <c:pt idx="940">
                  <c:v>0.06</c:v>
                </c:pt>
                <c:pt idx="941">
                  <c:v>0.06</c:v>
                </c:pt>
                <c:pt idx="942">
                  <c:v>0.06</c:v>
                </c:pt>
                <c:pt idx="943">
                  <c:v>0.06</c:v>
                </c:pt>
                <c:pt idx="944">
                  <c:v>0.06</c:v>
                </c:pt>
                <c:pt idx="945">
                  <c:v>0.06</c:v>
                </c:pt>
                <c:pt idx="946">
                  <c:v>0.06</c:v>
                </c:pt>
                <c:pt idx="947">
                  <c:v>0.06</c:v>
                </c:pt>
                <c:pt idx="948">
                  <c:v>0.06</c:v>
                </c:pt>
                <c:pt idx="949">
                  <c:v>0.06</c:v>
                </c:pt>
                <c:pt idx="950">
                  <c:v>0.06</c:v>
                </c:pt>
                <c:pt idx="951">
                  <c:v>0.06</c:v>
                </c:pt>
                <c:pt idx="952">
                  <c:v>0.06</c:v>
                </c:pt>
                <c:pt idx="953">
                  <c:v>0.06</c:v>
                </c:pt>
                <c:pt idx="954">
                  <c:v>0.06</c:v>
                </c:pt>
                <c:pt idx="955">
                  <c:v>0.06</c:v>
                </c:pt>
                <c:pt idx="956">
                  <c:v>0.06</c:v>
                </c:pt>
                <c:pt idx="957">
                  <c:v>0.06</c:v>
                </c:pt>
                <c:pt idx="958">
                  <c:v>0.06</c:v>
                </c:pt>
                <c:pt idx="959">
                  <c:v>0.06</c:v>
                </c:pt>
                <c:pt idx="960">
                  <c:v>0.06</c:v>
                </c:pt>
                <c:pt idx="961">
                  <c:v>0.06</c:v>
                </c:pt>
                <c:pt idx="962">
                  <c:v>0.06</c:v>
                </c:pt>
                <c:pt idx="963">
                  <c:v>0.06</c:v>
                </c:pt>
                <c:pt idx="964">
                  <c:v>0.06</c:v>
                </c:pt>
                <c:pt idx="965">
                  <c:v>0.06</c:v>
                </c:pt>
                <c:pt idx="966">
                  <c:v>0.06</c:v>
                </c:pt>
                <c:pt idx="967">
                  <c:v>0.06</c:v>
                </c:pt>
                <c:pt idx="968">
                  <c:v>0.06</c:v>
                </c:pt>
                <c:pt idx="969">
                  <c:v>0.06</c:v>
                </c:pt>
                <c:pt idx="970">
                  <c:v>0.06</c:v>
                </c:pt>
                <c:pt idx="971">
                  <c:v>0.06</c:v>
                </c:pt>
                <c:pt idx="972">
                  <c:v>0.06</c:v>
                </c:pt>
                <c:pt idx="973">
                  <c:v>0.06</c:v>
                </c:pt>
                <c:pt idx="974">
                  <c:v>0.06</c:v>
                </c:pt>
                <c:pt idx="975">
                  <c:v>0.06</c:v>
                </c:pt>
                <c:pt idx="976">
                  <c:v>0.06</c:v>
                </c:pt>
                <c:pt idx="977">
                  <c:v>0.06</c:v>
                </c:pt>
                <c:pt idx="978">
                  <c:v>0.06</c:v>
                </c:pt>
                <c:pt idx="979">
                  <c:v>0.06</c:v>
                </c:pt>
                <c:pt idx="980">
                  <c:v>0.06</c:v>
                </c:pt>
                <c:pt idx="981">
                  <c:v>0.06</c:v>
                </c:pt>
                <c:pt idx="982">
                  <c:v>0.06</c:v>
                </c:pt>
                <c:pt idx="983">
                  <c:v>0.06</c:v>
                </c:pt>
                <c:pt idx="984">
                  <c:v>0.06</c:v>
                </c:pt>
                <c:pt idx="985">
                  <c:v>0.06</c:v>
                </c:pt>
                <c:pt idx="986">
                  <c:v>0.06</c:v>
                </c:pt>
                <c:pt idx="987">
                  <c:v>0.06</c:v>
                </c:pt>
                <c:pt idx="988">
                  <c:v>0.06</c:v>
                </c:pt>
                <c:pt idx="989">
                  <c:v>0.06</c:v>
                </c:pt>
                <c:pt idx="990">
                  <c:v>0.06</c:v>
                </c:pt>
                <c:pt idx="991">
                  <c:v>0.06</c:v>
                </c:pt>
                <c:pt idx="992">
                  <c:v>0.06</c:v>
                </c:pt>
                <c:pt idx="993">
                  <c:v>0.06</c:v>
                </c:pt>
                <c:pt idx="994">
                  <c:v>0.06</c:v>
                </c:pt>
                <c:pt idx="995">
                  <c:v>0.06</c:v>
                </c:pt>
                <c:pt idx="996">
                  <c:v>0.06</c:v>
                </c:pt>
                <c:pt idx="997">
                  <c:v>0.06</c:v>
                </c:pt>
                <c:pt idx="998">
                  <c:v>0.06</c:v>
                </c:pt>
                <c:pt idx="999">
                  <c:v>0.06</c:v>
                </c:pt>
                <c:pt idx="1000">
                  <c:v>0.06</c:v>
                </c:pt>
                <c:pt idx="1001">
                  <c:v>0.06</c:v>
                </c:pt>
                <c:pt idx="1002">
                  <c:v>0.06</c:v>
                </c:pt>
                <c:pt idx="1003">
                  <c:v>0.06</c:v>
                </c:pt>
                <c:pt idx="1004">
                  <c:v>0.06</c:v>
                </c:pt>
                <c:pt idx="1005">
                  <c:v>0.06</c:v>
                </c:pt>
                <c:pt idx="1006">
                  <c:v>0.06</c:v>
                </c:pt>
                <c:pt idx="1007">
                  <c:v>0.06</c:v>
                </c:pt>
                <c:pt idx="1008">
                  <c:v>0.06</c:v>
                </c:pt>
                <c:pt idx="1009">
                  <c:v>0.06</c:v>
                </c:pt>
                <c:pt idx="1010">
                  <c:v>0.06</c:v>
                </c:pt>
                <c:pt idx="1011">
                  <c:v>0.06</c:v>
                </c:pt>
                <c:pt idx="1012">
                  <c:v>0.06</c:v>
                </c:pt>
                <c:pt idx="1013">
                  <c:v>0.06</c:v>
                </c:pt>
                <c:pt idx="1014">
                  <c:v>0.06</c:v>
                </c:pt>
                <c:pt idx="1015">
                  <c:v>0.06</c:v>
                </c:pt>
                <c:pt idx="1016">
                  <c:v>0.06</c:v>
                </c:pt>
                <c:pt idx="1017">
                  <c:v>0.06</c:v>
                </c:pt>
                <c:pt idx="1018">
                  <c:v>0.06</c:v>
                </c:pt>
                <c:pt idx="1019">
                  <c:v>0.06</c:v>
                </c:pt>
                <c:pt idx="1020">
                  <c:v>0.06</c:v>
                </c:pt>
                <c:pt idx="1021">
                  <c:v>0.06</c:v>
                </c:pt>
                <c:pt idx="1022">
                  <c:v>0.06</c:v>
                </c:pt>
                <c:pt idx="1023">
                  <c:v>0.06</c:v>
                </c:pt>
                <c:pt idx="1024">
                  <c:v>0.06</c:v>
                </c:pt>
                <c:pt idx="1025">
                  <c:v>0.06</c:v>
                </c:pt>
                <c:pt idx="1026">
                  <c:v>0.06</c:v>
                </c:pt>
                <c:pt idx="1027">
                  <c:v>0.06</c:v>
                </c:pt>
                <c:pt idx="1028">
                  <c:v>6.0999999999999999E-2</c:v>
                </c:pt>
                <c:pt idx="1029">
                  <c:v>0.06</c:v>
                </c:pt>
                <c:pt idx="1030">
                  <c:v>0.06</c:v>
                </c:pt>
                <c:pt idx="1031">
                  <c:v>0.06</c:v>
                </c:pt>
                <c:pt idx="1032">
                  <c:v>0.06</c:v>
                </c:pt>
                <c:pt idx="1033">
                  <c:v>5.5E-2</c:v>
                </c:pt>
                <c:pt idx="1034">
                  <c:v>5.5E-2</c:v>
                </c:pt>
                <c:pt idx="1035">
                  <c:v>5.5E-2</c:v>
                </c:pt>
                <c:pt idx="1036">
                  <c:v>5.5E-2</c:v>
                </c:pt>
                <c:pt idx="1037">
                  <c:v>5.5E-2</c:v>
                </c:pt>
                <c:pt idx="1038">
                  <c:v>5.5E-2</c:v>
                </c:pt>
                <c:pt idx="1039">
                  <c:v>5.5E-2</c:v>
                </c:pt>
                <c:pt idx="1040">
                  <c:v>5.5E-2</c:v>
                </c:pt>
                <c:pt idx="1041">
                  <c:v>5.5E-2</c:v>
                </c:pt>
                <c:pt idx="1042">
                  <c:v>5.5E-2</c:v>
                </c:pt>
                <c:pt idx="1043">
                  <c:v>5.5E-2</c:v>
                </c:pt>
                <c:pt idx="1044">
                  <c:v>5.5E-2</c:v>
                </c:pt>
                <c:pt idx="1045">
                  <c:v>5.5E-2</c:v>
                </c:pt>
                <c:pt idx="1046">
                  <c:v>5.5E-2</c:v>
                </c:pt>
                <c:pt idx="1047">
                  <c:v>5.5E-2</c:v>
                </c:pt>
                <c:pt idx="1048">
                  <c:v>5.5E-2</c:v>
                </c:pt>
                <c:pt idx="1049">
                  <c:v>0.05</c:v>
                </c:pt>
                <c:pt idx="1050">
                  <c:v>0.05</c:v>
                </c:pt>
                <c:pt idx="1051">
                  <c:v>0.05</c:v>
                </c:pt>
                <c:pt idx="1052">
                  <c:v>0.05</c:v>
                </c:pt>
                <c:pt idx="1053">
                  <c:v>0.05</c:v>
                </c:pt>
                <c:pt idx="1054">
                  <c:v>0.05</c:v>
                </c:pt>
                <c:pt idx="1055">
                  <c:v>0.05</c:v>
                </c:pt>
                <c:pt idx="1056">
                  <c:v>0.05</c:v>
                </c:pt>
                <c:pt idx="1057">
                  <c:v>0.05</c:v>
                </c:pt>
                <c:pt idx="1058">
                  <c:v>0.05</c:v>
                </c:pt>
                <c:pt idx="1059">
                  <c:v>0.05</c:v>
                </c:pt>
                <c:pt idx="1060">
                  <c:v>0.05</c:v>
                </c:pt>
                <c:pt idx="1061">
                  <c:v>0.05</c:v>
                </c:pt>
                <c:pt idx="1062">
                  <c:v>0.05</c:v>
                </c:pt>
                <c:pt idx="1063">
                  <c:v>0.05</c:v>
                </c:pt>
                <c:pt idx="1064">
                  <c:v>0.05</c:v>
                </c:pt>
                <c:pt idx="1065">
                  <c:v>0.05</c:v>
                </c:pt>
                <c:pt idx="1066">
                  <c:v>0.05</c:v>
                </c:pt>
                <c:pt idx="1067">
                  <c:v>0.05</c:v>
                </c:pt>
                <c:pt idx="1068">
                  <c:v>0.05</c:v>
                </c:pt>
                <c:pt idx="1069">
                  <c:v>0.05</c:v>
                </c:pt>
                <c:pt idx="1070">
                  <c:v>0.05</c:v>
                </c:pt>
                <c:pt idx="1071">
                  <c:v>0.05</c:v>
                </c:pt>
                <c:pt idx="1072">
                  <c:v>0.05</c:v>
                </c:pt>
                <c:pt idx="1073">
                  <c:v>0.05</c:v>
                </c:pt>
                <c:pt idx="1074">
                  <c:v>0.05</c:v>
                </c:pt>
                <c:pt idx="1075">
                  <c:v>0.05</c:v>
                </c:pt>
                <c:pt idx="1076">
                  <c:v>0.05</c:v>
                </c:pt>
                <c:pt idx="1077">
                  <c:v>0.05</c:v>
                </c:pt>
                <c:pt idx="1078">
                  <c:v>0.05</c:v>
                </c:pt>
                <c:pt idx="1079">
                  <c:v>0.05</c:v>
                </c:pt>
                <c:pt idx="1080">
                  <c:v>0.05</c:v>
                </c:pt>
                <c:pt idx="1081">
                  <c:v>0.05</c:v>
                </c:pt>
                <c:pt idx="1082">
                  <c:v>0.05</c:v>
                </c:pt>
                <c:pt idx="1083">
                  <c:v>0.05</c:v>
                </c:pt>
                <c:pt idx="1084">
                  <c:v>0.05</c:v>
                </c:pt>
                <c:pt idx="1085">
                  <c:v>4.4999999999999998E-2</c:v>
                </c:pt>
                <c:pt idx="1086">
                  <c:v>4.4999999999999998E-2</c:v>
                </c:pt>
                <c:pt idx="1087">
                  <c:v>4.4999999999999998E-2</c:v>
                </c:pt>
                <c:pt idx="1088">
                  <c:v>4.4999999999999998E-2</c:v>
                </c:pt>
                <c:pt idx="1089">
                  <c:v>4.4999999999999998E-2</c:v>
                </c:pt>
                <c:pt idx="1090">
                  <c:v>4.4999999999999998E-2</c:v>
                </c:pt>
                <c:pt idx="1091">
                  <c:v>4.4999999999999998E-2</c:v>
                </c:pt>
                <c:pt idx="1092">
                  <c:v>4.4999999999999998E-2</c:v>
                </c:pt>
                <c:pt idx="1093">
                  <c:v>4.4999999999999998E-2</c:v>
                </c:pt>
                <c:pt idx="1094">
                  <c:v>4.4999999999999998E-2</c:v>
                </c:pt>
                <c:pt idx="1095">
                  <c:v>4.4999999999999998E-2</c:v>
                </c:pt>
                <c:pt idx="1096">
                  <c:v>4.4999999999999998E-2</c:v>
                </c:pt>
                <c:pt idx="1097">
                  <c:v>4.4999999999999998E-2</c:v>
                </c:pt>
                <c:pt idx="1098">
                  <c:v>4.4999999999999998E-2</c:v>
                </c:pt>
                <c:pt idx="1099">
                  <c:v>4.4999999999999998E-2</c:v>
                </c:pt>
                <c:pt idx="1100">
                  <c:v>4.4999999999999998E-2</c:v>
                </c:pt>
                <c:pt idx="1101">
                  <c:v>4.4999999999999998E-2</c:v>
                </c:pt>
                <c:pt idx="1102">
                  <c:v>4.4999999999999998E-2</c:v>
                </c:pt>
                <c:pt idx="1103">
                  <c:v>4.4999999999999998E-2</c:v>
                </c:pt>
                <c:pt idx="1104">
                  <c:v>4.4999999999999998E-2</c:v>
                </c:pt>
                <c:pt idx="1105">
                  <c:v>4.4999999999999998E-2</c:v>
                </c:pt>
                <c:pt idx="1106">
                  <c:v>4.4999999999999998E-2</c:v>
                </c:pt>
                <c:pt idx="1107">
                  <c:v>4.4999999999999998E-2</c:v>
                </c:pt>
                <c:pt idx="1108">
                  <c:v>4.4999999999999998E-2</c:v>
                </c:pt>
                <c:pt idx="1109">
                  <c:v>4.4999999999999998E-2</c:v>
                </c:pt>
                <c:pt idx="1110">
                  <c:v>4.4999999999999998E-2</c:v>
                </c:pt>
                <c:pt idx="1111">
                  <c:v>4.4999999999999998E-2</c:v>
                </c:pt>
                <c:pt idx="1112">
                  <c:v>4.4999999999999998E-2</c:v>
                </c:pt>
                <c:pt idx="1113">
                  <c:v>4.4999999999999998E-2</c:v>
                </c:pt>
                <c:pt idx="1114">
                  <c:v>4.4999999999999998E-2</c:v>
                </c:pt>
                <c:pt idx="1115">
                  <c:v>4.4999999999999998E-2</c:v>
                </c:pt>
                <c:pt idx="1116">
                  <c:v>4.4999999999999998E-2</c:v>
                </c:pt>
                <c:pt idx="1117">
                  <c:v>4.4999999999999998E-2</c:v>
                </c:pt>
                <c:pt idx="1118">
                  <c:v>4.4999999999999998E-2</c:v>
                </c:pt>
                <c:pt idx="1119">
                  <c:v>4.4999999999999998E-2</c:v>
                </c:pt>
                <c:pt idx="1120">
                  <c:v>4.4999999999999998E-2</c:v>
                </c:pt>
                <c:pt idx="1121">
                  <c:v>4.4999999999999998E-2</c:v>
                </c:pt>
                <c:pt idx="1122">
                  <c:v>4.4999999999999998E-2</c:v>
                </c:pt>
                <c:pt idx="1123">
                  <c:v>4.4999999999999998E-2</c:v>
                </c:pt>
                <c:pt idx="1124">
                  <c:v>4.4999999999999998E-2</c:v>
                </c:pt>
                <c:pt idx="1125">
                  <c:v>4.4999999999999998E-2</c:v>
                </c:pt>
                <c:pt idx="1126">
                  <c:v>4.4999999999999998E-2</c:v>
                </c:pt>
                <c:pt idx="1127">
                  <c:v>4.4999999999999998E-2</c:v>
                </c:pt>
                <c:pt idx="1128">
                  <c:v>4.4999999999999998E-2</c:v>
                </c:pt>
                <c:pt idx="1129">
                  <c:v>4.4999999999999998E-2</c:v>
                </c:pt>
                <c:pt idx="1130">
                  <c:v>4.4999999999999998E-2</c:v>
                </c:pt>
                <c:pt idx="1131">
                  <c:v>4.4999999999999998E-2</c:v>
                </c:pt>
                <c:pt idx="1132">
                  <c:v>4.4999999999999998E-2</c:v>
                </c:pt>
                <c:pt idx="1133">
                  <c:v>4.4999999999999998E-2</c:v>
                </c:pt>
                <c:pt idx="1134">
                  <c:v>4.4999999999999998E-2</c:v>
                </c:pt>
                <c:pt idx="1135">
                  <c:v>4.4999999999999998E-2</c:v>
                </c:pt>
                <c:pt idx="1136">
                  <c:v>4.4999999999999998E-2</c:v>
                </c:pt>
                <c:pt idx="1137">
                  <c:v>4.4999999999999998E-2</c:v>
                </c:pt>
                <c:pt idx="1138">
                  <c:v>4.4999999999999998E-2</c:v>
                </c:pt>
                <c:pt idx="1139">
                  <c:v>4.4999999999999998E-2</c:v>
                </c:pt>
                <c:pt idx="1140">
                  <c:v>4.4999999999999998E-2</c:v>
                </c:pt>
                <c:pt idx="1141">
                  <c:v>4.4999999999999998E-2</c:v>
                </c:pt>
                <c:pt idx="1142">
                  <c:v>4.4999999999999998E-2</c:v>
                </c:pt>
                <c:pt idx="1143">
                  <c:v>4.4999999999999998E-2</c:v>
                </c:pt>
                <c:pt idx="1144">
                  <c:v>4.4999999999999998E-2</c:v>
                </c:pt>
                <c:pt idx="1145">
                  <c:v>4.4999999999999998E-2</c:v>
                </c:pt>
                <c:pt idx="1146">
                  <c:v>4.4999999999999998E-2</c:v>
                </c:pt>
                <c:pt idx="1147">
                  <c:v>4.4999999999999998E-2</c:v>
                </c:pt>
                <c:pt idx="1148">
                  <c:v>4.4999999999999998E-2</c:v>
                </c:pt>
                <c:pt idx="1149">
                  <c:v>4.4999999999999998E-2</c:v>
                </c:pt>
                <c:pt idx="1150">
                  <c:v>4.4999999999999998E-2</c:v>
                </c:pt>
                <c:pt idx="1151">
                  <c:v>4.4999999999999998E-2</c:v>
                </c:pt>
                <c:pt idx="1152">
                  <c:v>4.4999999999999998E-2</c:v>
                </c:pt>
                <c:pt idx="1153">
                  <c:v>4.4999999999999998E-2</c:v>
                </c:pt>
                <c:pt idx="1154">
                  <c:v>4.4999999999999998E-2</c:v>
                </c:pt>
                <c:pt idx="1155">
                  <c:v>4.4999999999999998E-2</c:v>
                </c:pt>
                <c:pt idx="1156">
                  <c:v>4.4999999999999998E-2</c:v>
                </c:pt>
                <c:pt idx="1157">
                  <c:v>4.4999999999999998E-2</c:v>
                </c:pt>
                <c:pt idx="1158">
                  <c:v>4.4999999999999998E-2</c:v>
                </c:pt>
                <c:pt idx="1159">
                  <c:v>4.4999999999999998E-2</c:v>
                </c:pt>
                <c:pt idx="1160">
                  <c:v>4.4999999999999998E-2</c:v>
                </c:pt>
                <c:pt idx="1161">
                  <c:v>4.4999999999999998E-2</c:v>
                </c:pt>
                <c:pt idx="1162">
                  <c:v>4.4999999999999998E-2</c:v>
                </c:pt>
                <c:pt idx="1163">
                  <c:v>4.4999999999999998E-2</c:v>
                </c:pt>
                <c:pt idx="1164">
                  <c:v>4.4999999999999998E-2</c:v>
                </c:pt>
                <c:pt idx="1165">
                  <c:v>4.4999999999999998E-2</c:v>
                </c:pt>
                <c:pt idx="1166">
                  <c:v>4.4999999999999998E-2</c:v>
                </c:pt>
                <c:pt idx="1167">
                  <c:v>4.4999999999999998E-2</c:v>
                </c:pt>
                <c:pt idx="1168">
                  <c:v>4.4999999999999998E-2</c:v>
                </c:pt>
                <c:pt idx="1169">
                  <c:v>4.4999999999999998E-2</c:v>
                </c:pt>
                <c:pt idx="1170">
                  <c:v>4.4999999999999998E-2</c:v>
                </c:pt>
                <c:pt idx="1171">
                  <c:v>4.4999999999999998E-2</c:v>
                </c:pt>
                <c:pt idx="1172">
                  <c:v>4.4999999999999998E-2</c:v>
                </c:pt>
                <c:pt idx="1173">
                  <c:v>4.4999999999999998E-2</c:v>
                </c:pt>
                <c:pt idx="1174">
                  <c:v>4.4999999999999998E-2</c:v>
                </c:pt>
                <c:pt idx="1175">
                  <c:v>4.4999999999999998E-2</c:v>
                </c:pt>
                <c:pt idx="1176">
                  <c:v>4.4999999999999998E-2</c:v>
                </c:pt>
                <c:pt idx="1177">
                  <c:v>4.4999999999999998E-2</c:v>
                </c:pt>
                <c:pt idx="1178">
                  <c:v>4.4999999999999998E-2</c:v>
                </c:pt>
                <c:pt idx="1179">
                  <c:v>4.4999999999999998E-2</c:v>
                </c:pt>
                <c:pt idx="1180">
                  <c:v>4.4999999999999998E-2</c:v>
                </c:pt>
                <c:pt idx="1181">
                  <c:v>4.4999999999999998E-2</c:v>
                </c:pt>
                <c:pt idx="1182">
                  <c:v>4.4999999999999998E-2</c:v>
                </c:pt>
                <c:pt idx="1183">
                  <c:v>4.4999999999999998E-2</c:v>
                </c:pt>
                <c:pt idx="1184">
                  <c:v>4.4999999999999998E-2</c:v>
                </c:pt>
                <c:pt idx="1185">
                  <c:v>4.4999999999999998E-2</c:v>
                </c:pt>
                <c:pt idx="1186">
                  <c:v>4.4999999999999998E-2</c:v>
                </c:pt>
                <c:pt idx="1187">
                  <c:v>4.4999999999999998E-2</c:v>
                </c:pt>
                <c:pt idx="1188">
                  <c:v>4.4999999999999998E-2</c:v>
                </c:pt>
                <c:pt idx="1189">
                  <c:v>4.4999999999999998E-2</c:v>
                </c:pt>
                <c:pt idx="1190">
                  <c:v>4.4999999999999998E-2</c:v>
                </c:pt>
                <c:pt idx="1191">
                  <c:v>4.4999999999999998E-2</c:v>
                </c:pt>
                <c:pt idx="1192">
                  <c:v>4.4999999999999998E-2</c:v>
                </c:pt>
                <c:pt idx="1193">
                  <c:v>4.4999999999999998E-2</c:v>
                </c:pt>
                <c:pt idx="1194">
                  <c:v>4.4999999999999998E-2</c:v>
                </c:pt>
                <c:pt idx="1195">
                  <c:v>4.4999999999999998E-2</c:v>
                </c:pt>
                <c:pt idx="1196">
                  <c:v>4.4999999999999998E-2</c:v>
                </c:pt>
                <c:pt idx="1197">
                  <c:v>4.4999999999999998E-2</c:v>
                </c:pt>
                <c:pt idx="1198">
                  <c:v>4.4999999999999998E-2</c:v>
                </c:pt>
                <c:pt idx="1199">
                  <c:v>4.4999999999999998E-2</c:v>
                </c:pt>
                <c:pt idx="1200">
                  <c:v>4.4999999999999998E-2</c:v>
                </c:pt>
                <c:pt idx="1201">
                  <c:v>4.4999999999999998E-2</c:v>
                </c:pt>
                <c:pt idx="1202">
                  <c:v>4.4999999999999998E-2</c:v>
                </c:pt>
                <c:pt idx="1203">
                  <c:v>4.4999999999999998E-2</c:v>
                </c:pt>
                <c:pt idx="1204">
                  <c:v>4.4999999999999998E-2</c:v>
                </c:pt>
                <c:pt idx="1205">
                  <c:v>4.4999999999999998E-2</c:v>
                </c:pt>
                <c:pt idx="1206">
                  <c:v>4.4999999999999998E-2</c:v>
                </c:pt>
                <c:pt idx="1207">
                  <c:v>4.4999999999999998E-2</c:v>
                </c:pt>
                <c:pt idx="1208">
                  <c:v>4.4999999999999998E-2</c:v>
                </c:pt>
                <c:pt idx="1209">
                  <c:v>4.4999999999999998E-2</c:v>
                </c:pt>
                <c:pt idx="1210">
                  <c:v>4.4999999999999998E-2</c:v>
                </c:pt>
                <c:pt idx="1211">
                  <c:v>4.4999999999999998E-2</c:v>
                </c:pt>
                <c:pt idx="1212">
                  <c:v>4.4999999999999998E-2</c:v>
                </c:pt>
                <c:pt idx="1213">
                  <c:v>4.4999999999999998E-2</c:v>
                </c:pt>
                <c:pt idx="1214">
                  <c:v>4.4999999999999998E-2</c:v>
                </c:pt>
                <c:pt idx="1215">
                  <c:v>4.4999999999999998E-2</c:v>
                </c:pt>
                <c:pt idx="1216">
                  <c:v>4.4999999999999998E-2</c:v>
                </c:pt>
                <c:pt idx="1217">
                  <c:v>4.4999999999999998E-2</c:v>
                </c:pt>
                <c:pt idx="1218">
                  <c:v>4.4999999999999998E-2</c:v>
                </c:pt>
                <c:pt idx="1219">
                  <c:v>4.4999999999999998E-2</c:v>
                </c:pt>
                <c:pt idx="1220">
                  <c:v>4.4999999999999998E-2</c:v>
                </c:pt>
                <c:pt idx="1221">
                  <c:v>4.4999999999999998E-2</c:v>
                </c:pt>
                <c:pt idx="1222">
                  <c:v>4.4999999999999998E-2</c:v>
                </c:pt>
                <c:pt idx="1223">
                  <c:v>4.4999999999999998E-2</c:v>
                </c:pt>
                <c:pt idx="1224">
                  <c:v>4.4999999999999998E-2</c:v>
                </c:pt>
                <c:pt idx="1225">
                  <c:v>4.4999999999999998E-2</c:v>
                </c:pt>
                <c:pt idx="1226">
                  <c:v>4.4999999999999998E-2</c:v>
                </c:pt>
                <c:pt idx="1227">
                  <c:v>4.4999999999999998E-2</c:v>
                </c:pt>
                <c:pt idx="1228">
                  <c:v>4.4999999999999998E-2</c:v>
                </c:pt>
                <c:pt idx="1229">
                  <c:v>4.4999999999999998E-2</c:v>
                </c:pt>
                <c:pt idx="1230">
                  <c:v>4.4999999999999998E-2</c:v>
                </c:pt>
                <c:pt idx="1231">
                  <c:v>4.4999999999999998E-2</c:v>
                </c:pt>
                <c:pt idx="1232">
                  <c:v>4.4999999999999998E-2</c:v>
                </c:pt>
                <c:pt idx="1233">
                  <c:v>0.04</c:v>
                </c:pt>
                <c:pt idx="1234">
                  <c:v>0.04</c:v>
                </c:pt>
                <c:pt idx="1235">
                  <c:v>0.04</c:v>
                </c:pt>
                <c:pt idx="1236">
                  <c:v>0.04</c:v>
                </c:pt>
                <c:pt idx="1237">
                  <c:v>0.04</c:v>
                </c:pt>
                <c:pt idx="1238">
                  <c:v>0.04</c:v>
                </c:pt>
                <c:pt idx="1239">
                  <c:v>0.04</c:v>
                </c:pt>
                <c:pt idx="1240">
                  <c:v>0.04</c:v>
                </c:pt>
                <c:pt idx="1241">
                  <c:v>0.04</c:v>
                </c:pt>
                <c:pt idx="1242">
                  <c:v>0.04</c:v>
                </c:pt>
                <c:pt idx="1243">
                  <c:v>0.04</c:v>
                </c:pt>
                <c:pt idx="1244">
                  <c:v>0.04</c:v>
                </c:pt>
                <c:pt idx="1245">
                  <c:v>0.04</c:v>
                </c:pt>
                <c:pt idx="1246">
                  <c:v>0.04</c:v>
                </c:pt>
                <c:pt idx="1247">
                  <c:v>0.04</c:v>
                </c:pt>
                <c:pt idx="1248">
                  <c:v>0.04</c:v>
                </c:pt>
                <c:pt idx="1249">
                  <c:v>0.04</c:v>
                </c:pt>
                <c:pt idx="1250">
                  <c:v>0.04</c:v>
                </c:pt>
                <c:pt idx="1251">
                  <c:v>0.04</c:v>
                </c:pt>
                <c:pt idx="1252">
                  <c:v>0.04</c:v>
                </c:pt>
                <c:pt idx="1253">
                  <c:v>0.04</c:v>
                </c:pt>
                <c:pt idx="1254">
                  <c:v>0.04</c:v>
                </c:pt>
                <c:pt idx="1255">
                  <c:v>0.04</c:v>
                </c:pt>
                <c:pt idx="1256">
                  <c:v>0.04</c:v>
                </c:pt>
                <c:pt idx="1257">
                  <c:v>0.04</c:v>
                </c:pt>
                <c:pt idx="1258">
                  <c:v>0.04</c:v>
                </c:pt>
                <c:pt idx="1259">
                  <c:v>0.04</c:v>
                </c:pt>
                <c:pt idx="1260">
                  <c:v>0.04</c:v>
                </c:pt>
                <c:pt idx="1261">
                  <c:v>0.04</c:v>
                </c:pt>
                <c:pt idx="1262">
                  <c:v>0.04</c:v>
                </c:pt>
                <c:pt idx="1263">
                  <c:v>0.04</c:v>
                </c:pt>
                <c:pt idx="1264">
                  <c:v>0.04</c:v>
                </c:pt>
                <c:pt idx="1265">
                  <c:v>0.04</c:v>
                </c:pt>
                <c:pt idx="1266">
                  <c:v>0.04</c:v>
                </c:pt>
                <c:pt idx="1267">
                  <c:v>0.04</c:v>
                </c:pt>
                <c:pt idx="1268">
                  <c:v>0.04</c:v>
                </c:pt>
                <c:pt idx="1269">
                  <c:v>0.04</c:v>
                </c:pt>
                <c:pt idx="1270">
                  <c:v>0.04</c:v>
                </c:pt>
                <c:pt idx="1271">
                  <c:v>0.04</c:v>
                </c:pt>
                <c:pt idx="1272">
                  <c:v>0.04</c:v>
                </c:pt>
                <c:pt idx="1273">
                  <c:v>0.04</c:v>
                </c:pt>
                <c:pt idx="1274">
                  <c:v>0.04</c:v>
                </c:pt>
                <c:pt idx="1275">
                  <c:v>0.04</c:v>
                </c:pt>
                <c:pt idx="1276">
                  <c:v>0.04</c:v>
                </c:pt>
                <c:pt idx="1277">
                  <c:v>0.04</c:v>
                </c:pt>
                <c:pt idx="1278">
                  <c:v>0.04</c:v>
                </c:pt>
                <c:pt idx="1279">
                  <c:v>0.04</c:v>
                </c:pt>
                <c:pt idx="1280">
                  <c:v>0.04</c:v>
                </c:pt>
                <c:pt idx="1281">
                  <c:v>0.04</c:v>
                </c:pt>
                <c:pt idx="1282">
                  <c:v>0.04</c:v>
                </c:pt>
                <c:pt idx="1283">
                  <c:v>0.04</c:v>
                </c:pt>
                <c:pt idx="1284">
                  <c:v>0.04</c:v>
                </c:pt>
                <c:pt idx="1285">
                  <c:v>0.04</c:v>
                </c:pt>
                <c:pt idx="1286">
                  <c:v>0.04</c:v>
                </c:pt>
                <c:pt idx="1287">
                  <c:v>0.04</c:v>
                </c:pt>
                <c:pt idx="1288">
                  <c:v>0.04</c:v>
                </c:pt>
                <c:pt idx="1289">
                  <c:v>0.04</c:v>
                </c:pt>
                <c:pt idx="1290">
                  <c:v>0.04</c:v>
                </c:pt>
                <c:pt idx="1291">
                  <c:v>0.04</c:v>
                </c:pt>
                <c:pt idx="1292">
                  <c:v>0.04</c:v>
                </c:pt>
                <c:pt idx="1293">
                  <c:v>0.04</c:v>
                </c:pt>
                <c:pt idx="1294">
                  <c:v>0.04</c:v>
                </c:pt>
                <c:pt idx="1295">
                  <c:v>0.04</c:v>
                </c:pt>
                <c:pt idx="1296">
                  <c:v>0.04</c:v>
                </c:pt>
                <c:pt idx="1297">
                  <c:v>0.04</c:v>
                </c:pt>
                <c:pt idx="1298">
                  <c:v>0.04</c:v>
                </c:pt>
                <c:pt idx="1299">
                  <c:v>0.04</c:v>
                </c:pt>
                <c:pt idx="1300">
                  <c:v>0.04</c:v>
                </c:pt>
                <c:pt idx="1301">
                  <c:v>0.04</c:v>
                </c:pt>
                <c:pt idx="1302">
                  <c:v>0.04</c:v>
                </c:pt>
                <c:pt idx="1303">
                  <c:v>0.04</c:v>
                </c:pt>
                <c:pt idx="1304">
                  <c:v>0.04</c:v>
                </c:pt>
                <c:pt idx="1305">
                  <c:v>0.04</c:v>
                </c:pt>
                <c:pt idx="1306">
                  <c:v>0.04</c:v>
                </c:pt>
                <c:pt idx="1307">
                  <c:v>4.2500000000000003E-2</c:v>
                </c:pt>
                <c:pt idx="1308">
                  <c:v>4.2500000000000003E-2</c:v>
                </c:pt>
                <c:pt idx="1309">
                  <c:v>4.2500000000000003E-2</c:v>
                </c:pt>
                <c:pt idx="1310">
                  <c:v>4.2500000000000003E-2</c:v>
                </c:pt>
                <c:pt idx="1311">
                  <c:v>4.2500000000000003E-2</c:v>
                </c:pt>
                <c:pt idx="1312">
                  <c:v>4.2500000000000003E-2</c:v>
                </c:pt>
                <c:pt idx="1313">
                  <c:v>4.2500000000000003E-2</c:v>
                </c:pt>
                <c:pt idx="1314">
                  <c:v>4.2500000000000003E-2</c:v>
                </c:pt>
                <c:pt idx="1315">
                  <c:v>4.2500000000000003E-2</c:v>
                </c:pt>
                <c:pt idx="1316">
                  <c:v>4.2500000000000003E-2</c:v>
                </c:pt>
                <c:pt idx="1317">
                  <c:v>4.2500000000000003E-2</c:v>
                </c:pt>
                <c:pt idx="1318">
                  <c:v>4.2500000000000003E-2</c:v>
                </c:pt>
                <c:pt idx="1319">
                  <c:v>4.2500000000000003E-2</c:v>
                </c:pt>
                <c:pt idx="1320">
                  <c:v>4.2500000000000003E-2</c:v>
                </c:pt>
                <c:pt idx="1321">
                  <c:v>4.2500000000000003E-2</c:v>
                </c:pt>
                <c:pt idx="1322">
                  <c:v>4.2500000000000003E-2</c:v>
                </c:pt>
                <c:pt idx="1323">
                  <c:v>4.2500000000000003E-2</c:v>
                </c:pt>
                <c:pt idx="1324">
                  <c:v>4.2500000000000003E-2</c:v>
                </c:pt>
                <c:pt idx="1325">
                  <c:v>4.4999999999999998E-2</c:v>
                </c:pt>
                <c:pt idx="1326">
                  <c:v>4.4999999999999998E-2</c:v>
                </c:pt>
                <c:pt idx="1327">
                  <c:v>4.4999999999999998E-2</c:v>
                </c:pt>
                <c:pt idx="1328">
                  <c:v>4.4999999999999998E-2</c:v>
                </c:pt>
                <c:pt idx="1329">
                  <c:v>4.4999999999999998E-2</c:v>
                </c:pt>
                <c:pt idx="1330">
                  <c:v>4.4999999999999998E-2</c:v>
                </c:pt>
                <c:pt idx="1331">
                  <c:v>4.4999999999999998E-2</c:v>
                </c:pt>
                <c:pt idx="1332">
                  <c:v>4.4999999999999998E-2</c:v>
                </c:pt>
                <c:pt idx="1333">
                  <c:v>4.4999999999999998E-2</c:v>
                </c:pt>
                <c:pt idx="1334">
                  <c:v>4.4999999999999998E-2</c:v>
                </c:pt>
                <c:pt idx="1335">
                  <c:v>4.4999999999999998E-2</c:v>
                </c:pt>
                <c:pt idx="1336">
                  <c:v>4.4999999999999998E-2</c:v>
                </c:pt>
                <c:pt idx="1337">
                  <c:v>4.4999999999999998E-2</c:v>
                </c:pt>
                <c:pt idx="1338">
                  <c:v>4.4999999999999998E-2</c:v>
                </c:pt>
                <c:pt idx="1339">
                  <c:v>4.4999999999999998E-2</c:v>
                </c:pt>
                <c:pt idx="1340">
                  <c:v>4.4999999999999998E-2</c:v>
                </c:pt>
                <c:pt idx="1341">
                  <c:v>4.4999999999999998E-2</c:v>
                </c:pt>
                <c:pt idx="1342">
                  <c:v>4.4999999999999998E-2</c:v>
                </c:pt>
                <c:pt idx="1343">
                  <c:v>4.4999999999999998E-2</c:v>
                </c:pt>
                <c:pt idx="1344">
                  <c:v>4.4999999999999998E-2</c:v>
                </c:pt>
                <c:pt idx="1345">
                  <c:v>4.4999999999999998E-2</c:v>
                </c:pt>
                <c:pt idx="1346">
                  <c:v>4.4999999999999998E-2</c:v>
                </c:pt>
                <c:pt idx="1347">
                  <c:v>4.4999999999999998E-2</c:v>
                </c:pt>
                <c:pt idx="1348">
                  <c:v>4.4999999999999998E-2</c:v>
                </c:pt>
                <c:pt idx="1349">
                  <c:v>4.4999999999999998E-2</c:v>
                </c:pt>
                <c:pt idx="1350">
                  <c:v>4.4999999999999998E-2</c:v>
                </c:pt>
                <c:pt idx="1351">
                  <c:v>4.4999999999999998E-2</c:v>
                </c:pt>
                <c:pt idx="1352">
                  <c:v>4.4999999999999998E-2</c:v>
                </c:pt>
                <c:pt idx="1353">
                  <c:v>4.4999999999999998E-2</c:v>
                </c:pt>
                <c:pt idx="1354">
                  <c:v>4.4999999999999998E-2</c:v>
                </c:pt>
                <c:pt idx="1355">
                  <c:v>4.4999999999999998E-2</c:v>
                </c:pt>
                <c:pt idx="1356">
                  <c:v>4.4999999999999998E-2</c:v>
                </c:pt>
                <c:pt idx="1357">
                  <c:v>4.4999999999999998E-2</c:v>
                </c:pt>
                <c:pt idx="1358">
                  <c:v>4.4999999999999998E-2</c:v>
                </c:pt>
                <c:pt idx="1359">
                  <c:v>4.4999999999999998E-2</c:v>
                </c:pt>
                <c:pt idx="1360">
                  <c:v>4.4999999999999998E-2</c:v>
                </c:pt>
                <c:pt idx="1361">
                  <c:v>4.4999999999999998E-2</c:v>
                </c:pt>
                <c:pt idx="1362">
                  <c:v>4.4999999999999998E-2</c:v>
                </c:pt>
                <c:pt idx="1363">
                  <c:v>4.4999999999999998E-2</c:v>
                </c:pt>
                <c:pt idx="1364">
                  <c:v>4.4999999999999998E-2</c:v>
                </c:pt>
                <c:pt idx="1365">
                  <c:v>4.4999999999999998E-2</c:v>
                </c:pt>
                <c:pt idx="1366">
                  <c:v>4.4999999999999998E-2</c:v>
                </c:pt>
                <c:pt idx="1367">
                  <c:v>4.4999999999999998E-2</c:v>
                </c:pt>
                <c:pt idx="1368">
                  <c:v>4.4999999999999998E-2</c:v>
                </c:pt>
                <c:pt idx="1369">
                  <c:v>4.4999999999999998E-2</c:v>
                </c:pt>
                <c:pt idx="1370">
                  <c:v>4.4999999999999998E-2</c:v>
                </c:pt>
                <c:pt idx="1371">
                  <c:v>4.4999999999999998E-2</c:v>
                </c:pt>
                <c:pt idx="1372">
                  <c:v>4.4999999999999998E-2</c:v>
                </c:pt>
                <c:pt idx="1373">
                  <c:v>4.4999999999999998E-2</c:v>
                </c:pt>
                <c:pt idx="1374">
                  <c:v>4.4999999999999998E-2</c:v>
                </c:pt>
                <c:pt idx="1375">
                  <c:v>4.4999999999999998E-2</c:v>
                </c:pt>
                <c:pt idx="1376">
                  <c:v>4.4999999999999998E-2</c:v>
                </c:pt>
                <c:pt idx="1377">
                  <c:v>4.4999999999999998E-2</c:v>
                </c:pt>
                <c:pt idx="1378">
                  <c:v>4.2500000000000003E-2</c:v>
                </c:pt>
                <c:pt idx="1379">
                  <c:v>4.2500000000000003E-2</c:v>
                </c:pt>
                <c:pt idx="1380">
                  <c:v>4.2500000000000003E-2</c:v>
                </c:pt>
                <c:pt idx="1381">
                  <c:v>4.2500000000000003E-2</c:v>
                </c:pt>
                <c:pt idx="1382">
                  <c:v>4.2500000000000003E-2</c:v>
                </c:pt>
                <c:pt idx="1383">
                  <c:v>4.2500000000000003E-2</c:v>
                </c:pt>
                <c:pt idx="1384">
                  <c:v>4.2500000000000003E-2</c:v>
                </c:pt>
                <c:pt idx="1385">
                  <c:v>4.2500000000000003E-2</c:v>
                </c:pt>
                <c:pt idx="1386">
                  <c:v>4.2500000000000003E-2</c:v>
                </c:pt>
                <c:pt idx="1387">
                  <c:v>4.2500000000000003E-2</c:v>
                </c:pt>
                <c:pt idx="1388">
                  <c:v>4.2500000000000003E-2</c:v>
                </c:pt>
                <c:pt idx="1389">
                  <c:v>4.2500000000000003E-2</c:v>
                </c:pt>
                <c:pt idx="1390">
                  <c:v>4.2500000000000003E-2</c:v>
                </c:pt>
                <c:pt idx="1391">
                  <c:v>4.2500000000000003E-2</c:v>
                </c:pt>
                <c:pt idx="1392">
                  <c:v>4.2500000000000003E-2</c:v>
                </c:pt>
                <c:pt idx="1393">
                  <c:v>4.2500000000000003E-2</c:v>
                </c:pt>
                <c:pt idx="1394">
                  <c:v>4.2500000000000003E-2</c:v>
                </c:pt>
                <c:pt idx="1395">
                  <c:v>4.2500000000000003E-2</c:v>
                </c:pt>
                <c:pt idx="1396">
                  <c:v>4.2500000000000003E-2</c:v>
                </c:pt>
                <c:pt idx="1397">
                  <c:v>4.2500000000000003E-2</c:v>
                </c:pt>
                <c:pt idx="1398">
                  <c:v>4.2500000000000003E-2</c:v>
                </c:pt>
                <c:pt idx="1399">
                  <c:v>4.2500000000000003E-2</c:v>
                </c:pt>
                <c:pt idx="1400">
                  <c:v>4.2500000000000003E-2</c:v>
                </c:pt>
                <c:pt idx="1401">
                  <c:v>4.2500000000000003E-2</c:v>
                </c:pt>
                <c:pt idx="1402">
                  <c:v>4.2500000000000003E-2</c:v>
                </c:pt>
                <c:pt idx="1403">
                  <c:v>4.2500000000000003E-2</c:v>
                </c:pt>
                <c:pt idx="1404">
                  <c:v>4.2500000000000003E-2</c:v>
                </c:pt>
                <c:pt idx="1405">
                  <c:v>4.2500000000000003E-2</c:v>
                </c:pt>
                <c:pt idx="1406">
                  <c:v>0.04</c:v>
                </c:pt>
                <c:pt idx="1407">
                  <c:v>0.04</c:v>
                </c:pt>
                <c:pt idx="1408">
                  <c:v>0.04</c:v>
                </c:pt>
                <c:pt idx="1409">
                  <c:v>0.04</c:v>
                </c:pt>
                <c:pt idx="1410">
                  <c:v>0.04</c:v>
                </c:pt>
                <c:pt idx="1411">
                  <c:v>0.04</c:v>
                </c:pt>
                <c:pt idx="1412">
                  <c:v>0.04</c:v>
                </c:pt>
                <c:pt idx="1413">
                  <c:v>0.04</c:v>
                </c:pt>
                <c:pt idx="1414">
                  <c:v>0.04</c:v>
                </c:pt>
                <c:pt idx="1415">
                  <c:v>0.04</c:v>
                </c:pt>
                <c:pt idx="1416">
                  <c:v>0.04</c:v>
                </c:pt>
                <c:pt idx="1417">
                  <c:v>0.04</c:v>
                </c:pt>
                <c:pt idx="1418">
                  <c:v>0.04</c:v>
                </c:pt>
                <c:pt idx="1419">
                  <c:v>0.04</c:v>
                </c:pt>
                <c:pt idx="1420">
                  <c:v>0.04</c:v>
                </c:pt>
                <c:pt idx="1421">
                  <c:v>0.04</c:v>
                </c:pt>
                <c:pt idx="1422">
                  <c:v>0.04</c:v>
                </c:pt>
                <c:pt idx="1423">
                  <c:v>0.04</c:v>
                </c:pt>
                <c:pt idx="1424">
                  <c:v>0.04</c:v>
                </c:pt>
                <c:pt idx="1425">
                  <c:v>0.04</c:v>
                </c:pt>
                <c:pt idx="1426">
                  <c:v>0.04</c:v>
                </c:pt>
                <c:pt idx="1427">
                  <c:v>0.04</c:v>
                </c:pt>
                <c:pt idx="1428">
                  <c:v>0.04</c:v>
                </c:pt>
                <c:pt idx="1429">
                  <c:v>0.04</c:v>
                </c:pt>
                <c:pt idx="1430">
                  <c:v>0.04</c:v>
                </c:pt>
                <c:pt idx="1431">
                  <c:v>0.04</c:v>
                </c:pt>
                <c:pt idx="1432">
                  <c:v>0.04</c:v>
                </c:pt>
                <c:pt idx="1433">
                  <c:v>0.04</c:v>
                </c:pt>
                <c:pt idx="1434">
                  <c:v>0.04</c:v>
                </c:pt>
                <c:pt idx="1435">
                  <c:v>0.04</c:v>
                </c:pt>
                <c:pt idx="1436">
                  <c:v>0.04</c:v>
                </c:pt>
                <c:pt idx="1437">
                  <c:v>0.04</c:v>
                </c:pt>
                <c:pt idx="1438">
                  <c:v>0.04</c:v>
                </c:pt>
                <c:pt idx="1439">
                  <c:v>0.04</c:v>
                </c:pt>
                <c:pt idx="1440">
                  <c:v>0.04</c:v>
                </c:pt>
                <c:pt idx="1441">
                  <c:v>0.04</c:v>
                </c:pt>
                <c:pt idx="1442">
                  <c:v>0.04</c:v>
                </c:pt>
                <c:pt idx="1443">
                  <c:v>0.04</c:v>
                </c:pt>
                <c:pt idx="1444">
                  <c:v>0.04</c:v>
                </c:pt>
                <c:pt idx="1445">
                  <c:v>0.04</c:v>
                </c:pt>
                <c:pt idx="1446">
                  <c:v>0.04</c:v>
                </c:pt>
                <c:pt idx="1447">
                  <c:v>0.04</c:v>
                </c:pt>
                <c:pt idx="1448">
                  <c:v>0.04</c:v>
                </c:pt>
                <c:pt idx="1449">
                  <c:v>0.04</c:v>
                </c:pt>
                <c:pt idx="1450">
                  <c:v>0.04</c:v>
                </c:pt>
                <c:pt idx="1451">
                  <c:v>0.04</c:v>
                </c:pt>
                <c:pt idx="1452">
                  <c:v>0.04</c:v>
                </c:pt>
                <c:pt idx="1453">
                  <c:v>0.04</c:v>
                </c:pt>
                <c:pt idx="1454">
                  <c:v>0.04</c:v>
                </c:pt>
                <c:pt idx="1455">
                  <c:v>0.04</c:v>
                </c:pt>
                <c:pt idx="1456">
                  <c:v>0.04</c:v>
                </c:pt>
                <c:pt idx="1457">
                  <c:v>0.04</c:v>
                </c:pt>
                <c:pt idx="1458">
                  <c:v>0.04</c:v>
                </c:pt>
                <c:pt idx="1459">
                  <c:v>0.04</c:v>
                </c:pt>
                <c:pt idx="1460">
                  <c:v>0.04</c:v>
                </c:pt>
                <c:pt idx="1461">
                  <c:v>0.04</c:v>
                </c:pt>
                <c:pt idx="1462">
                  <c:v>0.04</c:v>
                </c:pt>
                <c:pt idx="1463">
                  <c:v>0.04</c:v>
                </c:pt>
                <c:pt idx="1464">
                  <c:v>0.04</c:v>
                </c:pt>
                <c:pt idx="1465">
                  <c:v>0.04</c:v>
                </c:pt>
                <c:pt idx="1466">
                  <c:v>0.04</c:v>
                </c:pt>
                <c:pt idx="1467">
                  <c:v>0.04</c:v>
                </c:pt>
                <c:pt idx="1468">
                  <c:v>0.04</c:v>
                </c:pt>
                <c:pt idx="1469">
                  <c:v>0.04</c:v>
                </c:pt>
                <c:pt idx="1470">
                  <c:v>0.04</c:v>
                </c:pt>
                <c:pt idx="1471">
                  <c:v>0.04</c:v>
                </c:pt>
                <c:pt idx="1472">
                  <c:v>0.04</c:v>
                </c:pt>
                <c:pt idx="1473">
                  <c:v>0.04</c:v>
                </c:pt>
                <c:pt idx="1474">
                  <c:v>0.04</c:v>
                </c:pt>
                <c:pt idx="1475">
                  <c:v>0.04</c:v>
                </c:pt>
                <c:pt idx="1476">
                  <c:v>0.04</c:v>
                </c:pt>
                <c:pt idx="1477">
                  <c:v>0.04</c:v>
                </c:pt>
                <c:pt idx="1478">
                  <c:v>0.04</c:v>
                </c:pt>
                <c:pt idx="1479">
                  <c:v>0.04</c:v>
                </c:pt>
                <c:pt idx="1480">
                  <c:v>0.04</c:v>
                </c:pt>
                <c:pt idx="1481">
                  <c:v>0.04</c:v>
                </c:pt>
                <c:pt idx="1482">
                  <c:v>0.04</c:v>
                </c:pt>
                <c:pt idx="1483">
                  <c:v>0.04</c:v>
                </c:pt>
                <c:pt idx="1484">
                  <c:v>0.04</c:v>
                </c:pt>
                <c:pt idx="1485">
                  <c:v>0.04</c:v>
                </c:pt>
                <c:pt idx="1486">
                  <c:v>0.04</c:v>
                </c:pt>
                <c:pt idx="1487">
                  <c:v>0.04</c:v>
                </c:pt>
                <c:pt idx="1488">
                  <c:v>0.04</c:v>
                </c:pt>
                <c:pt idx="1489">
                  <c:v>0.04</c:v>
                </c:pt>
                <c:pt idx="1490">
                  <c:v>0.04</c:v>
                </c:pt>
                <c:pt idx="1491">
                  <c:v>0.04</c:v>
                </c:pt>
                <c:pt idx="1492">
                  <c:v>0.04</c:v>
                </c:pt>
                <c:pt idx="1493">
                  <c:v>0.04</c:v>
                </c:pt>
                <c:pt idx="1494">
                  <c:v>0.04</c:v>
                </c:pt>
                <c:pt idx="1495">
                  <c:v>0.04</c:v>
                </c:pt>
                <c:pt idx="1496">
                  <c:v>0.04</c:v>
                </c:pt>
                <c:pt idx="1497">
                  <c:v>0.04</c:v>
                </c:pt>
                <c:pt idx="1498">
                  <c:v>0.04</c:v>
                </c:pt>
                <c:pt idx="1499">
                  <c:v>0.04</c:v>
                </c:pt>
                <c:pt idx="1500">
                  <c:v>0.04</c:v>
                </c:pt>
                <c:pt idx="1501">
                  <c:v>0.04</c:v>
                </c:pt>
                <c:pt idx="1502">
                  <c:v>0.04</c:v>
                </c:pt>
                <c:pt idx="1503">
                  <c:v>0.04</c:v>
                </c:pt>
                <c:pt idx="1504">
                  <c:v>0.04</c:v>
                </c:pt>
                <c:pt idx="1505">
                  <c:v>0.04</c:v>
                </c:pt>
                <c:pt idx="1506">
                  <c:v>0.04</c:v>
                </c:pt>
                <c:pt idx="1507">
                  <c:v>0.04</c:v>
                </c:pt>
                <c:pt idx="1508">
                  <c:v>0.04</c:v>
                </c:pt>
                <c:pt idx="1509">
                  <c:v>0.04</c:v>
                </c:pt>
                <c:pt idx="1510">
                  <c:v>0.04</c:v>
                </c:pt>
                <c:pt idx="1511">
                  <c:v>0.04</c:v>
                </c:pt>
                <c:pt idx="1512">
                  <c:v>0.04</c:v>
                </c:pt>
                <c:pt idx="1513">
                  <c:v>0.04</c:v>
                </c:pt>
                <c:pt idx="1514">
                  <c:v>0.04</c:v>
                </c:pt>
                <c:pt idx="1515">
                  <c:v>0.04</c:v>
                </c:pt>
                <c:pt idx="1516">
                  <c:v>0.04</c:v>
                </c:pt>
                <c:pt idx="1517">
                  <c:v>0.04</c:v>
                </c:pt>
                <c:pt idx="1518">
                  <c:v>0.04</c:v>
                </c:pt>
                <c:pt idx="1519">
                  <c:v>0.04</c:v>
                </c:pt>
                <c:pt idx="1520">
                  <c:v>0.04</c:v>
                </c:pt>
                <c:pt idx="1521">
                  <c:v>0.04</c:v>
                </c:pt>
                <c:pt idx="1522">
                  <c:v>0.04</c:v>
                </c:pt>
                <c:pt idx="1523">
                  <c:v>0.04</c:v>
                </c:pt>
                <c:pt idx="1524">
                  <c:v>0.04</c:v>
                </c:pt>
                <c:pt idx="1525">
                  <c:v>0.04</c:v>
                </c:pt>
                <c:pt idx="1526">
                  <c:v>0.04</c:v>
                </c:pt>
                <c:pt idx="1527">
                  <c:v>0.04</c:v>
                </c:pt>
                <c:pt idx="1528">
                  <c:v>0.04</c:v>
                </c:pt>
                <c:pt idx="1529">
                  <c:v>0.04</c:v>
                </c:pt>
                <c:pt idx="1530">
                  <c:v>0.04</c:v>
                </c:pt>
                <c:pt idx="1531">
                  <c:v>0.04</c:v>
                </c:pt>
                <c:pt idx="1532">
                  <c:v>0.04</c:v>
                </c:pt>
                <c:pt idx="1533">
                  <c:v>0.04</c:v>
                </c:pt>
                <c:pt idx="1534">
                  <c:v>0.04</c:v>
                </c:pt>
                <c:pt idx="1535">
                  <c:v>0.04</c:v>
                </c:pt>
                <c:pt idx="1536">
                  <c:v>0.04</c:v>
                </c:pt>
                <c:pt idx="1537">
                  <c:v>0.04</c:v>
                </c:pt>
                <c:pt idx="1538">
                  <c:v>0.04</c:v>
                </c:pt>
                <c:pt idx="1539">
                  <c:v>0.04</c:v>
                </c:pt>
                <c:pt idx="1540">
                  <c:v>0.04</c:v>
                </c:pt>
                <c:pt idx="1541">
                  <c:v>0.04</c:v>
                </c:pt>
                <c:pt idx="1542">
                  <c:v>0.04</c:v>
                </c:pt>
                <c:pt idx="1543">
                  <c:v>0.04</c:v>
                </c:pt>
                <c:pt idx="1544">
                  <c:v>0.04</c:v>
                </c:pt>
                <c:pt idx="1545">
                  <c:v>0.04</c:v>
                </c:pt>
                <c:pt idx="1546">
                  <c:v>0.04</c:v>
                </c:pt>
                <c:pt idx="1547">
                  <c:v>0.04</c:v>
                </c:pt>
                <c:pt idx="1548">
                  <c:v>0.04</c:v>
                </c:pt>
                <c:pt idx="1549">
                  <c:v>0.04</c:v>
                </c:pt>
                <c:pt idx="1550">
                  <c:v>0.04</c:v>
                </c:pt>
                <c:pt idx="1551">
                  <c:v>0.04</c:v>
                </c:pt>
                <c:pt idx="1552">
                  <c:v>0.04</c:v>
                </c:pt>
                <c:pt idx="1553">
                  <c:v>0.04</c:v>
                </c:pt>
                <c:pt idx="1554">
                  <c:v>0.04</c:v>
                </c:pt>
                <c:pt idx="1555">
                  <c:v>0.04</c:v>
                </c:pt>
                <c:pt idx="1556">
                  <c:v>0.04</c:v>
                </c:pt>
                <c:pt idx="1557">
                  <c:v>0.04</c:v>
                </c:pt>
                <c:pt idx="1558">
                  <c:v>0.04</c:v>
                </c:pt>
                <c:pt idx="1559">
                  <c:v>0.04</c:v>
                </c:pt>
                <c:pt idx="1560">
                  <c:v>0.04</c:v>
                </c:pt>
                <c:pt idx="1561">
                  <c:v>0.04</c:v>
                </c:pt>
                <c:pt idx="1562">
                  <c:v>0.04</c:v>
                </c:pt>
                <c:pt idx="1563">
                  <c:v>0.04</c:v>
                </c:pt>
                <c:pt idx="1564">
                  <c:v>0.04</c:v>
                </c:pt>
                <c:pt idx="1565">
                  <c:v>0.04</c:v>
                </c:pt>
                <c:pt idx="1566">
                  <c:v>0.04</c:v>
                </c:pt>
                <c:pt idx="1567">
                  <c:v>0.04</c:v>
                </c:pt>
                <c:pt idx="1568">
                  <c:v>0.04</c:v>
                </c:pt>
                <c:pt idx="1569">
                  <c:v>0.04</c:v>
                </c:pt>
                <c:pt idx="1570">
                  <c:v>0.04</c:v>
                </c:pt>
                <c:pt idx="1571">
                  <c:v>0.04</c:v>
                </c:pt>
                <c:pt idx="1572">
                  <c:v>0.04</c:v>
                </c:pt>
                <c:pt idx="1573">
                  <c:v>0.04</c:v>
                </c:pt>
                <c:pt idx="1574">
                  <c:v>0.04</c:v>
                </c:pt>
                <c:pt idx="1575">
                  <c:v>0.04</c:v>
                </c:pt>
                <c:pt idx="1576">
                  <c:v>0.04</c:v>
                </c:pt>
                <c:pt idx="1577">
                  <c:v>0.04</c:v>
                </c:pt>
                <c:pt idx="1578">
                  <c:v>0.04</c:v>
                </c:pt>
                <c:pt idx="1579">
                  <c:v>0.04</c:v>
                </c:pt>
                <c:pt idx="1580">
                  <c:v>0.04</c:v>
                </c:pt>
                <c:pt idx="1581">
                  <c:v>0.04</c:v>
                </c:pt>
                <c:pt idx="1582">
                  <c:v>0.04</c:v>
                </c:pt>
                <c:pt idx="1583">
                  <c:v>0.04</c:v>
                </c:pt>
                <c:pt idx="1584">
                  <c:v>0.04</c:v>
                </c:pt>
                <c:pt idx="1585">
                  <c:v>0.04</c:v>
                </c:pt>
                <c:pt idx="1586">
                  <c:v>0.04</c:v>
                </c:pt>
                <c:pt idx="1587">
                  <c:v>0.04</c:v>
                </c:pt>
                <c:pt idx="1588">
                  <c:v>0.04</c:v>
                </c:pt>
                <c:pt idx="1589">
                  <c:v>0.04</c:v>
                </c:pt>
                <c:pt idx="1590">
                  <c:v>0.04</c:v>
                </c:pt>
                <c:pt idx="1591">
                  <c:v>0.04</c:v>
                </c:pt>
                <c:pt idx="1592">
                  <c:v>0.04</c:v>
                </c:pt>
                <c:pt idx="1593">
                  <c:v>0.04</c:v>
                </c:pt>
                <c:pt idx="1594">
                  <c:v>0.04</c:v>
                </c:pt>
                <c:pt idx="1595">
                  <c:v>0.04</c:v>
                </c:pt>
                <c:pt idx="1596">
                  <c:v>0.04</c:v>
                </c:pt>
                <c:pt idx="1597">
                  <c:v>0.04</c:v>
                </c:pt>
                <c:pt idx="1598">
                  <c:v>0.04</c:v>
                </c:pt>
                <c:pt idx="1599">
                  <c:v>0.04</c:v>
                </c:pt>
                <c:pt idx="1600">
                  <c:v>0.04</c:v>
                </c:pt>
                <c:pt idx="1601">
                  <c:v>0.04</c:v>
                </c:pt>
                <c:pt idx="1602">
                  <c:v>0.04</c:v>
                </c:pt>
                <c:pt idx="1603">
                  <c:v>0.04</c:v>
                </c:pt>
                <c:pt idx="1604">
                  <c:v>0.04</c:v>
                </c:pt>
                <c:pt idx="1605">
                  <c:v>0.04</c:v>
                </c:pt>
                <c:pt idx="1606">
                  <c:v>0.04</c:v>
                </c:pt>
                <c:pt idx="1607">
                  <c:v>0.04</c:v>
                </c:pt>
                <c:pt idx="1608">
                  <c:v>0.04</c:v>
                </c:pt>
                <c:pt idx="1609">
                  <c:v>0.04</c:v>
                </c:pt>
                <c:pt idx="1610">
                  <c:v>0.04</c:v>
                </c:pt>
                <c:pt idx="1611">
                  <c:v>0.04</c:v>
                </c:pt>
                <c:pt idx="1612">
                  <c:v>0.04</c:v>
                </c:pt>
                <c:pt idx="1613">
                  <c:v>0.04</c:v>
                </c:pt>
                <c:pt idx="1614">
                  <c:v>0.04</c:v>
                </c:pt>
                <c:pt idx="1615">
                  <c:v>0.04</c:v>
                </c:pt>
                <c:pt idx="1616">
                  <c:v>0.04</c:v>
                </c:pt>
                <c:pt idx="1617">
                  <c:v>0.04</c:v>
                </c:pt>
                <c:pt idx="1618">
                  <c:v>0.04</c:v>
                </c:pt>
                <c:pt idx="1619">
                  <c:v>0.04</c:v>
                </c:pt>
                <c:pt idx="1620">
                  <c:v>0.04</c:v>
                </c:pt>
                <c:pt idx="1621">
                  <c:v>0.04</c:v>
                </c:pt>
                <c:pt idx="1622">
                  <c:v>0.04</c:v>
                </c:pt>
                <c:pt idx="1623">
                  <c:v>0.04</c:v>
                </c:pt>
                <c:pt idx="1624">
                  <c:v>0.04</c:v>
                </c:pt>
                <c:pt idx="1625">
                  <c:v>0.04</c:v>
                </c:pt>
                <c:pt idx="1626">
                  <c:v>0.04</c:v>
                </c:pt>
                <c:pt idx="1627">
                  <c:v>0.04</c:v>
                </c:pt>
                <c:pt idx="1628">
                  <c:v>0.04</c:v>
                </c:pt>
                <c:pt idx="1629">
                  <c:v>0.04</c:v>
                </c:pt>
                <c:pt idx="1630">
                  <c:v>0.04</c:v>
                </c:pt>
                <c:pt idx="1631">
                  <c:v>0.04</c:v>
                </c:pt>
                <c:pt idx="1632">
                  <c:v>0.04</c:v>
                </c:pt>
                <c:pt idx="1633">
                  <c:v>0.04</c:v>
                </c:pt>
                <c:pt idx="1634">
                  <c:v>0.04</c:v>
                </c:pt>
                <c:pt idx="1635">
                  <c:v>0.04</c:v>
                </c:pt>
                <c:pt idx="1636">
                  <c:v>0.04</c:v>
                </c:pt>
                <c:pt idx="1637">
                  <c:v>0.04</c:v>
                </c:pt>
                <c:pt idx="1638">
                  <c:v>0.04</c:v>
                </c:pt>
                <c:pt idx="1639">
                  <c:v>0.04</c:v>
                </c:pt>
                <c:pt idx="1640">
                  <c:v>0.04</c:v>
                </c:pt>
                <c:pt idx="1641">
                  <c:v>0.04</c:v>
                </c:pt>
                <c:pt idx="1642">
                  <c:v>0.04</c:v>
                </c:pt>
                <c:pt idx="1643">
                  <c:v>0.04</c:v>
                </c:pt>
                <c:pt idx="1644">
                  <c:v>0.04</c:v>
                </c:pt>
                <c:pt idx="1645">
                  <c:v>0.04</c:v>
                </c:pt>
                <c:pt idx="1646">
                  <c:v>0.04</c:v>
                </c:pt>
                <c:pt idx="1647">
                  <c:v>0.04</c:v>
                </c:pt>
                <c:pt idx="1648">
                  <c:v>0.04</c:v>
                </c:pt>
                <c:pt idx="1649">
                  <c:v>0.04</c:v>
                </c:pt>
                <c:pt idx="1650">
                  <c:v>0.04</c:v>
                </c:pt>
                <c:pt idx="1651">
                  <c:v>0.04</c:v>
                </c:pt>
                <c:pt idx="1652">
                  <c:v>0.04</c:v>
                </c:pt>
                <c:pt idx="1653">
                  <c:v>0.04</c:v>
                </c:pt>
                <c:pt idx="1654">
                  <c:v>0.04</c:v>
                </c:pt>
                <c:pt idx="1655">
                  <c:v>0.04</c:v>
                </c:pt>
                <c:pt idx="1656">
                  <c:v>0.04</c:v>
                </c:pt>
                <c:pt idx="1657">
                  <c:v>0.04</c:v>
                </c:pt>
                <c:pt idx="1658">
                  <c:v>0.04</c:v>
                </c:pt>
                <c:pt idx="1659">
                  <c:v>0.04</c:v>
                </c:pt>
                <c:pt idx="1660">
                  <c:v>0.04</c:v>
                </c:pt>
                <c:pt idx="1661">
                  <c:v>0.04</c:v>
                </c:pt>
                <c:pt idx="1662">
                  <c:v>0.04</c:v>
                </c:pt>
                <c:pt idx="1663">
                  <c:v>0.04</c:v>
                </c:pt>
                <c:pt idx="1664">
                  <c:v>0.04</c:v>
                </c:pt>
                <c:pt idx="1665">
                  <c:v>0.04</c:v>
                </c:pt>
                <c:pt idx="1666">
                  <c:v>0.04</c:v>
                </c:pt>
                <c:pt idx="1667">
                  <c:v>0.04</c:v>
                </c:pt>
                <c:pt idx="1668">
                  <c:v>0.04</c:v>
                </c:pt>
                <c:pt idx="1669">
                  <c:v>0.04</c:v>
                </c:pt>
                <c:pt idx="1670">
                  <c:v>0.04</c:v>
                </c:pt>
                <c:pt idx="1671">
                  <c:v>0.04</c:v>
                </c:pt>
                <c:pt idx="1672">
                  <c:v>0.04</c:v>
                </c:pt>
                <c:pt idx="1673">
                  <c:v>0.04</c:v>
                </c:pt>
                <c:pt idx="1674">
                  <c:v>0.04</c:v>
                </c:pt>
                <c:pt idx="1675">
                  <c:v>0.04</c:v>
                </c:pt>
                <c:pt idx="1676">
                  <c:v>0.04</c:v>
                </c:pt>
                <c:pt idx="1677">
                  <c:v>0.04</c:v>
                </c:pt>
                <c:pt idx="1678">
                  <c:v>0.04</c:v>
                </c:pt>
                <c:pt idx="1679">
                  <c:v>0.04</c:v>
                </c:pt>
                <c:pt idx="1680">
                  <c:v>0.04</c:v>
                </c:pt>
                <c:pt idx="1681">
                  <c:v>0.04</c:v>
                </c:pt>
                <c:pt idx="1682">
                  <c:v>0.04</c:v>
                </c:pt>
                <c:pt idx="1683">
                  <c:v>0.04</c:v>
                </c:pt>
                <c:pt idx="1684">
                  <c:v>0.04</c:v>
                </c:pt>
                <c:pt idx="1685">
                  <c:v>0.04</c:v>
                </c:pt>
                <c:pt idx="1686">
                  <c:v>0.04</c:v>
                </c:pt>
                <c:pt idx="1687">
                  <c:v>0.04</c:v>
                </c:pt>
                <c:pt idx="1688">
                  <c:v>0.04</c:v>
                </c:pt>
                <c:pt idx="1689">
                  <c:v>0.04</c:v>
                </c:pt>
                <c:pt idx="1690">
                  <c:v>0.04</c:v>
                </c:pt>
                <c:pt idx="1691">
                  <c:v>0.04</c:v>
                </c:pt>
                <c:pt idx="1692">
                  <c:v>0.04</c:v>
                </c:pt>
                <c:pt idx="1693">
                  <c:v>0.04</c:v>
                </c:pt>
                <c:pt idx="1694">
                  <c:v>0.04</c:v>
                </c:pt>
                <c:pt idx="1695">
                  <c:v>0.04</c:v>
                </c:pt>
                <c:pt idx="1696">
                  <c:v>0.04</c:v>
                </c:pt>
                <c:pt idx="1697">
                  <c:v>0.04</c:v>
                </c:pt>
                <c:pt idx="1698">
                  <c:v>0.04</c:v>
                </c:pt>
                <c:pt idx="1699">
                  <c:v>0.04</c:v>
                </c:pt>
                <c:pt idx="1700">
                  <c:v>0.04</c:v>
                </c:pt>
                <c:pt idx="1701">
                  <c:v>0.04</c:v>
                </c:pt>
                <c:pt idx="1702">
                  <c:v>0.04</c:v>
                </c:pt>
                <c:pt idx="1703">
                  <c:v>0.04</c:v>
                </c:pt>
                <c:pt idx="1704">
                  <c:v>0.04</c:v>
                </c:pt>
                <c:pt idx="1705">
                  <c:v>0.04</c:v>
                </c:pt>
                <c:pt idx="1706">
                  <c:v>0.04</c:v>
                </c:pt>
                <c:pt idx="1707">
                  <c:v>0.04</c:v>
                </c:pt>
                <c:pt idx="1708">
                  <c:v>0.04</c:v>
                </c:pt>
                <c:pt idx="1709">
                  <c:v>0.04</c:v>
                </c:pt>
                <c:pt idx="1710">
                  <c:v>0.04</c:v>
                </c:pt>
                <c:pt idx="1711">
                  <c:v>4.4999999999999998E-2</c:v>
                </c:pt>
                <c:pt idx="1712">
                  <c:v>4.4999999999999998E-2</c:v>
                </c:pt>
                <c:pt idx="1713">
                  <c:v>4.4999999999999998E-2</c:v>
                </c:pt>
                <c:pt idx="1714">
                  <c:v>4.4999999999999998E-2</c:v>
                </c:pt>
                <c:pt idx="1715">
                  <c:v>4.4999999999999998E-2</c:v>
                </c:pt>
                <c:pt idx="1716">
                  <c:v>4.4999999999999998E-2</c:v>
                </c:pt>
                <c:pt idx="1717">
                  <c:v>4.4999999999999998E-2</c:v>
                </c:pt>
                <c:pt idx="1718">
                  <c:v>4.4999999999999998E-2</c:v>
                </c:pt>
                <c:pt idx="1719">
                  <c:v>4.4999999999999998E-2</c:v>
                </c:pt>
                <c:pt idx="1720">
                  <c:v>4.4999999999999998E-2</c:v>
                </c:pt>
                <c:pt idx="1721">
                  <c:v>4.4999999999999998E-2</c:v>
                </c:pt>
                <c:pt idx="1722">
                  <c:v>4.4999999999999998E-2</c:v>
                </c:pt>
                <c:pt idx="1723">
                  <c:v>4.4999999999999998E-2</c:v>
                </c:pt>
                <c:pt idx="1724">
                  <c:v>4.4999999999999998E-2</c:v>
                </c:pt>
                <c:pt idx="1725">
                  <c:v>4.4999999999999998E-2</c:v>
                </c:pt>
                <c:pt idx="1726">
                  <c:v>4.4999999999999998E-2</c:v>
                </c:pt>
                <c:pt idx="1727">
                  <c:v>4.4999999999999998E-2</c:v>
                </c:pt>
                <c:pt idx="1728">
                  <c:v>4.4999999999999998E-2</c:v>
                </c:pt>
                <c:pt idx="1729">
                  <c:v>4.4999999999999998E-2</c:v>
                </c:pt>
                <c:pt idx="1730">
                  <c:v>4.4999999999999998E-2</c:v>
                </c:pt>
                <c:pt idx="1731">
                  <c:v>4.4999999999999998E-2</c:v>
                </c:pt>
                <c:pt idx="1732">
                  <c:v>4.4999999999999998E-2</c:v>
                </c:pt>
                <c:pt idx="1733">
                  <c:v>4.4999999999999998E-2</c:v>
                </c:pt>
                <c:pt idx="1734">
                  <c:v>4.4999999999999998E-2</c:v>
                </c:pt>
                <c:pt idx="1735">
                  <c:v>4.4999999999999998E-2</c:v>
                </c:pt>
                <c:pt idx="1736">
                  <c:v>4.4999999999999998E-2</c:v>
                </c:pt>
                <c:pt idx="1737">
                  <c:v>4.4999999999999998E-2</c:v>
                </c:pt>
                <c:pt idx="1738">
                  <c:v>4.4999999999999998E-2</c:v>
                </c:pt>
                <c:pt idx="1739">
                  <c:v>4.4999999999999998E-2</c:v>
                </c:pt>
                <c:pt idx="1740">
                  <c:v>4.4999999999999998E-2</c:v>
                </c:pt>
                <c:pt idx="1741">
                  <c:v>4.4999999999999998E-2</c:v>
                </c:pt>
                <c:pt idx="1742">
                  <c:v>4.4999999999999998E-2</c:v>
                </c:pt>
                <c:pt idx="1743">
                  <c:v>4.4999999999999998E-2</c:v>
                </c:pt>
                <c:pt idx="1744">
                  <c:v>4.4999999999999998E-2</c:v>
                </c:pt>
                <c:pt idx="1745">
                  <c:v>4.4999999999999998E-2</c:v>
                </c:pt>
                <c:pt idx="1746">
                  <c:v>4.4999999999999998E-2</c:v>
                </c:pt>
                <c:pt idx="1747">
                  <c:v>4.4999999999999998E-2</c:v>
                </c:pt>
                <c:pt idx="1748">
                  <c:v>4.4999999999999998E-2</c:v>
                </c:pt>
                <c:pt idx="1749">
                  <c:v>4.4999999999999998E-2</c:v>
                </c:pt>
                <c:pt idx="1750">
                  <c:v>4.4999999999999998E-2</c:v>
                </c:pt>
                <c:pt idx="1751">
                  <c:v>4.4999999999999998E-2</c:v>
                </c:pt>
                <c:pt idx="1752">
                  <c:v>4.4999999999999998E-2</c:v>
                </c:pt>
                <c:pt idx="1753">
                  <c:v>4.4999999999999998E-2</c:v>
                </c:pt>
                <c:pt idx="1754">
                  <c:v>4.4999999999999998E-2</c:v>
                </c:pt>
                <c:pt idx="1755">
                  <c:v>4.4999999999999998E-2</c:v>
                </c:pt>
                <c:pt idx="1756">
                  <c:v>4.4999999999999998E-2</c:v>
                </c:pt>
                <c:pt idx="1757">
                  <c:v>4.4999999999999998E-2</c:v>
                </c:pt>
                <c:pt idx="1758">
                  <c:v>4.4999999999999998E-2</c:v>
                </c:pt>
                <c:pt idx="1759">
                  <c:v>4.4999999999999998E-2</c:v>
                </c:pt>
                <c:pt idx="1760">
                  <c:v>4.4999999999999998E-2</c:v>
                </c:pt>
                <c:pt idx="1761">
                  <c:v>4.4999999999999998E-2</c:v>
                </c:pt>
                <c:pt idx="1762">
                  <c:v>4.4999999999999998E-2</c:v>
                </c:pt>
                <c:pt idx="1763">
                  <c:v>4.4999999999999998E-2</c:v>
                </c:pt>
                <c:pt idx="1764">
                  <c:v>4.4999999999999998E-2</c:v>
                </c:pt>
                <c:pt idx="1765">
                  <c:v>4.4999999999999998E-2</c:v>
                </c:pt>
                <c:pt idx="1766">
                  <c:v>4.4999999999999998E-2</c:v>
                </c:pt>
                <c:pt idx="1767">
                  <c:v>4.4999999999999998E-2</c:v>
                </c:pt>
                <c:pt idx="1768">
                  <c:v>4.4999999999999998E-2</c:v>
                </c:pt>
                <c:pt idx="1769">
                  <c:v>4.4999999999999998E-2</c:v>
                </c:pt>
                <c:pt idx="1770">
                  <c:v>4.4999999999999998E-2</c:v>
                </c:pt>
                <c:pt idx="1771">
                  <c:v>4.4999999999999998E-2</c:v>
                </c:pt>
                <c:pt idx="1772">
                  <c:v>4.4999999999999998E-2</c:v>
                </c:pt>
                <c:pt idx="1773">
                  <c:v>4.4999999999999998E-2</c:v>
                </c:pt>
                <c:pt idx="1774">
                  <c:v>4.4999999999999998E-2</c:v>
                </c:pt>
                <c:pt idx="1775">
                  <c:v>4.4999999999999998E-2</c:v>
                </c:pt>
              </c:numCache>
            </c:numRef>
          </c:val>
          <c:smooth val="0"/>
          <c:extLst xmlns:c15="http://schemas.microsoft.com/office/drawing/2012/chart">
            <c:ext xmlns:c16="http://schemas.microsoft.com/office/drawing/2014/chart" uri="{C3380CC4-5D6E-409C-BE32-E72D297353CC}">
              <c16:uniqueId val="{00000005-64EB-4634-98CC-4B2D884279EB}"/>
            </c:ext>
          </c:extLst>
        </c:ser>
        <c:dLbls>
          <c:showLegendKey val="0"/>
          <c:showVal val="0"/>
          <c:showCatName val="0"/>
          <c:showSerName val="0"/>
          <c:showPercent val="0"/>
          <c:showBubbleSize val="0"/>
        </c:dLbls>
        <c:marker val="1"/>
        <c:smooth val="0"/>
        <c:axId val="593526271"/>
        <c:axId val="593529631"/>
      </c:lineChart>
      <c:dateAx>
        <c:axId val="384239488"/>
        <c:scaling>
          <c:orientation val="minMax"/>
          <c:min val="44563"/>
        </c:scaling>
        <c:delete val="0"/>
        <c:axPos val="b"/>
        <c:numFmt formatCode="[$-101042A]mm\ /\ yy;@" sourceLinked="0"/>
        <c:majorTickMark val="in"/>
        <c:minorTickMark val="none"/>
        <c:tickLblPos val="low"/>
        <c:spPr>
          <a:noFill/>
          <a:ln w="9525" cap="flat" cmpd="sng" algn="ctr">
            <a:solidFill>
              <a:srgbClr val="000000"/>
            </a:solidFill>
            <a:prstDash val="solid"/>
            <a:round/>
            <a:headEnd type="none" w="med" len="med"/>
            <a:tailEnd type="none" w="med" len="med"/>
          </a:ln>
          <a:effectLst/>
        </c:spPr>
        <c:txPr>
          <a:bodyPr rot="-5400000" spcFirstLastPara="1" vertOverflow="ellipsis" wrap="square" anchor="ctr" anchorCtr="1"/>
          <a:lstStyle/>
          <a:p>
            <a:pPr>
              <a:defRPr sz="800" b="0" i="0" u="none" strike="noStrike" kern="1200" baseline="0">
                <a:solidFill>
                  <a:srgbClr val="002395"/>
                </a:solidFill>
                <a:latin typeface="Effra" panose="020B0603020203020204" pitchFamily="34" charset="0"/>
                <a:ea typeface="Arial Narrow"/>
                <a:cs typeface="Arial Narrow"/>
              </a:defRPr>
            </a:pPr>
            <a:endParaRPr lang="en-US"/>
          </a:p>
        </c:txPr>
        <c:crossAx val="384241024"/>
        <c:crosses val="autoZero"/>
        <c:auto val="1"/>
        <c:lblOffset val="100"/>
        <c:baseTimeUnit val="days"/>
      </c:dateAx>
      <c:valAx>
        <c:axId val="384241024"/>
        <c:scaling>
          <c:orientation val="minMax"/>
          <c:max val="0.18000000000000002"/>
        </c:scaling>
        <c:delete val="0"/>
        <c:axPos val="l"/>
        <c:numFmt formatCode="0%" sourceLinked="0"/>
        <c:majorTickMark val="out"/>
        <c:minorTickMark val="none"/>
        <c:tickLblPos val="nextTo"/>
        <c:spPr>
          <a:noFill/>
          <a:ln w="9525" cap="flat" cmpd="sng" algn="ctr">
            <a:solidFill>
              <a:schemeClr val="bg2">
                <a:lumMod val="90000"/>
              </a:schemeClr>
            </a:solidFill>
            <a:prstDash val="solid"/>
            <a:round/>
            <a:headEnd type="none" w="med" len="med"/>
            <a:tailEnd type="none" w="med" len="med"/>
          </a:ln>
          <a:effectLst/>
        </c:spPr>
        <c:txPr>
          <a:bodyPr rot="-60000000" spcFirstLastPara="1" vertOverflow="ellipsis" vert="horz" wrap="square" anchor="ctr" anchorCtr="1"/>
          <a:lstStyle/>
          <a:p>
            <a:pPr>
              <a:defRPr sz="800" b="0" i="0" u="none" strike="noStrike" kern="1200" baseline="0">
                <a:solidFill>
                  <a:srgbClr val="002395"/>
                </a:solidFill>
                <a:latin typeface="Effra" panose="020B0603020203020204" pitchFamily="34" charset="0"/>
                <a:ea typeface="Arial Narrow"/>
                <a:cs typeface="Arial Narrow"/>
              </a:defRPr>
            </a:pPr>
            <a:endParaRPr lang="en-US"/>
          </a:p>
        </c:txPr>
        <c:crossAx val="384239488"/>
        <c:crosses val="autoZero"/>
        <c:crossBetween val="between"/>
      </c:valAx>
      <c:valAx>
        <c:axId val="593529631"/>
        <c:scaling>
          <c:orientation val="minMax"/>
          <c:max val="6.0000000000000012E-2"/>
        </c:scaling>
        <c:delete val="1"/>
        <c:axPos val="r"/>
        <c:numFmt formatCode="0.0%" sourceLinked="0"/>
        <c:majorTickMark val="in"/>
        <c:minorTickMark val="none"/>
        <c:tickLblPos val="nextTo"/>
        <c:crossAx val="593526271"/>
        <c:crosses val="max"/>
        <c:crossBetween val="between"/>
        <c:majorUnit val="5.000000000000001E-3"/>
      </c:valAx>
      <c:dateAx>
        <c:axId val="593526271"/>
        <c:scaling>
          <c:orientation val="minMax"/>
        </c:scaling>
        <c:delete val="1"/>
        <c:axPos val="b"/>
        <c:numFmt formatCode="m/d/yyyy" sourceLinked="1"/>
        <c:majorTickMark val="out"/>
        <c:minorTickMark val="none"/>
        <c:tickLblPos val="nextTo"/>
        <c:crossAx val="593529631"/>
        <c:crosses val="autoZero"/>
        <c:auto val="1"/>
        <c:lblOffset val="100"/>
        <c:baseTimeUnit val="days"/>
      </c:dateAx>
      <c:spPr>
        <a:solidFill>
          <a:sysClr val="window" lastClr="FFFFFF"/>
        </a:solidFill>
        <a:ln>
          <a:noFill/>
          <a:round/>
        </a:ln>
        <a:effectLst/>
        <a:extLst>
          <a:ext uri="{91240B29-F687-4F45-9708-019B960494DF}">
            <a14:hiddenLine xmlns:a14="http://schemas.microsoft.com/office/drawing/2010/main">
              <a:noFill/>
              <a:round/>
            </a14:hiddenLine>
          </a:ext>
        </a:extLst>
      </c:spPr>
    </c:plotArea>
    <c:legend>
      <c:legendPos val="b"/>
      <c:layout>
        <c:manualLayout>
          <c:xMode val="edge"/>
          <c:yMode val="edge"/>
          <c:x val="5.0991369134413746E-2"/>
          <c:y val="0.94276925356073038"/>
          <c:w val="0.92226770264828006"/>
          <c:h val="5.2180129352740544E-2"/>
        </c:manualLayout>
      </c:layout>
      <c:overlay val="0"/>
      <c:spPr>
        <a:noFill/>
        <a:ln>
          <a:noFill/>
          <a:round/>
        </a:ln>
        <a:effectLst/>
        <a:extLst>
          <a:ext uri="{909E8E84-426E-40DD-AFC4-6F175D3DCCD1}">
            <a14:hiddenFill xmlns:a14="http://schemas.microsoft.com/office/drawing/2010/main">
              <a:noFill/>
            </a14:hiddenFill>
          </a:ext>
          <a:ext uri="{91240B29-F687-4F45-9708-019B960494DF}">
            <a14:hiddenLine xmlns:a14="http://schemas.microsoft.com/office/drawing/2010/main">
              <a:noFill/>
              <a:round/>
            </a14:hiddenLine>
          </a:ext>
        </a:extLst>
      </c:spPr>
      <c:txPr>
        <a:bodyPr rot="0" spcFirstLastPara="1" vertOverflow="ellipsis" vert="horz" wrap="square" anchor="ctr" anchorCtr="1"/>
        <a:lstStyle/>
        <a:p>
          <a:pPr>
            <a:defRPr sz="800" b="0" i="0" u="none" strike="noStrike" kern="1200" baseline="0">
              <a:solidFill>
                <a:srgbClr val="002395"/>
              </a:solidFill>
              <a:latin typeface="+mn-lt"/>
              <a:ea typeface="Arial Narrow"/>
              <a:cs typeface="Arial Narrow"/>
            </a:defRPr>
          </a:pPr>
          <a:endParaRPr lang="en-US"/>
        </a:p>
      </c:txPr>
    </c:legend>
    <c:plotVisOnly val="1"/>
    <c:dispBlanksAs val="gap"/>
    <c:showDLblsOverMax val="0"/>
  </c:chart>
  <c:spPr>
    <a:solidFill>
      <a:sysClr val="window" lastClr="FFFFFF"/>
    </a:solidFill>
    <a:ln w="9525" cap="flat" cmpd="sng" algn="ctr">
      <a:noFill/>
      <a:prstDash val="solid"/>
      <a:round/>
    </a:ln>
    <a:effectLst/>
    <a:extLst>
      <a:ext uri="{91240B29-F687-4F45-9708-019B960494DF}">
        <a14:hiddenLine xmlns:a14="http://schemas.microsoft.com/office/drawing/2010/main" w="9525" cap="flat" cmpd="sng" algn="ctr">
          <a:solidFill>
            <a:srgbClr val="000000">
              <a:tint val="75000"/>
              <a:shade val="95000"/>
              <a:satMod val="105000"/>
            </a:srgbClr>
          </a:solidFill>
          <a:prstDash val="solid"/>
          <a:round/>
        </a14:hiddenLine>
      </a:ext>
    </a:extLst>
  </c:spPr>
  <c:txPr>
    <a:bodyPr/>
    <a:lstStyle/>
    <a:p>
      <a:pPr>
        <a:defRPr sz="800" b="0">
          <a:solidFill>
            <a:srgbClr val="002395"/>
          </a:solidFill>
          <a:latin typeface="+mj-lt"/>
          <a:ea typeface="Arial Narrow"/>
          <a:cs typeface="Arial Narrow"/>
        </a:defRPr>
      </a:pPr>
      <a:endParaRPr lang="en-US"/>
    </a:p>
  </c:txPr>
  <c:externalData r:id="rId3">
    <c:autoUpdate val="0"/>
  </c:externalData>
  <c:userShapes r:id="rId4"/>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rgbClr val="002395"/>
                </a:solidFill>
                <a:latin typeface="Effra" panose="020B0603020203020204" pitchFamily="34" charset="0"/>
                <a:ea typeface="Tahoma" panose="020B0604030504040204" pitchFamily="34" charset="0"/>
                <a:cs typeface="Tahoma" panose="020B0604030504040204" pitchFamily="34" charset="0"/>
              </a:defRPr>
            </a:pPr>
            <a:r>
              <a:rPr lang="en-US" sz="1200" b="1"/>
              <a:t>Tỷ</a:t>
            </a:r>
            <a:r>
              <a:rPr lang="en-US" sz="1200" b="1" baseline="0"/>
              <a:t> giá dần hạ nhiệt và có xu hướng ổn định sau khi Ngân hàng Nhà nước ra thông báo can thiệp thông qua bán ngoại tệ kỳ hạn 6 tháng</a:t>
            </a:r>
            <a:endParaRPr lang="en-US" sz="1200" b="1"/>
          </a:p>
        </c:rich>
      </c:tx>
      <c:layout>
        <c:manualLayout>
          <c:xMode val="edge"/>
          <c:yMode val="edge"/>
          <c:x val="0.13040123456790123"/>
          <c:y val="0"/>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rgbClr val="002395"/>
              </a:solidFill>
              <a:latin typeface="Effra" panose="020B0603020203020204" pitchFamily="34" charset="0"/>
              <a:ea typeface="Tahoma" panose="020B0604030504040204" pitchFamily="34" charset="0"/>
              <a:cs typeface="Tahoma" panose="020B0604030504040204" pitchFamily="34" charset="0"/>
            </a:defRPr>
          </a:pPr>
          <a:endParaRPr lang="en-US"/>
        </a:p>
      </c:txPr>
    </c:title>
    <c:autoTitleDeleted val="0"/>
    <c:plotArea>
      <c:layout>
        <c:manualLayout>
          <c:layoutTarget val="inner"/>
          <c:xMode val="edge"/>
          <c:yMode val="edge"/>
          <c:x val="0.11373907616886965"/>
          <c:y val="0.10483693554536577"/>
          <c:w val="0.89098445702824536"/>
          <c:h val="0.76431731512224454"/>
        </c:manualLayout>
      </c:layout>
      <c:areaChart>
        <c:grouping val="standard"/>
        <c:varyColors val="0"/>
        <c:ser>
          <c:idx val="4"/>
          <c:order val="3"/>
          <c:tx>
            <c:v>Vùng mua-bán tham chiếu của NHNN</c:v>
          </c:tx>
          <c:spPr>
            <a:solidFill>
              <a:schemeClr val="bg2">
                <a:lumMod val="90000"/>
                <a:alpha val="60000"/>
              </a:schemeClr>
            </a:solidFill>
            <a:ln w="3175">
              <a:solidFill>
                <a:schemeClr val="accent6">
                  <a:lumMod val="20000"/>
                  <a:lumOff val="80000"/>
                </a:schemeClr>
              </a:solidFill>
            </a:ln>
            <a:effectLst/>
          </c:spPr>
          <c:cat>
            <c:numRef>
              <c:f>Bloomberg!$A$4:$A$3000</c:f>
              <c:numCache>
                <c:formatCode>mm/dd/yy;@</c:formatCode>
                <c:ptCount val="2997"/>
                <c:pt idx="0">
                  <c:v>42009</c:v>
                </c:pt>
                <c:pt idx="1">
                  <c:v>42010</c:v>
                </c:pt>
                <c:pt idx="2">
                  <c:v>42011</c:v>
                </c:pt>
                <c:pt idx="3">
                  <c:v>42012</c:v>
                </c:pt>
                <c:pt idx="4">
                  <c:v>42013</c:v>
                </c:pt>
                <c:pt idx="5">
                  <c:v>42016</c:v>
                </c:pt>
                <c:pt idx="6">
                  <c:v>42017</c:v>
                </c:pt>
                <c:pt idx="7">
                  <c:v>42018</c:v>
                </c:pt>
                <c:pt idx="8">
                  <c:v>42019</c:v>
                </c:pt>
                <c:pt idx="9">
                  <c:v>42020</c:v>
                </c:pt>
                <c:pt idx="10">
                  <c:v>42023</c:v>
                </c:pt>
                <c:pt idx="11">
                  <c:v>42024</c:v>
                </c:pt>
                <c:pt idx="12">
                  <c:v>42025</c:v>
                </c:pt>
                <c:pt idx="13">
                  <c:v>42026</c:v>
                </c:pt>
                <c:pt idx="14">
                  <c:v>42027</c:v>
                </c:pt>
                <c:pt idx="15">
                  <c:v>42030</c:v>
                </c:pt>
                <c:pt idx="16">
                  <c:v>42031</c:v>
                </c:pt>
                <c:pt idx="17">
                  <c:v>42032</c:v>
                </c:pt>
                <c:pt idx="18">
                  <c:v>42033</c:v>
                </c:pt>
                <c:pt idx="19">
                  <c:v>42034</c:v>
                </c:pt>
                <c:pt idx="20">
                  <c:v>42037</c:v>
                </c:pt>
                <c:pt idx="21">
                  <c:v>42038</c:v>
                </c:pt>
                <c:pt idx="22">
                  <c:v>42039</c:v>
                </c:pt>
                <c:pt idx="23">
                  <c:v>42040</c:v>
                </c:pt>
                <c:pt idx="24">
                  <c:v>42041</c:v>
                </c:pt>
                <c:pt idx="25">
                  <c:v>42044</c:v>
                </c:pt>
                <c:pt idx="26">
                  <c:v>42045</c:v>
                </c:pt>
                <c:pt idx="27">
                  <c:v>42046</c:v>
                </c:pt>
                <c:pt idx="28">
                  <c:v>42047</c:v>
                </c:pt>
                <c:pt idx="29">
                  <c:v>42048</c:v>
                </c:pt>
                <c:pt idx="30">
                  <c:v>42059</c:v>
                </c:pt>
                <c:pt idx="31">
                  <c:v>42060</c:v>
                </c:pt>
                <c:pt idx="32">
                  <c:v>42061</c:v>
                </c:pt>
                <c:pt idx="33">
                  <c:v>42062</c:v>
                </c:pt>
                <c:pt idx="34">
                  <c:v>42065</c:v>
                </c:pt>
                <c:pt idx="35">
                  <c:v>42066</c:v>
                </c:pt>
                <c:pt idx="36">
                  <c:v>42067</c:v>
                </c:pt>
                <c:pt idx="37">
                  <c:v>42068</c:v>
                </c:pt>
                <c:pt idx="38">
                  <c:v>42069</c:v>
                </c:pt>
                <c:pt idx="39">
                  <c:v>42072</c:v>
                </c:pt>
                <c:pt idx="40">
                  <c:v>42073</c:v>
                </c:pt>
                <c:pt idx="41">
                  <c:v>42074</c:v>
                </c:pt>
                <c:pt idx="42">
                  <c:v>42075</c:v>
                </c:pt>
                <c:pt idx="43">
                  <c:v>42076</c:v>
                </c:pt>
                <c:pt idx="44">
                  <c:v>42079</c:v>
                </c:pt>
                <c:pt idx="45">
                  <c:v>42080</c:v>
                </c:pt>
                <c:pt idx="46">
                  <c:v>42081</c:v>
                </c:pt>
                <c:pt idx="47">
                  <c:v>42082</c:v>
                </c:pt>
                <c:pt idx="48">
                  <c:v>42083</c:v>
                </c:pt>
                <c:pt idx="49">
                  <c:v>42086</c:v>
                </c:pt>
                <c:pt idx="50">
                  <c:v>42087</c:v>
                </c:pt>
                <c:pt idx="51">
                  <c:v>42088</c:v>
                </c:pt>
                <c:pt idx="52">
                  <c:v>42089</c:v>
                </c:pt>
                <c:pt idx="53">
                  <c:v>42090</c:v>
                </c:pt>
                <c:pt idx="54">
                  <c:v>42093</c:v>
                </c:pt>
                <c:pt idx="55">
                  <c:v>42094</c:v>
                </c:pt>
                <c:pt idx="56">
                  <c:v>42095</c:v>
                </c:pt>
                <c:pt idx="57">
                  <c:v>42096</c:v>
                </c:pt>
                <c:pt idx="58">
                  <c:v>42097</c:v>
                </c:pt>
                <c:pt idx="59">
                  <c:v>42100</c:v>
                </c:pt>
                <c:pt idx="60">
                  <c:v>42101</c:v>
                </c:pt>
                <c:pt idx="61">
                  <c:v>42102</c:v>
                </c:pt>
                <c:pt idx="62">
                  <c:v>42103</c:v>
                </c:pt>
                <c:pt idx="63">
                  <c:v>42104</c:v>
                </c:pt>
                <c:pt idx="64">
                  <c:v>42107</c:v>
                </c:pt>
                <c:pt idx="65">
                  <c:v>42108</c:v>
                </c:pt>
                <c:pt idx="66">
                  <c:v>42109</c:v>
                </c:pt>
                <c:pt idx="67">
                  <c:v>42110</c:v>
                </c:pt>
                <c:pt idx="68">
                  <c:v>42111</c:v>
                </c:pt>
                <c:pt idx="69">
                  <c:v>42114</c:v>
                </c:pt>
                <c:pt idx="70">
                  <c:v>42115</c:v>
                </c:pt>
                <c:pt idx="71">
                  <c:v>42116</c:v>
                </c:pt>
                <c:pt idx="72">
                  <c:v>42117</c:v>
                </c:pt>
                <c:pt idx="73">
                  <c:v>42118</c:v>
                </c:pt>
                <c:pt idx="74">
                  <c:v>42121</c:v>
                </c:pt>
                <c:pt idx="75">
                  <c:v>42128</c:v>
                </c:pt>
                <c:pt idx="76">
                  <c:v>42129</c:v>
                </c:pt>
                <c:pt idx="77">
                  <c:v>42130</c:v>
                </c:pt>
                <c:pt idx="78">
                  <c:v>42131</c:v>
                </c:pt>
                <c:pt idx="79">
                  <c:v>42132</c:v>
                </c:pt>
                <c:pt idx="80">
                  <c:v>42135</c:v>
                </c:pt>
                <c:pt idx="81">
                  <c:v>42136</c:v>
                </c:pt>
                <c:pt idx="82">
                  <c:v>42137</c:v>
                </c:pt>
                <c:pt idx="83">
                  <c:v>42138</c:v>
                </c:pt>
                <c:pt idx="84">
                  <c:v>42139</c:v>
                </c:pt>
                <c:pt idx="85">
                  <c:v>42142</c:v>
                </c:pt>
                <c:pt idx="86">
                  <c:v>42143</c:v>
                </c:pt>
                <c:pt idx="87">
                  <c:v>42144</c:v>
                </c:pt>
                <c:pt idx="88">
                  <c:v>42145</c:v>
                </c:pt>
                <c:pt idx="89">
                  <c:v>42146</c:v>
                </c:pt>
                <c:pt idx="90">
                  <c:v>42149</c:v>
                </c:pt>
                <c:pt idx="91">
                  <c:v>42150</c:v>
                </c:pt>
                <c:pt idx="92">
                  <c:v>42151</c:v>
                </c:pt>
                <c:pt idx="93">
                  <c:v>42152</c:v>
                </c:pt>
                <c:pt idx="94">
                  <c:v>42153</c:v>
                </c:pt>
                <c:pt idx="95">
                  <c:v>42156</c:v>
                </c:pt>
                <c:pt idx="96">
                  <c:v>42157</c:v>
                </c:pt>
                <c:pt idx="97">
                  <c:v>42158</c:v>
                </c:pt>
                <c:pt idx="98">
                  <c:v>42159</c:v>
                </c:pt>
                <c:pt idx="99">
                  <c:v>42160</c:v>
                </c:pt>
                <c:pt idx="100">
                  <c:v>42163</c:v>
                </c:pt>
                <c:pt idx="101">
                  <c:v>42164</c:v>
                </c:pt>
                <c:pt idx="102">
                  <c:v>42165</c:v>
                </c:pt>
                <c:pt idx="103">
                  <c:v>42166</c:v>
                </c:pt>
                <c:pt idx="104">
                  <c:v>42167</c:v>
                </c:pt>
                <c:pt idx="105">
                  <c:v>42170</c:v>
                </c:pt>
                <c:pt idx="106">
                  <c:v>42171</c:v>
                </c:pt>
                <c:pt idx="107">
                  <c:v>42172</c:v>
                </c:pt>
                <c:pt idx="108">
                  <c:v>42173</c:v>
                </c:pt>
                <c:pt idx="109">
                  <c:v>42174</c:v>
                </c:pt>
                <c:pt idx="110">
                  <c:v>42177</c:v>
                </c:pt>
                <c:pt idx="111">
                  <c:v>42178</c:v>
                </c:pt>
                <c:pt idx="112">
                  <c:v>42179</c:v>
                </c:pt>
                <c:pt idx="113">
                  <c:v>42180</c:v>
                </c:pt>
                <c:pt idx="114">
                  <c:v>42181</c:v>
                </c:pt>
                <c:pt idx="115">
                  <c:v>42184</c:v>
                </c:pt>
                <c:pt idx="116">
                  <c:v>42185</c:v>
                </c:pt>
                <c:pt idx="117">
                  <c:v>42186</c:v>
                </c:pt>
                <c:pt idx="118">
                  <c:v>42187</c:v>
                </c:pt>
                <c:pt idx="119">
                  <c:v>42188</c:v>
                </c:pt>
                <c:pt idx="120">
                  <c:v>42191</c:v>
                </c:pt>
                <c:pt idx="121">
                  <c:v>42192</c:v>
                </c:pt>
                <c:pt idx="122">
                  <c:v>42193</c:v>
                </c:pt>
                <c:pt idx="123">
                  <c:v>42194</c:v>
                </c:pt>
                <c:pt idx="124">
                  <c:v>42195</c:v>
                </c:pt>
                <c:pt idx="125">
                  <c:v>42198</c:v>
                </c:pt>
                <c:pt idx="126">
                  <c:v>42199</c:v>
                </c:pt>
                <c:pt idx="127">
                  <c:v>42200</c:v>
                </c:pt>
                <c:pt idx="128">
                  <c:v>42201</c:v>
                </c:pt>
                <c:pt idx="129">
                  <c:v>42202</c:v>
                </c:pt>
                <c:pt idx="130">
                  <c:v>42205</c:v>
                </c:pt>
                <c:pt idx="131">
                  <c:v>42206</c:v>
                </c:pt>
                <c:pt idx="132">
                  <c:v>42207</c:v>
                </c:pt>
                <c:pt idx="133">
                  <c:v>42208</c:v>
                </c:pt>
                <c:pt idx="134">
                  <c:v>42209</c:v>
                </c:pt>
                <c:pt idx="135">
                  <c:v>42212</c:v>
                </c:pt>
                <c:pt idx="136">
                  <c:v>42213</c:v>
                </c:pt>
                <c:pt idx="137">
                  <c:v>42214</c:v>
                </c:pt>
                <c:pt idx="138">
                  <c:v>42215</c:v>
                </c:pt>
                <c:pt idx="139">
                  <c:v>42216</c:v>
                </c:pt>
                <c:pt idx="140">
                  <c:v>42219</c:v>
                </c:pt>
                <c:pt idx="141">
                  <c:v>42220</c:v>
                </c:pt>
                <c:pt idx="142">
                  <c:v>42221</c:v>
                </c:pt>
                <c:pt idx="143">
                  <c:v>42222</c:v>
                </c:pt>
                <c:pt idx="144">
                  <c:v>42223</c:v>
                </c:pt>
                <c:pt idx="145">
                  <c:v>42226</c:v>
                </c:pt>
                <c:pt idx="146">
                  <c:v>42227</c:v>
                </c:pt>
                <c:pt idx="147">
                  <c:v>42228</c:v>
                </c:pt>
                <c:pt idx="148">
                  <c:v>42229</c:v>
                </c:pt>
                <c:pt idx="149">
                  <c:v>42230</c:v>
                </c:pt>
                <c:pt idx="150">
                  <c:v>42233</c:v>
                </c:pt>
                <c:pt idx="151">
                  <c:v>42234</c:v>
                </c:pt>
                <c:pt idx="152">
                  <c:v>42235</c:v>
                </c:pt>
                <c:pt idx="153">
                  <c:v>42236</c:v>
                </c:pt>
                <c:pt idx="154">
                  <c:v>42237</c:v>
                </c:pt>
                <c:pt idx="155">
                  <c:v>42240</c:v>
                </c:pt>
                <c:pt idx="156">
                  <c:v>42241</c:v>
                </c:pt>
                <c:pt idx="157">
                  <c:v>42242</c:v>
                </c:pt>
                <c:pt idx="158">
                  <c:v>42243</c:v>
                </c:pt>
                <c:pt idx="159">
                  <c:v>42244</c:v>
                </c:pt>
                <c:pt idx="160">
                  <c:v>42247</c:v>
                </c:pt>
                <c:pt idx="161">
                  <c:v>42248</c:v>
                </c:pt>
                <c:pt idx="162">
                  <c:v>42250</c:v>
                </c:pt>
                <c:pt idx="163">
                  <c:v>42254</c:v>
                </c:pt>
                <c:pt idx="164">
                  <c:v>42255</c:v>
                </c:pt>
                <c:pt idx="165">
                  <c:v>42256</c:v>
                </c:pt>
                <c:pt idx="166">
                  <c:v>42257</c:v>
                </c:pt>
                <c:pt idx="167">
                  <c:v>42258</c:v>
                </c:pt>
                <c:pt idx="168">
                  <c:v>42261</c:v>
                </c:pt>
                <c:pt idx="169">
                  <c:v>42262</c:v>
                </c:pt>
                <c:pt idx="170">
                  <c:v>42263</c:v>
                </c:pt>
                <c:pt idx="171">
                  <c:v>42264</c:v>
                </c:pt>
                <c:pt idx="172">
                  <c:v>42265</c:v>
                </c:pt>
                <c:pt idx="173">
                  <c:v>42268</c:v>
                </c:pt>
                <c:pt idx="174">
                  <c:v>42269</c:v>
                </c:pt>
                <c:pt idx="175">
                  <c:v>42270</c:v>
                </c:pt>
                <c:pt idx="176">
                  <c:v>42271</c:v>
                </c:pt>
                <c:pt idx="177">
                  <c:v>42272</c:v>
                </c:pt>
                <c:pt idx="178">
                  <c:v>42275</c:v>
                </c:pt>
                <c:pt idx="179">
                  <c:v>42276</c:v>
                </c:pt>
                <c:pt idx="180">
                  <c:v>42277</c:v>
                </c:pt>
                <c:pt idx="181">
                  <c:v>42278</c:v>
                </c:pt>
                <c:pt idx="182">
                  <c:v>42279</c:v>
                </c:pt>
                <c:pt idx="183">
                  <c:v>42282</c:v>
                </c:pt>
                <c:pt idx="184">
                  <c:v>42283</c:v>
                </c:pt>
                <c:pt idx="185">
                  <c:v>42284</c:v>
                </c:pt>
                <c:pt idx="186">
                  <c:v>42285</c:v>
                </c:pt>
                <c:pt idx="187">
                  <c:v>42286</c:v>
                </c:pt>
                <c:pt idx="188">
                  <c:v>42289</c:v>
                </c:pt>
                <c:pt idx="189">
                  <c:v>42290</c:v>
                </c:pt>
                <c:pt idx="190">
                  <c:v>42291</c:v>
                </c:pt>
                <c:pt idx="191">
                  <c:v>42292</c:v>
                </c:pt>
                <c:pt idx="192">
                  <c:v>42293</c:v>
                </c:pt>
                <c:pt idx="193">
                  <c:v>42296</c:v>
                </c:pt>
                <c:pt idx="194">
                  <c:v>42297</c:v>
                </c:pt>
                <c:pt idx="195">
                  <c:v>42298</c:v>
                </c:pt>
                <c:pt idx="196">
                  <c:v>42299</c:v>
                </c:pt>
                <c:pt idx="197">
                  <c:v>42300</c:v>
                </c:pt>
                <c:pt idx="198">
                  <c:v>42303</c:v>
                </c:pt>
                <c:pt idx="199">
                  <c:v>42304</c:v>
                </c:pt>
                <c:pt idx="200">
                  <c:v>42305</c:v>
                </c:pt>
                <c:pt idx="201">
                  <c:v>42306</c:v>
                </c:pt>
                <c:pt idx="202">
                  <c:v>42307</c:v>
                </c:pt>
                <c:pt idx="203">
                  <c:v>42310</c:v>
                </c:pt>
                <c:pt idx="204">
                  <c:v>42311</c:v>
                </c:pt>
                <c:pt idx="205">
                  <c:v>42312</c:v>
                </c:pt>
                <c:pt idx="206">
                  <c:v>42313</c:v>
                </c:pt>
                <c:pt idx="207">
                  <c:v>42314</c:v>
                </c:pt>
                <c:pt idx="208">
                  <c:v>42317</c:v>
                </c:pt>
                <c:pt idx="209">
                  <c:v>42318</c:v>
                </c:pt>
                <c:pt idx="210">
                  <c:v>42319</c:v>
                </c:pt>
                <c:pt idx="211">
                  <c:v>42320</c:v>
                </c:pt>
                <c:pt idx="212">
                  <c:v>42321</c:v>
                </c:pt>
                <c:pt idx="213">
                  <c:v>42324</c:v>
                </c:pt>
                <c:pt idx="214">
                  <c:v>42325</c:v>
                </c:pt>
                <c:pt idx="215">
                  <c:v>42326</c:v>
                </c:pt>
                <c:pt idx="216">
                  <c:v>42327</c:v>
                </c:pt>
                <c:pt idx="217">
                  <c:v>42328</c:v>
                </c:pt>
                <c:pt idx="218">
                  <c:v>42331</c:v>
                </c:pt>
                <c:pt idx="219">
                  <c:v>42332</c:v>
                </c:pt>
                <c:pt idx="220">
                  <c:v>42333</c:v>
                </c:pt>
                <c:pt idx="221">
                  <c:v>42334</c:v>
                </c:pt>
                <c:pt idx="222">
                  <c:v>42335</c:v>
                </c:pt>
                <c:pt idx="223">
                  <c:v>42338</c:v>
                </c:pt>
                <c:pt idx="224">
                  <c:v>42339</c:v>
                </c:pt>
                <c:pt idx="225">
                  <c:v>42340</c:v>
                </c:pt>
                <c:pt idx="226">
                  <c:v>42341</c:v>
                </c:pt>
                <c:pt idx="227">
                  <c:v>42342</c:v>
                </c:pt>
                <c:pt idx="228">
                  <c:v>42345</c:v>
                </c:pt>
                <c:pt idx="229">
                  <c:v>42346</c:v>
                </c:pt>
                <c:pt idx="230">
                  <c:v>42347</c:v>
                </c:pt>
                <c:pt idx="231">
                  <c:v>42348</c:v>
                </c:pt>
                <c:pt idx="232">
                  <c:v>42349</c:v>
                </c:pt>
                <c:pt idx="233">
                  <c:v>42352</c:v>
                </c:pt>
                <c:pt idx="234">
                  <c:v>42353</c:v>
                </c:pt>
                <c:pt idx="235">
                  <c:v>42354</c:v>
                </c:pt>
                <c:pt idx="236">
                  <c:v>42355</c:v>
                </c:pt>
                <c:pt idx="237">
                  <c:v>42356</c:v>
                </c:pt>
                <c:pt idx="238">
                  <c:v>42360</c:v>
                </c:pt>
                <c:pt idx="239">
                  <c:v>42361</c:v>
                </c:pt>
                <c:pt idx="240">
                  <c:v>42362</c:v>
                </c:pt>
                <c:pt idx="241">
                  <c:v>42363</c:v>
                </c:pt>
                <c:pt idx="242">
                  <c:v>42366</c:v>
                </c:pt>
                <c:pt idx="243">
                  <c:v>42367</c:v>
                </c:pt>
                <c:pt idx="244">
                  <c:v>42368</c:v>
                </c:pt>
                <c:pt idx="245">
                  <c:v>42369</c:v>
                </c:pt>
                <c:pt idx="246">
                  <c:v>42373</c:v>
                </c:pt>
                <c:pt idx="247">
                  <c:v>42374</c:v>
                </c:pt>
                <c:pt idx="248">
                  <c:v>42375</c:v>
                </c:pt>
                <c:pt idx="249">
                  <c:v>42376</c:v>
                </c:pt>
                <c:pt idx="250">
                  <c:v>42377</c:v>
                </c:pt>
                <c:pt idx="251">
                  <c:v>42380</c:v>
                </c:pt>
                <c:pt idx="252">
                  <c:v>42381</c:v>
                </c:pt>
                <c:pt idx="253">
                  <c:v>42382</c:v>
                </c:pt>
                <c:pt idx="254">
                  <c:v>42383</c:v>
                </c:pt>
                <c:pt idx="255">
                  <c:v>42387</c:v>
                </c:pt>
                <c:pt idx="256">
                  <c:v>42388</c:v>
                </c:pt>
                <c:pt idx="257">
                  <c:v>42389</c:v>
                </c:pt>
                <c:pt idx="258">
                  <c:v>42390</c:v>
                </c:pt>
                <c:pt idx="259">
                  <c:v>42391</c:v>
                </c:pt>
                <c:pt idx="260">
                  <c:v>42394</c:v>
                </c:pt>
                <c:pt idx="261">
                  <c:v>42395</c:v>
                </c:pt>
                <c:pt idx="262">
                  <c:v>42396</c:v>
                </c:pt>
                <c:pt idx="263">
                  <c:v>42397</c:v>
                </c:pt>
                <c:pt idx="264">
                  <c:v>42398</c:v>
                </c:pt>
                <c:pt idx="265">
                  <c:v>42401</c:v>
                </c:pt>
                <c:pt idx="266">
                  <c:v>42402</c:v>
                </c:pt>
                <c:pt idx="267">
                  <c:v>42403</c:v>
                </c:pt>
                <c:pt idx="268">
                  <c:v>42404</c:v>
                </c:pt>
                <c:pt idx="269">
                  <c:v>42416</c:v>
                </c:pt>
                <c:pt idx="270">
                  <c:v>42417</c:v>
                </c:pt>
                <c:pt idx="271">
                  <c:v>42418</c:v>
                </c:pt>
                <c:pt idx="272">
                  <c:v>42419</c:v>
                </c:pt>
                <c:pt idx="273">
                  <c:v>42422</c:v>
                </c:pt>
                <c:pt idx="274">
                  <c:v>42423</c:v>
                </c:pt>
                <c:pt idx="275">
                  <c:v>42424</c:v>
                </c:pt>
                <c:pt idx="276">
                  <c:v>42425</c:v>
                </c:pt>
                <c:pt idx="277">
                  <c:v>42426</c:v>
                </c:pt>
                <c:pt idx="278">
                  <c:v>42429</c:v>
                </c:pt>
                <c:pt idx="279">
                  <c:v>42430</c:v>
                </c:pt>
                <c:pt idx="280">
                  <c:v>42431</c:v>
                </c:pt>
                <c:pt idx="281">
                  <c:v>42432</c:v>
                </c:pt>
                <c:pt idx="282">
                  <c:v>42433</c:v>
                </c:pt>
                <c:pt idx="283">
                  <c:v>42436</c:v>
                </c:pt>
                <c:pt idx="284">
                  <c:v>42437</c:v>
                </c:pt>
                <c:pt idx="285">
                  <c:v>42438</c:v>
                </c:pt>
                <c:pt idx="286">
                  <c:v>42439</c:v>
                </c:pt>
                <c:pt idx="287">
                  <c:v>42440</c:v>
                </c:pt>
                <c:pt idx="288">
                  <c:v>42443</c:v>
                </c:pt>
                <c:pt idx="289">
                  <c:v>42444</c:v>
                </c:pt>
                <c:pt idx="290">
                  <c:v>42445</c:v>
                </c:pt>
                <c:pt idx="291">
                  <c:v>42446</c:v>
                </c:pt>
                <c:pt idx="292">
                  <c:v>42447</c:v>
                </c:pt>
                <c:pt idx="293">
                  <c:v>42450</c:v>
                </c:pt>
                <c:pt idx="294">
                  <c:v>42451</c:v>
                </c:pt>
                <c:pt idx="295">
                  <c:v>42452</c:v>
                </c:pt>
                <c:pt idx="296">
                  <c:v>42453</c:v>
                </c:pt>
                <c:pt idx="297">
                  <c:v>42454</c:v>
                </c:pt>
                <c:pt idx="298">
                  <c:v>42457</c:v>
                </c:pt>
                <c:pt idx="299">
                  <c:v>42458</c:v>
                </c:pt>
                <c:pt idx="300">
                  <c:v>42459</c:v>
                </c:pt>
                <c:pt idx="301">
                  <c:v>42460</c:v>
                </c:pt>
                <c:pt idx="302">
                  <c:v>42461</c:v>
                </c:pt>
                <c:pt idx="303">
                  <c:v>42464</c:v>
                </c:pt>
                <c:pt idx="304">
                  <c:v>42465</c:v>
                </c:pt>
                <c:pt idx="305">
                  <c:v>42466</c:v>
                </c:pt>
                <c:pt idx="306">
                  <c:v>42468</c:v>
                </c:pt>
                <c:pt idx="307">
                  <c:v>42472</c:v>
                </c:pt>
                <c:pt idx="308">
                  <c:v>42475</c:v>
                </c:pt>
                <c:pt idx="309">
                  <c:v>42479</c:v>
                </c:pt>
                <c:pt idx="310">
                  <c:v>42481</c:v>
                </c:pt>
                <c:pt idx="311">
                  <c:v>42482</c:v>
                </c:pt>
                <c:pt idx="312">
                  <c:v>42485</c:v>
                </c:pt>
                <c:pt idx="313">
                  <c:v>42488</c:v>
                </c:pt>
                <c:pt idx="314">
                  <c:v>42489</c:v>
                </c:pt>
                <c:pt idx="315">
                  <c:v>42495</c:v>
                </c:pt>
                <c:pt idx="316">
                  <c:v>42496</c:v>
                </c:pt>
                <c:pt idx="317">
                  <c:v>42499</c:v>
                </c:pt>
                <c:pt idx="318">
                  <c:v>42500</c:v>
                </c:pt>
                <c:pt idx="319">
                  <c:v>42501</c:v>
                </c:pt>
                <c:pt idx="320">
                  <c:v>42503</c:v>
                </c:pt>
                <c:pt idx="321">
                  <c:v>42509</c:v>
                </c:pt>
                <c:pt idx="322">
                  <c:v>42510</c:v>
                </c:pt>
                <c:pt idx="323">
                  <c:v>42513</c:v>
                </c:pt>
                <c:pt idx="324">
                  <c:v>42514</c:v>
                </c:pt>
                <c:pt idx="325">
                  <c:v>42516</c:v>
                </c:pt>
                <c:pt idx="326">
                  <c:v>42517</c:v>
                </c:pt>
                <c:pt idx="327">
                  <c:v>42520</c:v>
                </c:pt>
                <c:pt idx="328">
                  <c:v>42521</c:v>
                </c:pt>
                <c:pt idx="329">
                  <c:v>42523</c:v>
                </c:pt>
                <c:pt idx="330">
                  <c:v>42524</c:v>
                </c:pt>
                <c:pt idx="331">
                  <c:v>42527</c:v>
                </c:pt>
                <c:pt idx="332">
                  <c:v>42528</c:v>
                </c:pt>
                <c:pt idx="333">
                  <c:v>42529</c:v>
                </c:pt>
                <c:pt idx="334">
                  <c:v>42530</c:v>
                </c:pt>
                <c:pt idx="335">
                  <c:v>42531</c:v>
                </c:pt>
                <c:pt idx="336">
                  <c:v>42534</c:v>
                </c:pt>
                <c:pt idx="337">
                  <c:v>42535</c:v>
                </c:pt>
                <c:pt idx="338">
                  <c:v>42536</c:v>
                </c:pt>
                <c:pt idx="339">
                  <c:v>42537</c:v>
                </c:pt>
                <c:pt idx="340">
                  <c:v>42538</c:v>
                </c:pt>
                <c:pt idx="341">
                  <c:v>42541</c:v>
                </c:pt>
                <c:pt idx="342">
                  <c:v>42542</c:v>
                </c:pt>
                <c:pt idx="343">
                  <c:v>42543</c:v>
                </c:pt>
                <c:pt idx="344">
                  <c:v>42544</c:v>
                </c:pt>
                <c:pt idx="345">
                  <c:v>42545</c:v>
                </c:pt>
                <c:pt idx="346">
                  <c:v>42548</c:v>
                </c:pt>
                <c:pt idx="347">
                  <c:v>42549</c:v>
                </c:pt>
                <c:pt idx="348">
                  <c:v>42551</c:v>
                </c:pt>
                <c:pt idx="349">
                  <c:v>42552</c:v>
                </c:pt>
                <c:pt idx="350">
                  <c:v>42555</c:v>
                </c:pt>
                <c:pt idx="351">
                  <c:v>42556</c:v>
                </c:pt>
                <c:pt idx="352">
                  <c:v>42557</c:v>
                </c:pt>
                <c:pt idx="353">
                  <c:v>42558</c:v>
                </c:pt>
                <c:pt idx="354">
                  <c:v>42559</c:v>
                </c:pt>
                <c:pt idx="355">
                  <c:v>42562</c:v>
                </c:pt>
                <c:pt idx="356">
                  <c:v>42563</c:v>
                </c:pt>
                <c:pt idx="357">
                  <c:v>42564</c:v>
                </c:pt>
                <c:pt idx="358">
                  <c:v>42565</c:v>
                </c:pt>
                <c:pt idx="359">
                  <c:v>42566</c:v>
                </c:pt>
                <c:pt idx="360">
                  <c:v>42569</c:v>
                </c:pt>
                <c:pt idx="361">
                  <c:v>42570</c:v>
                </c:pt>
                <c:pt idx="362">
                  <c:v>42571</c:v>
                </c:pt>
                <c:pt idx="363">
                  <c:v>42572</c:v>
                </c:pt>
                <c:pt idx="364">
                  <c:v>42573</c:v>
                </c:pt>
                <c:pt idx="365">
                  <c:v>42576</c:v>
                </c:pt>
                <c:pt idx="366">
                  <c:v>42577</c:v>
                </c:pt>
                <c:pt idx="367">
                  <c:v>42578</c:v>
                </c:pt>
                <c:pt idx="368">
                  <c:v>42579</c:v>
                </c:pt>
                <c:pt idx="369">
                  <c:v>42580</c:v>
                </c:pt>
                <c:pt idx="370">
                  <c:v>42583</c:v>
                </c:pt>
                <c:pt idx="371">
                  <c:v>42584</c:v>
                </c:pt>
                <c:pt idx="372">
                  <c:v>42585</c:v>
                </c:pt>
                <c:pt idx="373">
                  <c:v>42586</c:v>
                </c:pt>
                <c:pt idx="374">
                  <c:v>42587</c:v>
                </c:pt>
                <c:pt idx="375">
                  <c:v>42590</c:v>
                </c:pt>
                <c:pt idx="376">
                  <c:v>42591</c:v>
                </c:pt>
                <c:pt idx="377">
                  <c:v>42592</c:v>
                </c:pt>
                <c:pt idx="378">
                  <c:v>42593</c:v>
                </c:pt>
                <c:pt idx="379">
                  <c:v>42594</c:v>
                </c:pt>
                <c:pt idx="380">
                  <c:v>42597</c:v>
                </c:pt>
                <c:pt idx="381">
                  <c:v>42598</c:v>
                </c:pt>
                <c:pt idx="382">
                  <c:v>42599</c:v>
                </c:pt>
                <c:pt idx="383">
                  <c:v>42600</c:v>
                </c:pt>
                <c:pt idx="384">
                  <c:v>42601</c:v>
                </c:pt>
                <c:pt idx="385">
                  <c:v>42604</c:v>
                </c:pt>
                <c:pt idx="386">
                  <c:v>42605</c:v>
                </c:pt>
                <c:pt idx="387">
                  <c:v>42606</c:v>
                </c:pt>
                <c:pt idx="388">
                  <c:v>42607</c:v>
                </c:pt>
                <c:pt idx="389">
                  <c:v>42608</c:v>
                </c:pt>
                <c:pt idx="390">
                  <c:v>42611</c:v>
                </c:pt>
                <c:pt idx="391">
                  <c:v>42612</c:v>
                </c:pt>
                <c:pt idx="392">
                  <c:v>42613</c:v>
                </c:pt>
                <c:pt idx="393">
                  <c:v>42614</c:v>
                </c:pt>
                <c:pt idx="394">
                  <c:v>42618</c:v>
                </c:pt>
                <c:pt idx="395">
                  <c:v>42619</c:v>
                </c:pt>
                <c:pt idx="396">
                  <c:v>42620</c:v>
                </c:pt>
                <c:pt idx="397">
                  <c:v>42621</c:v>
                </c:pt>
                <c:pt idx="398">
                  <c:v>42622</c:v>
                </c:pt>
                <c:pt idx="399" formatCode="m/d/yyyy">
                  <c:v>42625</c:v>
                </c:pt>
                <c:pt idx="400" formatCode="m/d/yyyy">
                  <c:v>42626</c:v>
                </c:pt>
                <c:pt idx="401" formatCode="m/d/yyyy">
                  <c:v>42627</c:v>
                </c:pt>
                <c:pt idx="402" formatCode="m/d/yyyy">
                  <c:v>42628</c:v>
                </c:pt>
                <c:pt idx="403" formatCode="m/d/yyyy">
                  <c:v>42629</c:v>
                </c:pt>
                <c:pt idx="404">
                  <c:v>42632</c:v>
                </c:pt>
                <c:pt idx="405">
                  <c:v>42633</c:v>
                </c:pt>
                <c:pt idx="406">
                  <c:v>42634</c:v>
                </c:pt>
                <c:pt idx="407">
                  <c:v>42636</c:v>
                </c:pt>
                <c:pt idx="408">
                  <c:v>42639</c:v>
                </c:pt>
                <c:pt idx="409">
                  <c:v>42640</c:v>
                </c:pt>
                <c:pt idx="410">
                  <c:v>42641</c:v>
                </c:pt>
                <c:pt idx="411">
                  <c:v>42642</c:v>
                </c:pt>
                <c:pt idx="412">
                  <c:v>42643</c:v>
                </c:pt>
                <c:pt idx="413">
                  <c:v>42646</c:v>
                </c:pt>
                <c:pt idx="414">
                  <c:v>42647</c:v>
                </c:pt>
                <c:pt idx="415">
                  <c:v>42648</c:v>
                </c:pt>
                <c:pt idx="416">
                  <c:v>42649</c:v>
                </c:pt>
                <c:pt idx="417">
                  <c:v>42650</c:v>
                </c:pt>
                <c:pt idx="418">
                  <c:v>42653</c:v>
                </c:pt>
                <c:pt idx="419">
                  <c:v>42654</c:v>
                </c:pt>
                <c:pt idx="420">
                  <c:v>42657</c:v>
                </c:pt>
                <c:pt idx="421">
                  <c:v>42660</c:v>
                </c:pt>
                <c:pt idx="422">
                  <c:v>42661</c:v>
                </c:pt>
                <c:pt idx="423">
                  <c:v>42662</c:v>
                </c:pt>
                <c:pt idx="424">
                  <c:v>42663</c:v>
                </c:pt>
                <c:pt idx="425">
                  <c:v>42664</c:v>
                </c:pt>
                <c:pt idx="426">
                  <c:v>42667</c:v>
                </c:pt>
                <c:pt idx="427">
                  <c:v>42668</c:v>
                </c:pt>
                <c:pt idx="428">
                  <c:v>42669</c:v>
                </c:pt>
                <c:pt idx="429">
                  <c:v>42670</c:v>
                </c:pt>
                <c:pt idx="430">
                  <c:v>42671</c:v>
                </c:pt>
                <c:pt idx="431">
                  <c:v>42674</c:v>
                </c:pt>
                <c:pt idx="432">
                  <c:v>42676</c:v>
                </c:pt>
                <c:pt idx="433">
                  <c:v>42677</c:v>
                </c:pt>
                <c:pt idx="434">
                  <c:v>42678</c:v>
                </c:pt>
                <c:pt idx="435">
                  <c:v>42681</c:v>
                </c:pt>
                <c:pt idx="436">
                  <c:v>42682</c:v>
                </c:pt>
                <c:pt idx="437">
                  <c:v>42683</c:v>
                </c:pt>
                <c:pt idx="438">
                  <c:v>42684</c:v>
                </c:pt>
                <c:pt idx="439">
                  <c:v>42685</c:v>
                </c:pt>
                <c:pt idx="440">
                  <c:v>42688</c:v>
                </c:pt>
                <c:pt idx="441">
                  <c:v>42689</c:v>
                </c:pt>
                <c:pt idx="442">
                  <c:v>42690</c:v>
                </c:pt>
                <c:pt idx="443">
                  <c:v>42691</c:v>
                </c:pt>
                <c:pt idx="444">
                  <c:v>42692</c:v>
                </c:pt>
                <c:pt idx="445">
                  <c:v>42695</c:v>
                </c:pt>
                <c:pt idx="446">
                  <c:v>42696</c:v>
                </c:pt>
                <c:pt idx="447">
                  <c:v>42697</c:v>
                </c:pt>
                <c:pt idx="448">
                  <c:v>42698</c:v>
                </c:pt>
                <c:pt idx="449">
                  <c:v>42699</c:v>
                </c:pt>
                <c:pt idx="450">
                  <c:v>42702</c:v>
                </c:pt>
                <c:pt idx="451">
                  <c:v>42703</c:v>
                </c:pt>
                <c:pt idx="452">
                  <c:v>42704</c:v>
                </c:pt>
                <c:pt idx="453">
                  <c:v>42705</c:v>
                </c:pt>
                <c:pt idx="454">
                  <c:v>42706</c:v>
                </c:pt>
                <c:pt idx="455">
                  <c:v>42709</c:v>
                </c:pt>
                <c:pt idx="456">
                  <c:v>42710</c:v>
                </c:pt>
                <c:pt idx="457">
                  <c:v>42711</c:v>
                </c:pt>
                <c:pt idx="458">
                  <c:v>42712</c:v>
                </c:pt>
                <c:pt idx="459">
                  <c:v>42713</c:v>
                </c:pt>
                <c:pt idx="460">
                  <c:v>42716</c:v>
                </c:pt>
                <c:pt idx="461">
                  <c:v>42717</c:v>
                </c:pt>
                <c:pt idx="462">
                  <c:v>42718</c:v>
                </c:pt>
                <c:pt idx="463">
                  <c:v>42719</c:v>
                </c:pt>
                <c:pt idx="464">
                  <c:v>42720</c:v>
                </c:pt>
                <c:pt idx="465">
                  <c:v>42723</c:v>
                </c:pt>
                <c:pt idx="466">
                  <c:v>42724</c:v>
                </c:pt>
                <c:pt idx="467">
                  <c:v>42725</c:v>
                </c:pt>
                <c:pt idx="468">
                  <c:v>42726</c:v>
                </c:pt>
                <c:pt idx="469">
                  <c:v>42727</c:v>
                </c:pt>
                <c:pt idx="470">
                  <c:v>42730</c:v>
                </c:pt>
                <c:pt idx="471">
                  <c:v>42731</c:v>
                </c:pt>
                <c:pt idx="472">
                  <c:v>42732</c:v>
                </c:pt>
                <c:pt idx="473">
                  <c:v>42733</c:v>
                </c:pt>
                <c:pt idx="474">
                  <c:v>42734</c:v>
                </c:pt>
                <c:pt idx="475">
                  <c:v>42738</c:v>
                </c:pt>
                <c:pt idx="476">
                  <c:v>42739</c:v>
                </c:pt>
                <c:pt idx="477">
                  <c:v>42740</c:v>
                </c:pt>
                <c:pt idx="478">
                  <c:v>42741</c:v>
                </c:pt>
                <c:pt idx="479">
                  <c:v>42745</c:v>
                </c:pt>
                <c:pt idx="480">
                  <c:v>42746</c:v>
                </c:pt>
                <c:pt idx="481">
                  <c:v>42747</c:v>
                </c:pt>
                <c:pt idx="482">
                  <c:v>42748</c:v>
                </c:pt>
                <c:pt idx="483">
                  <c:v>42751</c:v>
                </c:pt>
                <c:pt idx="484">
                  <c:v>42752</c:v>
                </c:pt>
                <c:pt idx="485">
                  <c:v>42753</c:v>
                </c:pt>
                <c:pt idx="486">
                  <c:v>42754</c:v>
                </c:pt>
                <c:pt idx="487">
                  <c:v>42755</c:v>
                </c:pt>
                <c:pt idx="488">
                  <c:v>42758</c:v>
                </c:pt>
                <c:pt idx="489">
                  <c:v>42759</c:v>
                </c:pt>
                <c:pt idx="490">
                  <c:v>42760</c:v>
                </c:pt>
                <c:pt idx="491">
                  <c:v>42768</c:v>
                </c:pt>
                <c:pt idx="492">
                  <c:v>42769</c:v>
                </c:pt>
                <c:pt idx="493">
                  <c:v>42772</c:v>
                </c:pt>
                <c:pt idx="494">
                  <c:v>42773</c:v>
                </c:pt>
                <c:pt idx="495">
                  <c:v>42774</c:v>
                </c:pt>
                <c:pt idx="496">
                  <c:v>42775</c:v>
                </c:pt>
                <c:pt idx="497">
                  <c:v>42776</c:v>
                </c:pt>
                <c:pt idx="498">
                  <c:v>42779</c:v>
                </c:pt>
                <c:pt idx="499">
                  <c:v>42780</c:v>
                </c:pt>
                <c:pt idx="500">
                  <c:v>42781</c:v>
                </c:pt>
                <c:pt idx="501">
                  <c:v>42782</c:v>
                </c:pt>
                <c:pt idx="502">
                  <c:v>42783</c:v>
                </c:pt>
                <c:pt idx="503">
                  <c:v>42786</c:v>
                </c:pt>
                <c:pt idx="504">
                  <c:v>42787</c:v>
                </c:pt>
                <c:pt idx="505">
                  <c:v>42788</c:v>
                </c:pt>
                <c:pt idx="506">
                  <c:v>42789</c:v>
                </c:pt>
                <c:pt idx="507">
                  <c:v>42790</c:v>
                </c:pt>
                <c:pt idx="508">
                  <c:v>42793</c:v>
                </c:pt>
                <c:pt idx="509">
                  <c:v>42794</c:v>
                </c:pt>
                <c:pt idx="510">
                  <c:v>42795</c:v>
                </c:pt>
                <c:pt idx="511">
                  <c:v>42796</c:v>
                </c:pt>
                <c:pt idx="512">
                  <c:v>42800</c:v>
                </c:pt>
                <c:pt idx="513">
                  <c:v>42801</c:v>
                </c:pt>
                <c:pt idx="514">
                  <c:v>42802</c:v>
                </c:pt>
                <c:pt idx="515">
                  <c:v>42803</c:v>
                </c:pt>
                <c:pt idx="516">
                  <c:v>42804</c:v>
                </c:pt>
                <c:pt idx="517">
                  <c:v>42807</c:v>
                </c:pt>
                <c:pt idx="518">
                  <c:v>42808</c:v>
                </c:pt>
                <c:pt idx="519">
                  <c:v>42809</c:v>
                </c:pt>
                <c:pt idx="520">
                  <c:v>42811</c:v>
                </c:pt>
                <c:pt idx="521">
                  <c:v>42814</c:v>
                </c:pt>
                <c:pt idx="522">
                  <c:v>42815</c:v>
                </c:pt>
                <c:pt idx="523">
                  <c:v>42816</c:v>
                </c:pt>
                <c:pt idx="524">
                  <c:v>42817</c:v>
                </c:pt>
                <c:pt idx="525">
                  <c:v>42818</c:v>
                </c:pt>
                <c:pt idx="526">
                  <c:v>42821</c:v>
                </c:pt>
                <c:pt idx="527">
                  <c:v>42822</c:v>
                </c:pt>
                <c:pt idx="528">
                  <c:v>42823</c:v>
                </c:pt>
                <c:pt idx="529">
                  <c:v>42824</c:v>
                </c:pt>
                <c:pt idx="530">
                  <c:v>42825</c:v>
                </c:pt>
                <c:pt idx="531">
                  <c:v>42828</c:v>
                </c:pt>
                <c:pt idx="532">
                  <c:v>42829</c:v>
                </c:pt>
                <c:pt idx="533">
                  <c:v>42830</c:v>
                </c:pt>
                <c:pt idx="534">
                  <c:v>42832</c:v>
                </c:pt>
                <c:pt idx="535">
                  <c:v>42835</c:v>
                </c:pt>
                <c:pt idx="536">
                  <c:v>42838</c:v>
                </c:pt>
                <c:pt idx="537">
                  <c:v>42839</c:v>
                </c:pt>
                <c:pt idx="538">
                  <c:v>42842</c:v>
                </c:pt>
                <c:pt idx="539">
                  <c:v>42843</c:v>
                </c:pt>
                <c:pt idx="540">
                  <c:v>42844</c:v>
                </c:pt>
                <c:pt idx="541">
                  <c:v>42845</c:v>
                </c:pt>
                <c:pt idx="542">
                  <c:v>42846</c:v>
                </c:pt>
                <c:pt idx="543">
                  <c:v>42849</c:v>
                </c:pt>
                <c:pt idx="544">
                  <c:v>42850</c:v>
                </c:pt>
                <c:pt idx="545">
                  <c:v>42851</c:v>
                </c:pt>
                <c:pt idx="546">
                  <c:v>42852</c:v>
                </c:pt>
                <c:pt idx="547">
                  <c:v>42853</c:v>
                </c:pt>
                <c:pt idx="548">
                  <c:v>42858</c:v>
                </c:pt>
                <c:pt idx="549">
                  <c:v>42859</c:v>
                </c:pt>
                <c:pt idx="550">
                  <c:v>42860</c:v>
                </c:pt>
                <c:pt idx="551">
                  <c:v>42863</c:v>
                </c:pt>
                <c:pt idx="552">
                  <c:v>42864</c:v>
                </c:pt>
                <c:pt idx="553">
                  <c:v>42865</c:v>
                </c:pt>
                <c:pt idx="554">
                  <c:v>42866</c:v>
                </c:pt>
                <c:pt idx="555">
                  <c:v>42867</c:v>
                </c:pt>
                <c:pt idx="556">
                  <c:v>42870</c:v>
                </c:pt>
                <c:pt idx="557">
                  <c:v>42871</c:v>
                </c:pt>
                <c:pt idx="558">
                  <c:v>42872</c:v>
                </c:pt>
                <c:pt idx="559">
                  <c:v>42873</c:v>
                </c:pt>
                <c:pt idx="560">
                  <c:v>42874</c:v>
                </c:pt>
                <c:pt idx="561">
                  <c:v>42877</c:v>
                </c:pt>
                <c:pt idx="562">
                  <c:v>42878</c:v>
                </c:pt>
                <c:pt idx="563">
                  <c:v>42879</c:v>
                </c:pt>
                <c:pt idx="564">
                  <c:v>42880</c:v>
                </c:pt>
                <c:pt idx="565">
                  <c:v>42881</c:v>
                </c:pt>
                <c:pt idx="566">
                  <c:v>42884</c:v>
                </c:pt>
                <c:pt idx="567">
                  <c:v>42885</c:v>
                </c:pt>
                <c:pt idx="568">
                  <c:v>42886</c:v>
                </c:pt>
                <c:pt idx="569">
                  <c:v>42887</c:v>
                </c:pt>
                <c:pt idx="570">
                  <c:v>42888</c:v>
                </c:pt>
                <c:pt idx="571">
                  <c:v>42891</c:v>
                </c:pt>
                <c:pt idx="572">
                  <c:v>42892</c:v>
                </c:pt>
                <c:pt idx="573">
                  <c:v>42895</c:v>
                </c:pt>
                <c:pt idx="574">
                  <c:v>42898</c:v>
                </c:pt>
                <c:pt idx="575">
                  <c:v>42899</c:v>
                </c:pt>
                <c:pt idx="576">
                  <c:v>42900</c:v>
                </c:pt>
                <c:pt idx="577">
                  <c:v>42901</c:v>
                </c:pt>
                <c:pt idx="578">
                  <c:v>42902</c:v>
                </c:pt>
                <c:pt idx="579">
                  <c:v>42905</c:v>
                </c:pt>
                <c:pt idx="580">
                  <c:v>42906</c:v>
                </c:pt>
                <c:pt idx="581">
                  <c:v>42907</c:v>
                </c:pt>
                <c:pt idx="582">
                  <c:v>42908</c:v>
                </c:pt>
                <c:pt idx="583">
                  <c:v>42909</c:v>
                </c:pt>
                <c:pt idx="584">
                  <c:v>42912</c:v>
                </c:pt>
                <c:pt idx="585">
                  <c:v>42913</c:v>
                </c:pt>
                <c:pt idx="586">
                  <c:v>42914</c:v>
                </c:pt>
                <c:pt idx="587">
                  <c:v>42915</c:v>
                </c:pt>
                <c:pt idx="588">
                  <c:v>42916</c:v>
                </c:pt>
                <c:pt idx="589">
                  <c:v>42919</c:v>
                </c:pt>
                <c:pt idx="590">
                  <c:v>42920</c:v>
                </c:pt>
                <c:pt idx="591">
                  <c:v>42921</c:v>
                </c:pt>
                <c:pt idx="592">
                  <c:v>42922</c:v>
                </c:pt>
                <c:pt idx="593">
                  <c:v>42923</c:v>
                </c:pt>
                <c:pt idx="594">
                  <c:v>42926</c:v>
                </c:pt>
                <c:pt idx="595">
                  <c:v>42927</c:v>
                </c:pt>
                <c:pt idx="596">
                  <c:v>42928</c:v>
                </c:pt>
                <c:pt idx="597">
                  <c:v>42930</c:v>
                </c:pt>
                <c:pt idx="598">
                  <c:v>42933</c:v>
                </c:pt>
                <c:pt idx="599">
                  <c:v>42934</c:v>
                </c:pt>
                <c:pt idx="600">
                  <c:v>42935</c:v>
                </c:pt>
                <c:pt idx="601">
                  <c:v>42936</c:v>
                </c:pt>
                <c:pt idx="602">
                  <c:v>42937</c:v>
                </c:pt>
                <c:pt idx="603">
                  <c:v>42940</c:v>
                </c:pt>
                <c:pt idx="604">
                  <c:v>42941</c:v>
                </c:pt>
                <c:pt idx="605">
                  <c:v>42942</c:v>
                </c:pt>
                <c:pt idx="606">
                  <c:v>42943</c:v>
                </c:pt>
                <c:pt idx="607">
                  <c:v>42944</c:v>
                </c:pt>
                <c:pt idx="608">
                  <c:v>42947</c:v>
                </c:pt>
                <c:pt idx="609">
                  <c:v>42948</c:v>
                </c:pt>
                <c:pt idx="610">
                  <c:v>42949</c:v>
                </c:pt>
                <c:pt idx="611">
                  <c:v>42950</c:v>
                </c:pt>
                <c:pt idx="612">
                  <c:v>42951</c:v>
                </c:pt>
                <c:pt idx="613">
                  <c:v>42954</c:v>
                </c:pt>
                <c:pt idx="614">
                  <c:v>42955</c:v>
                </c:pt>
                <c:pt idx="615">
                  <c:v>42956</c:v>
                </c:pt>
                <c:pt idx="616">
                  <c:v>42957</c:v>
                </c:pt>
                <c:pt idx="617">
                  <c:v>42958</c:v>
                </c:pt>
                <c:pt idx="618">
                  <c:v>42961</c:v>
                </c:pt>
                <c:pt idx="619">
                  <c:v>42962</c:v>
                </c:pt>
                <c:pt idx="620">
                  <c:v>42963</c:v>
                </c:pt>
                <c:pt idx="621">
                  <c:v>42964</c:v>
                </c:pt>
                <c:pt idx="622">
                  <c:v>42965</c:v>
                </c:pt>
                <c:pt idx="623">
                  <c:v>42968</c:v>
                </c:pt>
                <c:pt idx="624">
                  <c:v>42969</c:v>
                </c:pt>
                <c:pt idx="625">
                  <c:v>42970</c:v>
                </c:pt>
                <c:pt idx="626">
                  <c:v>42971</c:v>
                </c:pt>
                <c:pt idx="627">
                  <c:v>42972</c:v>
                </c:pt>
                <c:pt idx="628">
                  <c:v>42975</c:v>
                </c:pt>
                <c:pt idx="629">
                  <c:v>42976</c:v>
                </c:pt>
                <c:pt idx="630">
                  <c:v>42977</c:v>
                </c:pt>
                <c:pt idx="631">
                  <c:v>42978</c:v>
                </c:pt>
                <c:pt idx="632">
                  <c:v>42979</c:v>
                </c:pt>
                <c:pt idx="633">
                  <c:v>42983</c:v>
                </c:pt>
                <c:pt idx="634">
                  <c:v>42984</c:v>
                </c:pt>
                <c:pt idx="635">
                  <c:v>42985</c:v>
                </c:pt>
                <c:pt idx="636">
                  <c:v>42986</c:v>
                </c:pt>
                <c:pt idx="637">
                  <c:v>42989</c:v>
                </c:pt>
                <c:pt idx="638">
                  <c:v>42990</c:v>
                </c:pt>
                <c:pt idx="639">
                  <c:v>42991</c:v>
                </c:pt>
                <c:pt idx="640">
                  <c:v>42992</c:v>
                </c:pt>
                <c:pt idx="641">
                  <c:v>42993</c:v>
                </c:pt>
                <c:pt idx="642">
                  <c:v>42996</c:v>
                </c:pt>
                <c:pt idx="643">
                  <c:v>42998</c:v>
                </c:pt>
                <c:pt idx="644">
                  <c:v>42999</c:v>
                </c:pt>
                <c:pt idx="645">
                  <c:v>43000</c:v>
                </c:pt>
                <c:pt idx="646">
                  <c:v>43003</c:v>
                </c:pt>
                <c:pt idx="647">
                  <c:v>43004</c:v>
                </c:pt>
                <c:pt idx="648">
                  <c:v>43005</c:v>
                </c:pt>
                <c:pt idx="649">
                  <c:v>43006</c:v>
                </c:pt>
                <c:pt idx="650">
                  <c:v>43007</c:v>
                </c:pt>
                <c:pt idx="651">
                  <c:v>43010</c:v>
                </c:pt>
                <c:pt idx="652">
                  <c:v>43011</c:v>
                </c:pt>
                <c:pt idx="653">
                  <c:v>43012</c:v>
                </c:pt>
                <c:pt idx="654">
                  <c:v>43013</c:v>
                </c:pt>
                <c:pt idx="655">
                  <c:v>43014</c:v>
                </c:pt>
                <c:pt idx="656">
                  <c:v>43017</c:v>
                </c:pt>
                <c:pt idx="657">
                  <c:v>43018</c:v>
                </c:pt>
                <c:pt idx="658">
                  <c:v>43019</c:v>
                </c:pt>
                <c:pt idx="659">
                  <c:v>43020</c:v>
                </c:pt>
                <c:pt idx="660">
                  <c:v>43021</c:v>
                </c:pt>
                <c:pt idx="661">
                  <c:v>43024</c:v>
                </c:pt>
                <c:pt idx="662">
                  <c:v>43025</c:v>
                </c:pt>
                <c:pt idx="663">
                  <c:v>43026</c:v>
                </c:pt>
                <c:pt idx="664">
                  <c:v>43027</c:v>
                </c:pt>
                <c:pt idx="665">
                  <c:v>43028</c:v>
                </c:pt>
                <c:pt idx="666">
                  <c:v>43031</c:v>
                </c:pt>
                <c:pt idx="667">
                  <c:v>43032</c:v>
                </c:pt>
                <c:pt idx="668">
                  <c:v>43033</c:v>
                </c:pt>
                <c:pt idx="669">
                  <c:v>43034</c:v>
                </c:pt>
                <c:pt idx="670">
                  <c:v>43035</c:v>
                </c:pt>
                <c:pt idx="671">
                  <c:v>43038</c:v>
                </c:pt>
                <c:pt idx="672">
                  <c:v>43039</c:v>
                </c:pt>
                <c:pt idx="673">
                  <c:v>43040</c:v>
                </c:pt>
                <c:pt idx="674">
                  <c:v>43041</c:v>
                </c:pt>
                <c:pt idx="675">
                  <c:v>43042</c:v>
                </c:pt>
                <c:pt idx="676">
                  <c:v>43045</c:v>
                </c:pt>
                <c:pt idx="677">
                  <c:v>43046</c:v>
                </c:pt>
                <c:pt idx="678">
                  <c:v>43047</c:v>
                </c:pt>
                <c:pt idx="679">
                  <c:v>43048</c:v>
                </c:pt>
                <c:pt idx="680">
                  <c:v>43049</c:v>
                </c:pt>
                <c:pt idx="681">
                  <c:v>43052</c:v>
                </c:pt>
                <c:pt idx="682">
                  <c:v>43053</c:v>
                </c:pt>
                <c:pt idx="683">
                  <c:v>43054</c:v>
                </c:pt>
                <c:pt idx="684">
                  <c:v>43055</c:v>
                </c:pt>
                <c:pt idx="685">
                  <c:v>43056</c:v>
                </c:pt>
                <c:pt idx="686">
                  <c:v>43059</c:v>
                </c:pt>
                <c:pt idx="687">
                  <c:v>43060</c:v>
                </c:pt>
                <c:pt idx="688">
                  <c:v>43061</c:v>
                </c:pt>
                <c:pt idx="689">
                  <c:v>43067</c:v>
                </c:pt>
                <c:pt idx="690">
                  <c:v>43068</c:v>
                </c:pt>
                <c:pt idx="691">
                  <c:v>43069</c:v>
                </c:pt>
                <c:pt idx="692">
                  <c:v>43070</c:v>
                </c:pt>
                <c:pt idx="693">
                  <c:v>43073</c:v>
                </c:pt>
                <c:pt idx="694">
                  <c:v>43074</c:v>
                </c:pt>
                <c:pt idx="695">
                  <c:v>43075</c:v>
                </c:pt>
                <c:pt idx="696">
                  <c:v>43076</c:v>
                </c:pt>
                <c:pt idx="697">
                  <c:v>43077</c:v>
                </c:pt>
                <c:pt idx="698">
                  <c:v>43080</c:v>
                </c:pt>
                <c:pt idx="699">
                  <c:v>43081</c:v>
                </c:pt>
                <c:pt idx="700">
                  <c:v>43082</c:v>
                </c:pt>
                <c:pt idx="701">
                  <c:v>43084</c:v>
                </c:pt>
                <c:pt idx="702">
                  <c:v>43087</c:v>
                </c:pt>
                <c:pt idx="703">
                  <c:v>43088</c:v>
                </c:pt>
                <c:pt idx="704">
                  <c:v>43089</c:v>
                </c:pt>
                <c:pt idx="705">
                  <c:v>43090</c:v>
                </c:pt>
                <c:pt idx="706">
                  <c:v>43091</c:v>
                </c:pt>
                <c:pt idx="707">
                  <c:v>43094</c:v>
                </c:pt>
                <c:pt idx="708">
                  <c:v>43095</c:v>
                </c:pt>
                <c:pt idx="709">
                  <c:v>43098</c:v>
                </c:pt>
                <c:pt idx="710">
                  <c:v>43102</c:v>
                </c:pt>
                <c:pt idx="711">
                  <c:v>43103</c:v>
                </c:pt>
                <c:pt idx="712">
                  <c:v>43104</c:v>
                </c:pt>
                <c:pt idx="713">
                  <c:v>43105</c:v>
                </c:pt>
                <c:pt idx="714">
                  <c:v>43108</c:v>
                </c:pt>
                <c:pt idx="715">
                  <c:v>43109</c:v>
                </c:pt>
                <c:pt idx="716">
                  <c:v>43110</c:v>
                </c:pt>
                <c:pt idx="717">
                  <c:v>43111</c:v>
                </c:pt>
                <c:pt idx="718">
                  <c:v>43112</c:v>
                </c:pt>
                <c:pt idx="719">
                  <c:v>43115</c:v>
                </c:pt>
                <c:pt idx="720">
                  <c:v>43116</c:v>
                </c:pt>
                <c:pt idx="721">
                  <c:v>43117</c:v>
                </c:pt>
                <c:pt idx="722">
                  <c:v>43118</c:v>
                </c:pt>
                <c:pt idx="723">
                  <c:v>43119</c:v>
                </c:pt>
                <c:pt idx="724">
                  <c:v>43122</c:v>
                </c:pt>
                <c:pt idx="725">
                  <c:v>43123</c:v>
                </c:pt>
                <c:pt idx="726">
                  <c:v>43124</c:v>
                </c:pt>
                <c:pt idx="727">
                  <c:v>43125</c:v>
                </c:pt>
                <c:pt idx="728">
                  <c:v>43126</c:v>
                </c:pt>
                <c:pt idx="729">
                  <c:v>43129</c:v>
                </c:pt>
                <c:pt idx="730">
                  <c:v>43130</c:v>
                </c:pt>
                <c:pt idx="731">
                  <c:v>43131</c:v>
                </c:pt>
                <c:pt idx="732">
                  <c:v>43132</c:v>
                </c:pt>
                <c:pt idx="733">
                  <c:v>43133</c:v>
                </c:pt>
                <c:pt idx="734">
                  <c:v>43136</c:v>
                </c:pt>
                <c:pt idx="735">
                  <c:v>43137</c:v>
                </c:pt>
                <c:pt idx="736">
                  <c:v>43138</c:v>
                </c:pt>
                <c:pt idx="737">
                  <c:v>43139</c:v>
                </c:pt>
                <c:pt idx="738">
                  <c:v>43140</c:v>
                </c:pt>
                <c:pt idx="739">
                  <c:v>43143</c:v>
                </c:pt>
                <c:pt idx="740">
                  <c:v>43144</c:v>
                </c:pt>
                <c:pt idx="741">
                  <c:v>43152</c:v>
                </c:pt>
                <c:pt idx="742">
                  <c:v>43153</c:v>
                </c:pt>
                <c:pt idx="743">
                  <c:v>43154</c:v>
                </c:pt>
                <c:pt idx="744">
                  <c:v>43157</c:v>
                </c:pt>
                <c:pt idx="745">
                  <c:v>43158</c:v>
                </c:pt>
                <c:pt idx="746">
                  <c:v>43159</c:v>
                </c:pt>
                <c:pt idx="747">
                  <c:v>43160</c:v>
                </c:pt>
                <c:pt idx="748">
                  <c:v>43161</c:v>
                </c:pt>
                <c:pt idx="749">
                  <c:v>43164</c:v>
                </c:pt>
                <c:pt idx="750">
                  <c:v>43165</c:v>
                </c:pt>
                <c:pt idx="751">
                  <c:v>43166</c:v>
                </c:pt>
                <c:pt idx="752">
                  <c:v>43167</c:v>
                </c:pt>
                <c:pt idx="753">
                  <c:v>43168</c:v>
                </c:pt>
                <c:pt idx="754">
                  <c:v>43171</c:v>
                </c:pt>
                <c:pt idx="755">
                  <c:v>43172</c:v>
                </c:pt>
                <c:pt idx="756">
                  <c:v>43173</c:v>
                </c:pt>
                <c:pt idx="757">
                  <c:v>43174</c:v>
                </c:pt>
                <c:pt idx="758">
                  <c:v>43175</c:v>
                </c:pt>
                <c:pt idx="759">
                  <c:v>43178</c:v>
                </c:pt>
                <c:pt idx="760">
                  <c:v>43179</c:v>
                </c:pt>
                <c:pt idx="761">
                  <c:v>43180</c:v>
                </c:pt>
                <c:pt idx="762">
                  <c:v>43181</c:v>
                </c:pt>
                <c:pt idx="763">
                  <c:v>43182</c:v>
                </c:pt>
                <c:pt idx="764">
                  <c:v>43185</c:v>
                </c:pt>
                <c:pt idx="765">
                  <c:v>43186</c:v>
                </c:pt>
                <c:pt idx="766">
                  <c:v>43187</c:v>
                </c:pt>
                <c:pt idx="767">
                  <c:v>43188</c:v>
                </c:pt>
                <c:pt idx="768">
                  <c:v>43189</c:v>
                </c:pt>
                <c:pt idx="769">
                  <c:v>43192</c:v>
                </c:pt>
                <c:pt idx="770">
                  <c:v>43193</c:v>
                </c:pt>
                <c:pt idx="771">
                  <c:v>43195</c:v>
                </c:pt>
                <c:pt idx="772">
                  <c:v>43196</c:v>
                </c:pt>
                <c:pt idx="773">
                  <c:v>43199</c:v>
                </c:pt>
                <c:pt idx="774">
                  <c:v>43200</c:v>
                </c:pt>
                <c:pt idx="775">
                  <c:v>43201</c:v>
                </c:pt>
                <c:pt idx="776">
                  <c:v>43203</c:v>
                </c:pt>
                <c:pt idx="777">
                  <c:v>43206</c:v>
                </c:pt>
                <c:pt idx="778">
                  <c:v>43207</c:v>
                </c:pt>
                <c:pt idx="779">
                  <c:v>43208</c:v>
                </c:pt>
                <c:pt idx="780">
                  <c:v>43209</c:v>
                </c:pt>
                <c:pt idx="781">
                  <c:v>43210</c:v>
                </c:pt>
                <c:pt idx="782">
                  <c:v>43213</c:v>
                </c:pt>
                <c:pt idx="783">
                  <c:v>43214</c:v>
                </c:pt>
                <c:pt idx="784">
                  <c:v>43216</c:v>
                </c:pt>
                <c:pt idx="785">
                  <c:v>43217</c:v>
                </c:pt>
                <c:pt idx="786">
                  <c:v>43222</c:v>
                </c:pt>
                <c:pt idx="787">
                  <c:v>43223</c:v>
                </c:pt>
                <c:pt idx="788">
                  <c:v>43224</c:v>
                </c:pt>
                <c:pt idx="789">
                  <c:v>43227</c:v>
                </c:pt>
                <c:pt idx="790">
                  <c:v>43229</c:v>
                </c:pt>
                <c:pt idx="791">
                  <c:v>43231</c:v>
                </c:pt>
                <c:pt idx="792">
                  <c:v>43234</c:v>
                </c:pt>
                <c:pt idx="793">
                  <c:v>43235</c:v>
                </c:pt>
                <c:pt idx="794">
                  <c:v>43236</c:v>
                </c:pt>
                <c:pt idx="795">
                  <c:v>43238</c:v>
                </c:pt>
                <c:pt idx="796">
                  <c:v>43241</c:v>
                </c:pt>
                <c:pt idx="797">
                  <c:v>43242</c:v>
                </c:pt>
                <c:pt idx="798">
                  <c:v>43243</c:v>
                </c:pt>
                <c:pt idx="799">
                  <c:v>43244</c:v>
                </c:pt>
                <c:pt idx="800">
                  <c:v>43245</c:v>
                </c:pt>
                <c:pt idx="801">
                  <c:v>43248</c:v>
                </c:pt>
                <c:pt idx="802">
                  <c:v>43249</c:v>
                </c:pt>
                <c:pt idx="803">
                  <c:v>43250</c:v>
                </c:pt>
                <c:pt idx="804">
                  <c:v>43252</c:v>
                </c:pt>
                <c:pt idx="805">
                  <c:v>43255</c:v>
                </c:pt>
                <c:pt idx="806">
                  <c:v>43257</c:v>
                </c:pt>
                <c:pt idx="807">
                  <c:v>43258</c:v>
                </c:pt>
                <c:pt idx="808">
                  <c:v>43259</c:v>
                </c:pt>
                <c:pt idx="809">
                  <c:v>43262</c:v>
                </c:pt>
                <c:pt idx="810">
                  <c:v>43263</c:v>
                </c:pt>
                <c:pt idx="811">
                  <c:v>43264</c:v>
                </c:pt>
                <c:pt idx="812">
                  <c:v>43265</c:v>
                </c:pt>
                <c:pt idx="813">
                  <c:v>43266</c:v>
                </c:pt>
                <c:pt idx="814">
                  <c:v>43269</c:v>
                </c:pt>
                <c:pt idx="815">
                  <c:v>43270</c:v>
                </c:pt>
                <c:pt idx="816">
                  <c:v>43271</c:v>
                </c:pt>
                <c:pt idx="817">
                  <c:v>43272</c:v>
                </c:pt>
                <c:pt idx="818">
                  <c:v>43273</c:v>
                </c:pt>
                <c:pt idx="819">
                  <c:v>43276</c:v>
                </c:pt>
                <c:pt idx="820">
                  <c:v>43277</c:v>
                </c:pt>
                <c:pt idx="821">
                  <c:v>43278</c:v>
                </c:pt>
                <c:pt idx="822">
                  <c:v>43279</c:v>
                </c:pt>
                <c:pt idx="823">
                  <c:v>43280</c:v>
                </c:pt>
                <c:pt idx="824">
                  <c:v>43283</c:v>
                </c:pt>
                <c:pt idx="825">
                  <c:v>43284</c:v>
                </c:pt>
                <c:pt idx="826">
                  <c:v>43285</c:v>
                </c:pt>
                <c:pt idx="827">
                  <c:v>43286</c:v>
                </c:pt>
                <c:pt idx="828">
                  <c:v>43287</c:v>
                </c:pt>
                <c:pt idx="829">
                  <c:v>43290</c:v>
                </c:pt>
                <c:pt idx="830">
                  <c:v>43292</c:v>
                </c:pt>
                <c:pt idx="831">
                  <c:v>43293</c:v>
                </c:pt>
                <c:pt idx="832">
                  <c:v>43294</c:v>
                </c:pt>
                <c:pt idx="833">
                  <c:v>43297</c:v>
                </c:pt>
                <c:pt idx="834">
                  <c:v>43298</c:v>
                </c:pt>
                <c:pt idx="835">
                  <c:v>43299</c:v>
                </c:pt>
                <c:pt idx="836">
                  <c:v>43300</c:v>
                </c:pt>
                <c:pt idx="837">
                  <c:v>43301</c:v>
                </c:pt>
                <c:pt idx="838">
                  <c:v>43304</c:v>
                </c:pt>
                <c:pt idx="839">
                  <c:v>43305</c:v>
                </c:pt>
                <c:pt idx="840">
                  <c:v>43306</c:v>
                </c:pt>
                <c:pt idx="841">
                  <c:v>43307</c:v>
                </c:pt>
                <c:pt idx="842">
                  <c:v>43308</c:v>
                </c:pt>
                <c:pt idx="843">
                  <c:v>43311</c:v>
                </c:pt>
                <c:pt idx="844">
                  <c:v>43312</c:v>
                </c:pt>
                <c:pt idx="845">
                  <c:v>43313</c:v>
                </c:pt>
                <c:pt idx="846">
                  <c:v>43314</c:v>
                </c:pt>
                <c:pt idx="847">
                  <c:v>43315</c:v>
                </c:pt>
                <c:pt idx="848">
                  <c:v>43318</c:v>
                </c:pt>
                <c:pt idx="849">
                  <c:v>43319</c:v>
                </c:pt>
                <c:pt idx="850">
                  <c:v>43320</c:v>
                </c:pt>
                <c:pt idx="851">
                  <c:v>43321</c:v>
                </c:pt>
                <c:pt idx="852">
                  <c:v>43322</c:v>
                </c:pt>
                <c:pt idx="853">
                  <c:v>43325</c:v>
                </c:pt>
                <c:pt idx="854">
                  <c:v>43326</c:v>
                </c:pt>
                <c:pt idx="855">
                  <c:v>43327</c:v>
                </c:pt>
                <c:pt idx="856">
                  <c:v>43328</c:v>
                </c:pt>
                <c:pt idx="857">
                  <c:v>43329</c:v>
                </c:pt>
                <c:pt idx="858">
                  <c:v>43332</c:v>
                </c:pt>
                <c:pt idx="859">
                  <c:v>43333</c:v>
                </c:pt>
                <c:pt idx="860">
                  <c:v>43334</c:v>
                </c:pt>
                <c:pt idx="861">
                  <c:v>43335</c:v>
                </c:pt>
                <c:pt idx="862">
                  <c:v>43336</c:v>
                </c:pt>
                <c:pt idx="863">
                  <c:v>43339</c:v>
                </c:pt>
                <c:pt idx="864">
                  <c:v>43340</c:v>
                </c:pt>
                <c:pt idx="865">
                  <c:v>43341</c:v>
                </c:pt>
                <c:pt idx="866">
                  <c:v>43342</c:v>
                </c:pt>
                <c:pt idx="867">
                  <c:v>43347</c:v>
                </c:pt>
                <c:pt idx="868">
                  <c:v>43348</c:v>
                </c:pt>
                <c:pt idx="869">
                  <c:v>43349</c:v>
                </c:pt>
                <c:pt idx="870">
                  <c:v>43350</c:v>
                </c:pt>
                <c:pt idx="871">
                  <c:v>43353</c:v>
                </c:pt>
                <c:pt idx="872">
                  <c:v>43354</c:v>
                </c:pt>
                <c:pt idx="873">
                  <c:v>43355</c:v>
                </c:pt>
                <c:pt idx="874">
                  <c:v>43356</c:v>
                </c:pt>
                <c:pt idx="875">
                  <c:v>43357</c:v>
                </c:pt>
                <c:pt idx="876">
                  <c:v>43360</c:v>
                </c:pt>
                <c:pt idx="877">
                  <c:v>43361</c:v>
                </c:pt>
                <c:pt idx="878">
                  <c:v>43362</c:v>
                </c:pt>
                <c:pt idx="879">
                  <c:v>43363</c:v>
                </c:pt>
                <c:pt idx="880">
                  <c:v>43364</c:v>
                </c:pt>
                <c:pt idx="881">
                  <c:v>43367</c:v>
                </c:pt>
                <c:pt idx="882">
                  <c:v>43368</c:v>
                </c:pt>
                <c:pt idx="883">
                  <c:v>43369</c:v>
                </c:pt>
                <c:pt idx="884">
                  <c:v>43370</c:v>
                </c:pt>
                <c:pt idx="885">
                  <c:v>43371</c:v>
                </c:pt>
                <c:pt idx="886">
                  <c:v>43374</c:v>
                </c:pt>
                <c:pt idx="887">
                  <c:v>43375</c:v>
                </c:pt>
                <c:pt idx="888">
                  <c:v>43376</c:v>
                </c:pt>
                <c:pt idx="889">
                  <c:v>43377</c:v>
                </c:pt>
                <c:pt idx="890">
                  <c:v>43378</c:v>
                </c:pt>
                <c:pt idx="891">
                  <c:v>43381</c:v>
                </c:pt>
                <c:pt idx="892">
                  <c:v>43382</c:v>
                </c:pt>
                <c:pt idx="893">
                  <c:v>43383</c:v>
                </c:pt>
                <c:pt idx="894">
                  <c:v>43384</c:v>
                </c:pt>
                <c:pt idx="895">
                  <c:v>43385</c:v>
                </c:pt>
                <c:pt idx="896">
                  <c:v>43388</c:v>
                </c:pt>
                <c:pt idx="897">
                  <c:v>43389</c:v>
                </c:pt>
                <c:pt idx="898">
                  <c:v>43390</c:v>
                </c:pt>
                <c:pt idx="899">
                  <c:v>43391</c:v>
                </c:pt>
                <c:pt idx="900">
                  <c:v>43392</c:v>
                </c:pt>
                <c:pt idx="901">
                  <c:v>43395</c:v>
                </c:pt>
                <c:pt idx="902">
                  <c:v>43396</c:v>
                </c:pt>
                <c:pt idx="903">
                  <c:v>43397</c:v>
                </c:pt>
                <c:pt idx="904">
                  <c:v>43398</c:v>
                </c:pt>
                <c:pt idx="905">
                  <c:v>43399</c:v>
                </c:pt>
                <c:pt idx="906">
                  <c:v>43402</c:v>
                </c:pt>
                <c:pt idx="907">
                  <c:v>43403</c:v>
                </c:pt>
                <c:pt idx="908">
                  <c:v>43404</c:v>
                </c:pt>
                <c:pt idx="909">
                  <c:v>43405</c:v>
                </c:pt>
                <c:pt idx="910">
                  <c:v>43406</c:v>
                </c:pt>
                <c:pt idx="911">
                  <c:v>43409</c:v>
                </c:pt>
                <c:pt idx="912">
                  <c:v>43410</c:v>
                </c:pt>
                <c:pt idx="913">
                  <c:v>43411</c:v>
                </c:pt>
                <c:pt idx="914">
                  <c:v>43412</c:v>
                </c:pt>
                <c:pt idx="915">
                  <c:v>43413</c:v>
                </c:pt>
                <c:pt idx="916">
                  <c:v>43417</c:v>
                </c:pt>
                <c:pt idx="917">
                  <c:v>43418</c:v>
                </c:pt>
                <c:pt idx="918">
                  <c:v>43419</c:v>
                </c:pt>
                <c:pt idx="919">
                  <c:v>43420</c:v>
                </c:pt>
                <c:pt idx="920">
                  <c:v>43423</c:v>
                </c:pt>
                <c:pt idx="921">
                  <c:v>43424</c:v>
                </c:pt>
                <c:pt idx="922">
                  <c:v>43425</c:v>
                </c:pt>
                <c:pt idx="923">
                  <c:v>43426</c:v>
                </c:pt>
                <c:pt idx="924">
                  <c:v>43427</c:v>
                </c:pt>
                <c:pt idx="925">
                  <c:v>43430</c:v>
                </c:pt>
                <c:pt idx="926">
                  <c:v>43431</c:v>
                </c:pt>
                <c:pt idx="927">
                  <c:v>43432</c:v>
                </c:pt>
                <c:pt idx="928">
                  <c:v>43433</c:v>
                </c:pt>
                <c:pt idx="929">
                  <c:v>43434</c:v>
                </c:pt>
                <c:pt idx="930">
                  <c:v>43437</c:v>
                </c:pt>
                <c:pt idx="931">
                  <c:v>43438</c:v>
                </c:pt>
                <c:pt idx="932">
                  <c:v>43439</c:v>
                </c:pt>
                <c:pt idx="933">
                  <c:v>43440</c:v>
                </c:pt>
                <c:pt idx="934">
                  <c:v>43441</c:v>
                </c:pt>
                <c:pt idx="935">
                  <c:v>43444</c:v>
                </c:pt>
                <c:pt idx="936">
                  <c:v>43445</c:v>
                </c:pt>
                <c:pt idx="937">
                  <c:v>43446</c:v>
                </c:pt>
                <c:pt idx="938">
                  <c:v>43447</c:v>
                </c:pt>
                <c:pt idx="939">
                  <c:v>43448</c:v>
                </c:pt>
                <c:pt idx="940">
                  <c:v>43451</c:v>
                </c:pt>
                <c:pt idx="941">
                  <c:v>43452</c:v>
                </c:pt>
                <c:pt idx="942">
                  <c:v>43453</c:v>
                </c:pt>
                <c:pt idx="943">
                  <c:v>43454</c:v>
                </c:pt>
                <c:pt idx="944">
                  <c:v>43455</c:v>
                </c:pt>
                <c:pt idx="945">
                  <c:v>43458</c:v>
                </c:pt>
                <c:pt idx="946">
                  <c:v>43460</c:v>
                </c:pt>
                <c:pt idx="947">
                  <c:v>43461</c:v>
                </c:pt>
                <c:pt idx="948">
                  <c:v>43462</c:v>
                </c:pt>
                <c:pt idx="949">
                  <c:v>43467</c:v>
                </c:pt>
                <c:pt idx="950">
                  <c:v>43468</c:v>
                </c:pt>
                <c:pt idx="951">
                  <c:v>43469</c:v>
                </c:pt>
                <c:pt idx="952">
                  <c:v>43472</c:v>
                </c:pt>
                <c:pt idx="953">
                  <c:v>43473</c:v>
                </c:pt>
                <c:pt idx="954">
                  <c:v>43475</c:v>
                </c:pt>
                <c:pt idx="955">
                  <c:v>43476</c:v>
                </c:pt>
                <c:pt idx="956">
                  <c:v>43479</c:v>
                </c:pt>
                <c:pt idx="957">
                  <c:v>43480</c:v>
                </c:pt>
                <c:pt idx="958">
                  <c:v>43481</c:v>
                </c:pt>
                <c:pt idx="959">
                  <c:v>43482</c:v>
                </c:pt>
                <c:pt idx="960">
                  <c:v>43483</c:v>
                </c:pt>
                <c:pt idx="961">
                  <c:v>43486</c:v>
                </c:pt>
                <c:pt idx="962">
                  <c:v>43487</c:v>
                </c:pt>
                <c:pt idx="963">
                  <c:v>43488</c:v>
                </c:pt>
                <c:pt idx="964">
                  <c:v>43489</c:v>
                </c:pt>
                <c:pt idx="965">
                  <c:v>43490</c:v>
                </c:pt>
                <c:pt idx="966">
                  <c:v>43493</c:v>
                </c:pt>
                <c:pt idx="967">
                  <c:v>43494</c:v>
                </c:pt>
                <c:pt idx="968">
                  <c:v>43495</c:v>
                </c:pt>
                <c:pt idx="969">
                  <c:v>43496</c:v>
                </c:pt>
                <c:pt idx="970">
                  <c:v>43497</c:v>
                </c:pt>
                <c:pt idx="971">
                  <c:v>43507</c:v>
                </c:pt>
                <c:pt idx="972">
                  <c:v>43508</c:v>
                </c:pt>
                <c:pt idx="973">
                  <c:v>43509</c:v>
                </c:pt>
                <c:pt idx="974">
                  <c:v>43510</c:v>
                </c:pt>
                <c:pt idx="975">
                  <c:v>43511</c:v>
                </c:pt>
                <c:pt idx="976">
                  <c:v>43514</c:v>
                </c:pt>
                <c:pt idx="977">
                  <c:v>43515</c:v>
                </c:pt>
                <c:pt idx="978">
                  <c:v>43516</c:v>
                </c:pt>
                <c:pt idx="979">
                  <c:v>43517</c:v>
                </c:pt>
                <c:pt idx="980">
                  <c:v>43518</c:v>
                </c:pt>
                <c:pt idx="981">
                  <c:v>43521</c:v>
                </c:pt>
                <c:pt idx="982">
                  <c:v>43522</c:v>
                </c:pt>
                <c:pt idx="983">
                  <c:v>43523</c:v>
                </c:pt>
                <c:pt idx="984">
                  <c:v>43525</c:v>
                </c:pt>
                <c:pt idx="985">
                  <c:v>43528</c:v>
                </c:pt>
                <c:pt idx="986">
                  <c:v>43529</c:v>
                </c:pt>
                <c:pt idx="987">
                  <c:v>43530</c:v>
                </c:pt>
                <c:pt idx="988">
                  <c:v>43531</c:v>
                </c:pt>
                <c:pt idx="989">
                  <c:v>43532</c:v>
                </c:pt>
                <c:pt idx="990">
                  <c:v>43535</c:v>
                </c:pt>
                <c:pt idx="991">
                  <c:v>43536</c:v>
                </c:pt>
                <c:pt idx="992">
                  <c:v>43537</c:v>
                </c:pt>
                <c:pt idx="993">
                  <c:v>43539</c:v>
                </c:pt>
                <c:pt idx="994">
                  <c:v>43542</c:v>
                </c:pt>
                <c:pt idx="995">
                  <c:v>43543</c:v>
                </c:pt>
                <c:pt idx="996">
                  <c:v>43544</c:v>
                </c:pt>
                <c:pt idx="997">
                  <c:v>43545</c:v>
                </c:pt>
                <c:pt idx="998">
                  <c:v>43546</c:v>
                </c:pt>
                <c:pt idx="999">
                  <c:v>43549</c:v>
                </c:pt>
                <c:pt idx="1000">
                  <c:v>43550</c:v>
                </c:pt>
                <c:pt idx="1001">
                  <c:v>43551</c:v>
                </c:pt>
                <c:pt idx="1002">
                  <c:v>43552</c:v>
                </c:pt>
                <c:pt idx="1003">
                  <c:v>43553</c:v>
                </c:pt>
                <c:pt idx="1004">
                  <c:v>43556</c:v>
                </c:pt>
                <c:pt idx="1005">
                  <c:v>43557</c:v>
                </c:pt>
                <c:pt idx="1006">
                  <c:v>43558</c:v>
                </c:pt>
                <c:pt idx="1007">
                  <c:v>43559</c:v>
                </c:pt>
                <c:pt idx="1008">
                  <c:v>43560</c:v>
                </c:pt>
                <c:pt idx="1009">
                  <c:v>43563</c:v>
                </c:pt>
                <c:pt idx="1010">
                  <c:v>43564</c:v>
                </c:pt>
                <c:pt idx="1011">
                  <c:v>43565</c:v>
                </c:pt>
                <c:pt idx="1012">
                  <c:v>43571</c:v>
                </c:pt>
                <c:pt idx="1013">
                  <c:v>43572</c:v>
                </c:pt>
                <c:pt idx="1014">
                  <c:v>43573</c:v>
                </c:pt>
                <c:pt idx="1015">
                  <c:v>43574</c:v>
                </c:pt>
                <c:pt idx="1016">
                  <c:v>43577</c:v>
                </c:pt>
                <c:pt idx="1017">
                  <c:v>43578</c:v>
                </c:pt>
                <c:pt idx="1018">
                  <c:v>43579</c:v>
                </c:pt>
                <c:pt idx="1019">
                  <c:v>43580</c:v>
                </c:pt>
                <c:pt idx="1020">
                  <c:v>43581</c:v>
                </c:pt>
                <c:pt idx="1021">
                  <c:v>43587</c:v>
                </c:pt>
                <c:pt idx="1022">
                  <c:v>43588</c:v>
                </c:pt>
                <c:pt idx="1023">
                  <c:v>43591</c:v>
                </c:pt>
                <c:pt idx="1024">
                  <c:v>43592</c:v>
                </c:pt>
                <c:pt idx="1025">
                  <c:v>43593</c:v>
                </c:pt>
                <c:pt idx="1026">
                  <c:v>43594</c:v>
                </c:pt>
                <c:pt idx="1027">
                  <c:v>43595</c:v>
                </c:pt>
                <c:pt idx="1028">
                  <c:v>43598</c:v>
                </c:pt>
                <c:pt idx="1029">
                  <c:v>43599</c:v>
                </c:pt>
                <c:pt idx="1030">
                  <c:v>43600</c:v>
                </c:pt>
                <c:pt idx="1031">
                  <c:v>43602</c:v>
                </c:pt>
                <c:pt idx="1032">
                  <c:v>43605</c:v>
                </c:pt>
                <c:pt idx="1033">
                  <c:v>43606</c:v>
                </c:pt>
                <c:pt idx="1034">
                  <c:v>43607</c:v>
                </c:pt>
                <c:pt idx="1035">
                  <c:v>43608</c:v>
                </c:pt>
                <c:pt idx="1036">
                  <c:v>43609</c:v>
                </c:pt>
                <c:pt idx="1037">
                  <c:v>43612</c:v>
                </c:pt>
                <c:pt idx="1038">
                  <c:v>43613</c:v>
                </c:pt>
                <c:pt idx="1039">
                  <c:v>43614</c:v>
                </c:pt>
                <c:pt idx="1040">
                  <c:v>43615</c:v>
                </c:pt>
                <c:pt idx="1041">
                  <c:v>43616</c:v>
                </c:pt>
                <c:pt idx="1042">
                  <c:v>43619</c:v>
                </c:pt>
                <c:pt idx="1043">
                  <c:v>43620</c:v>
                </c:pt>
                <c:pt idx="1044">
                  <c:v>43621</c:v>
                </c:pt>
                <c:pt idx="1045">
                  <c:v>43622</c:v>
                </c:pt>
                <c:pt idx="1046">
                  <c:v>43623</c:v>
                </c:pt>
                <c:pt idx="1047">
                  <c:v>43626</c:v>
                </c:pt>
                <c:pt idx="1048">
                  <c:v>43627</c:v>
                </c:pt>
                <c:pt idx="1049">
                  <c:v>43628</c:v>
                </c:pt>
                <c:pt idx="1050">
                  <c:v>43629</c:v>
                </c:pt>
                <c:pt idx="1051">
                  <c:v>43630</c:v>
                </c:pt>
                <c:pt idx="1052">
                  <c:v>43633</c:v>
                </c:pt>
                <c:pt idx="1053">
                  <c:v>43634</c:v>
                </c:pt>
                <c:pt idx="1054">
                  <c:v>43635</c:v>
                </c:pt>
                <c:pt idx="1055">
                  <c:v>43636</c:v>
                </c:pt>
                <c:pt idx="1056">
                  <c:v>43637</c:v>
                </c:pt>
                <c:pt idx="1057">
                  <c:v>43640</c:v>
                </c:pt>
                <c:pt idx="1058">
                  <c:v>43641</c:v>
                </c:pt>
                <c:pt idx="1059">
                  <c:v>43642</c:v>
                </c:pt>
                <c:pt idx="1060">
                  <c:v>43643</c:v>
                </c:pt>
                <c:pt idx="1061">
                  <c:v>43644</c:v>
                </c:pt>
                <c:pt idx="1062">
                  <c:v>43647</c:v>
                </c:pt>
                <c:pt idx="1063">
                  <c:v>43648</c:v>
                </c:pt>
                <c:pt idx="1064">
                  <c:v>43649</c:v>
                </c:pt>
                <c:pt idx="1065">
                  <c:v>43650</c:v>
                </c:pt>
                <c:pt idx="1066">
                  <c:v>43651</c:v>
                </c:pt>
                <c:pt idx="1067">
                  <c:v>43654</c:v>
                </c:pt>
                <c:pt idx="1068">
                  <c:v>43655</c:v>
                </c:pt>
                <c:pt idx="1069">
                  <c:v>43656</c:v>
                </c:pt>
                <c:pt idx="1070">
                  <c:v>43657</c:v>
                </c:pt>
                <c:pt idx="1071">
                  <c:v>43658</c:v>
                </c:pt>
                <c:pt idx="1072">
                  <c:v>43661</c:v>
                </c:pt>
                <c:pt idx="1073">
                  <c:v>43662</c:v>
                </c:pt>
                <c:pt idx="1074">
                  <c:v>43664</c:v>
                </c:pt>
                <c:pt idx="1075">
                  <c:v>43665</c:v>
                </c:pt>
                <c:pt idx="1076">
                  <c:v>43668</c:v>
                </c:pt>
                <c:pt idx="1077">
                  <c:v>43669</c:v>
                </c:pt>
                <c:pt idx="1078">
                  <c:v>43670</c:v>
                </c:pt>
                <c:pt idx="1079">
                  <c:v>43671</c:v>
                </c:pt>
                <c:pt idx="1080">
                  <c:v>43672</c:v>
                </c:pt>
                <c:pt idx="1081">
                  <c:v>43675</c:v>
                </c:pt>
                <c:pt idx="1082">
                  <c:v>43676</c:v>
                </c:pt>
                <c:pt idx="1083">
                  <c:v>43677</c:v>
                </c:pt>
                <c:pt idx="1084">
                  <c:v>43678</c:v>
                </c:pt>
                <c:pt idx="1085">
                  <c:v>43679</c:v>
                </c:pt>
                <c:pt idx="1086">
                  <c:v>43682</c:v>
                </c:pt>
                <c:pt idx="1087">
                  <c:v>43683</c:v>
                </c:pt>
                <c:pt idx="1088">
                  <c:v>43684</c:v>
                </c:pt>
                <c:pt idx="1089">
                  <c:v>43685</c:v>
                </c:pt>
                <c:pt idx="1090">
                  <c:v>43686</c:v>
                </c:pt>
                <c:pt idx="1091">
                  <c:v>43689</c:v>
                </c:pt>
                <c:pt idx="1092">
                  <c:v>43690</c:v>
                </c:pt>
                <c:pt idx="1093">
                  <c:v>43691</c:v>
                </c:pt>
                <c:pt idx="1094">
                  <c:v>43692</c:v>
                </c:pt>
                <c:pt idx="1095">
                  <c:v>43693</c:v>
                </c:pt>
                <c:pt idx="1096">
                  <c:v>43696</c:v>
                </c:pt>
                <c:pt idx="1097">
                  <c:v>43697</c:v>
                </c:pt>
                <c:pt idx="1098">
                  <c:v>43698</c:v>
                </c:pt>
                <c:pt idx="1099">
                  <c:v>43699</c:v>
                </c:pt>
                <c:pt idx="1100">
                  <c:v>43700</c:v>
                </c:pt>
                <c:pt idx="1101">
                  <c:v>43703</c:v>
                </c:pt>
                <c:pt idx="1102">
                  <c:v>43704</c:v>
                </c:pt>
                <c:pt idx="1103">
                  <c:v>43705</c:v>
                </c:pt>
                <c:pt idx="1104">
                  <c:v>43706</c:v>
                </c:pt>
                <c:pt idx="1105">
                  <c:v>43707</c:v>
                </c:pt>
                <c:pt idx="1106">
                  <c:v>43711</c:v>
                </c:pt>
                <c:pt idx="1107">
                  <c:v>43712</c:v>
                </c:pt>
                <c:pt idx="1108">
                  <c:v>43713</c:v>
                </c:pt>
                <c:pt idx="1109">
                  <c:v>43714</c:v>
                </c:pt>
                <c:pt idx="1110">
                  <c:v>43718</c:v>
                </c:pt>
                <c:pt idx="1111">
                  <c:v>43719</c:v>
                </c:pt>
                <c:pt idx="1112">
                  <c:v>43720</c:v>
                </c:pt>
                <c:pt idx="1113">
                  <c:v>43721</c:v>
                </c:pt>
                <c:pt idx="1114">
                  <c:v>43724</c:v>
                </c:pt>
                <c:pt idx="1115">
                  <c:v>43725</c:v>
                </c:pt>
                <c:pt idx="1116">
                  <c:v>43726</c:v>
                </c:pt>
                <c:pt idx="1117">
                  <c:v>43727</c:v>
                </c:pt>
                <c:pt idx="1118">
                  <c:v>43728</c:v>
                </c:pt>
                <c:pt idx="1119">
                  <c:v>43731</c:v>
                </c:pt>
                <c:pt idx="1120">
                  <c:v>43732</c:v>
                </c:pt>
                <c:pt idx="1121">
                  <c:v>43733</c:v>
                </c:pt>
                <c:pt idx="1122">
                  <c:v>43734</c:v>
                </c:pt>
                <c:pt idx="1123">
                  <c:v>43735</c:v>
                </c:pt>
                <c:pt idx="1124">
                  <c:v>43738</c:v>
                </c:pt>
                <c:pt idx="1125">
                  <c:v>43739</c:v>
                </c:pt>
                <c:pt idx="1126">
                  <c:v>43740</c:v>
                </c:pt>
                <c:pt idx="1127">
                  <c:v>43741</c:v>
                </c:pt>
                <c:pt idx="1128">
                  <c:v>43742</c:v>
                </c:pt>
                <c:pt idx="1129">
                  <c:v>43745</c:v>
                </c:pt>
                <c:pt idx="1130">
                  <c:v>43746</c:v>
                </c:pt>
                <c:pt idx="1131">
                  <c:v>43747</c:v>
                </c:pt>
                <c:pt idx="1132">
                  <c:v>43748</c:v>
                </c:pt>
                <c:pt idx="1133">
                  <c:v>43749</c:v>
                </c:pt>
                <c:pt idx="1134">
                  <c:v>43752</c:v>
                </c:pt>
                <c:pt idx="1135">
                  <c:v>43753</c:v>
                </c:pt>
                <c:pt idx="1136">
                  <c:v>43754</c:v>
                </c:pt>
                <c:pt idx="1137">
                  <c:v>43755</c:v>
                </c:pt>
                <c:pt idx="1138">
                  <c:v>43760</c:v>
                </c:pt>
                <c:pt idx="1139">
                  <c:v>43761</c:v>
                </c:pt>
                <c:pt idx="1140">
                  <c:v>43762</c:v>
                </c:pt>
                <c:pt idx="1141">
                  <c:v>43763</c:v>
                </c:pt>
                <c:pt idx="1142">
                  <c:v>43766</c:v>
                </c:pt>
                <c:pt idx="1143">
                  <c:v>43767</c:v>
                </c:pt>
                <c:pt idx="1144">
                  <c:v>43768</c:v>
                </c:pt>
                <c:pt idx="1145">
                  <c:v>43769</c:v>
                </c:pt>
                <c:pt idx="1146">
                  <c:v>43770</c:v>
                </c:pt>
                <c:pt idx="1147">
                  <c:v>43773</c:v>
                </c:pt>
                <c:pt idx="1148">
                  <c:v>43774</c:v>
                </c:pt>
                <c:pt idx="1149">
                  <c:v>43775</c:v>
                </c:pt>
                <c:pt idx="1150">
                  <c:v>43776</c:v>
                </c:pt>
                <c:pt idx="1151">
                  <c:v>43780</c:v>
                </c:pt>
                <c:pt idx="1152">
                  <c:v>43782</c:v>
                </c:pt>
                <c:pt idx="1153">
                  <c:v>43783</c:v>
                </c:pt>
                <c:pt idx="1154">
                  <c:v>43784</c:v>
                </c:pt>
                <c:pt idx="1155">
                  <c:v>43787</c:v>
                </c:pt>
                <c:pt idx="1156">
                  <c:v>43788</c:v>
                </c:pt>
                <c:pt idx="1157">
                  <c:v>43789</c:v>
                </c:pt>
                <c:pt idx="1158">
                  <c:v>43790</c:v>
                </c:pt>
                <c:pt idx="1159">
                  <c:v>43791</c:v>
                </c:pt>
                <c:pt idx="1160">
                  <c:v>43794</c:v>
                </c:pt>
                <c:pt idx="1161">
                  <c:v>43795</c:v>
                </c:pt>
                <c:pt idx="1162">
                  <c:v>43796</c:v>
                </c:pt>
                <c:pt idx="1163">
                  <c:v>43797</c:v>
                </c:pt>
                <c:pt idx="1164">
                  <c:v>43798</c:v>
                </c:pt>
                <c:pt idx="1165">
                  <c:v>43801</c:v>
                </c:pt>
                <c:pt idx="1166">
                  <c:v>43802</c:v>
                </c:pt>
                <c:pt idx="1167">
                  <c:v>43803</c:v>
                </c:pt>
                <c:pt idx="1168">
                  <c:v>43804</c:v>
                </c:pt>
                <c:pt idx="1169">
                  <c:v>43805</c:v>
                </c:pt>
                <c:pt idx="1170">
                  <c:v>43808</c:v>
                </c:pt>
                <c:pt idx="1171">
                  <c:v>43809</c:v>
                </c:pt>
                <c:pt idx="1172">
                  <c:v>43810</c:v>
                </c:pt>
                <c:pt idx="1173">
                  <c:v>43811</c:v>
                </c:pt>
                <c:pt idx="1174">
                  <c:v>43812</c:v>
                </c:pt>
                <c:pt idx="1175">
                  <c:v>43815</c:v>
                </c:pt>
                <c:pt idx="1176">
                  <c:v>43816</c:v>
                </c:pt>
                <c:pt idx="1177">
                  <c:v>43817</c:v>
                </c:pt>
                <c:pt idx="1178">
                  <c:v>43818</c:v>
                </c:pt>
                <c:pt idx="1179">
                  <c:v>43819</c:v>
                </c:pt>
                <c:pt idx="1180">
                  <c:v>43822</c:v>
                </c:pt>
                <c:pt idx="1181">
                  <c:v>43823</c:v>
                </c:pt>
                <c:pt idx="1182">
                  <c:v>43824</c:v>
                </c:pt>
                <c:pt idx="1183">
                  <c:v>43825</c:v>
                </c:pt>
                <c:pt idx="1184">
                  <c:v>43826</c:v>
                </c:pt>
                <c:pt idx="1185">
                  <c:v>43829</c:v>
                </c:pt>
                <c:pt idx="1186">
                  <c:v>43832</c:v>
                </c:pt>
                <c:pt idx="1187">
                  <c:v>43833</c:v>
                </c:pt>
                <c:pt idx="1188">
                  <c:v>43836</c:v>
                </c:pt>
                <c:pt idx="1189">
                  <c:v>43837</c:v>
                </c:pt>
                <c:pt idx="1190">
                  <c:v>43838</c:v>
                </c:pt>
                <c:pt idx="1191">
                  <c:v>43839</c:v>
                </c:pt>
                <c:pt idx="1192">
                  <c:v>43840</c:v>
                </c:pt>
                <c:pt idx="1193">
                  <c:v>43843</c:v>
                </c:pt>
                <c:pt idx="1194">
                  <c:v>43844</c:v>
                </c:pt>
                <c:pt idx="1195">
                  <c:v>43845</c:v>
                </c:pt>
                <c:pt idx="1196">
                  <c:v>43846</c:v>
                </c:pt>
                <c:pt idx="1197">
                  <c:v>43847</c:v>
                </c:pt>
                <c:pt idx="1198">
                  <c:v>43850</c:v>
                </c:pt>
                <c:pt idx="1199">
                  <c:v>43851</c:v>
                </c:pt>
                <c:pt idx="1200">
                  <c:v>43852</c:v>
                </c:pt>
                <c:pt idx="1201">
                  <c:v>43860</c:v>
                </c:pt>
                <c:pt idx="1202">
                  <c:v>43861</c:v>
                </c:pt>
                <c:pt idx="1203">
                  <c:v>43864</c:v>
                </c:pt>
                <c:pt idx="1204">
                  <c:v>43865</c:v>
                </c:pt>
                <c:pt idx="1205">
                  <c:v>43866</c:v>
                </c:pt>
                <c:pt idx="1206">
                  <c:v>43867</c:v>
                </c:pt>
                <c:pt idx="1207">
                  <c:v>43868</c:v>
                </c:pt>
                <c:pt idx="1208">
                  <c:v>43871</c:v>
                </c:pt>
                <c:pt idx="1209">
                  <c:v>43872</c:v>
                </c:pt>
                <c:pt idx="1210">
                  <c:v>43873</c:v>
                </c:pt>
                <c:pt idx="1211">
                  <c:v>43874</c:v>
                </c:pt>
                <c:pt idx="1212">
                  <c:v>43875</c:v>
                </c:pt>
                <c:pt idx="1213">
                  <c:v>43878</c:v>
                </c:pt>
                <c:pt idx="1214">
                  <c:v>43879</c:v>
                </c:pt>
                <c:pt idx="1215">
                  <c:v>43880</c:v>
                </c:pt>
                <c:pt idx="1216">
                  <c:v>43881</c:v>
                </c:pt>
                <c:pt idx="1217">
                  <c:v>43882</c:v>
                </c:pt>
                <c:pt idx="1218">
                  <c:v>43885</c:v>
                </c:pt>
                <c:pt idx="1219">
                  <c:v>43886</c:v>
                </c:pt>
                <c:pt idx="1220">
                  <c:v>43887</c:v>
                </c:pt>
                <c:pt idx="1221">
                  <c:v>43888</c:v>
                </c:pt>
                <c:pt idx="1222">
                  <c:v>43889</c:v>
                </c:pt>
                <c:pt idx="1223">
                  <c:v>43892</c:v>
                </c:pt>
                <c:pt idx="1224">
                  <c:v>43893</c:v>
                </c:pt>
                <c:pt idx="1225">
                  <c:v>43894</c:v>
                </c:pt>
                <c:pt idx="1226">
                  <c:v>43895</c:v>
                </c:pt>
                <c:pt idx="1227">
                  <c:v>43896</c:v>
                </c:pt>
                <c:pt idx="1228">
                  <c:v>43899</c:v>
                </c:pt>
                <c:pt idx="1229">
                  <c:v>43900</c:v>
                </c:pt>
                <c:pt idx="1230">
                  <c:v>43901</c:v>
                </c:pt>
                <c:pt idx="1231">
                  <c:v>43902</c:v>
                </c:pt>
                <c:pt idx="1232">
                  <c:v>43903</c:v>
                </c:pt>
                <c:pt idx="1233">
                  <c:v>43906</c:v>
                </c:pt>
                <c:pt idx="1234">
                  <c:v>43907</c:v>
                </c:pt>
                <c:pt idx="1235">
                  <c:v>43908</c:v>
                </c:pt>
                <c:pt idx="1236">
                  <c:v>43909</c:v>
                </c:pt>
                <c:pt idx="1237">
                  <c:v>43910</c:v>
                </c:pt>
                <c:pt idx="1238">
                  <c:v>43913</c:v>
                </c:pt>
                <c:pt idx="1239">
                  <c:v>43914</c:v>
                </c:pt>
                <c:pt idx="1240">
                  <c:v>43915</c:v>
                </c:pt>
                <c:pt idx="1241">
                  <c:v>43916</c:v>
                </c:pt>
                <c:pt idx="1242">
                  <c:v>43917</c:v>
                </c:pt>
                <c:pt idx="1243">
                  <c:v>43920</c:v>
                </c:pt>
                <c:pt idx="1244">
                  <c:v>43921</c:v>
                </c:pt>
                <c:pt idx="1245">
                  <c:v>43922</c:v>
                </c:pt>
                <c:pt idx="1246">
                  <c:v>43924</c:v>
                </c:pt>
                <c:pt idx="1247">
                  <c:v>43927</c:v>
                </c:pt>
                <c:pt idx="1248">
                  <c:v>43928</c:v>
                </c:pt>
                <c:pt idx="1249">
                  <c:v>43929</c:v>
                </c:pt>
                <c:pt idx="1250">
                  <c:v>43930</c:v>
                </c:pt>
                <c:pt idx="1251">
                  <c:v>43931</c:v>
                </c:pt>
                <c:pt idx="1252">
                  <c:v>43934</c:v>
                </c:pt>
                <c:pt idx="1253">
                  <c:v>43935</c:v>
                </c:pt>
                <c:pt idx="1254">
                  <c:v>43936</c:v>
                </c:pt>
                <c:pt idx="1255">
                  <c:v>43937</c:v>
                </c:pt>
                <c:pt idx="1256">
                  <c:v>43938</c:v>
                </c:pt>
                <c:pt idx="1257">
                  <c:v>43941</c:v>
                </c:pt>
                <c:pt idx="1258">
                  <c:v>43942</c:v>
                </c:pt>
                <c:pt idx="1259">
                  <c:v>43943</c:v>
                </c:pt>
                <c:pt idx="1260">
                  <c:v>43944</c:v>
                </c:pt>
                <c:pt idx="1261">
                  <c:v>43945</c:v>
                </c:pt>
                <c:pt idx="1262">
                  <c:v>43948</c:v>
                </c:pt>
                <c:pt idx="1263">
                  <c:v>43949</c:v>
                </c:pt>
                <c:pt idx="1264">
                  <c:v>43950</c:v>
                </c:pt>
                <c:pt idx="1265">
                  <c:v>43955</c:v>
                </c:pt>
                <c:pt idx="1266">
                  <c:v>43956</c:v>
                </c:pt>
                <c:pt idx="1267">
                  <c:v>43957</c:v>
                </c:pt>
                <c:pt idx="1268">
                  <c:v>43958</c:v>
                </c:pt>
                <c:pt idx="1269">
                  <c:v>43959</c:v>
                </c:pt>
                <c:pt idx="1270">
                  <c:v>43962</c:v>
                </c:pt>
                <c:pt idx="1271">
                  <c:v>43963</c:v>
                </c:pt>
                <c:pt idx="1272">
                  <c:v>43964</c:v>
                </c:pt>
                <c:pt idx="1273">
                  <c:v>43965</c:v>
                </c:pt>
                <c:pt idx="1274">
                  <c:v>43966</c:v>
                </c:pt>
                <c:pt idx="1275">
                  <c:v>43969</c:v>
                </c:pt>
                <c:pt idx="1276">
                  <c:v>43970</c:v>
                </c:pt>
                <c:pt idx="1277">
                  <c:v>43971</c:v>
                </c:pt>
                <c:pt idx="1278">
                  <c:v>43972</c:v>
                </c:pt>
                <c:pt idx="1279">
                  <c:v>43973</c:v>
                </c:pt>
                <c:pt idx="1280">
                  <c:v>43976</c:v>
                </c:pt>
                <c:pt idx="1281">
                  <c:v>43977</c:v>
                </c:pt>
                <c:pt idx="1282">
                  <c:v>43978</c:v>
                </c:pt>
                <c:pt idx="1283">
                  <c:v>43979</c:v>
                </c:pt>
                <c:pt idx="1284">
                  <c:v>43980</c:v>
                </c:pt>
                <c:pt idx="1285">
                  <c:v>43983</c:v>
                </c:pt>
                <c:pt idx="1286">
                  <c:v>43984</c:v>
                </c:pt>
                <c:pt idx="1287">
                  <c:v>43985</c:v>
                </c:pt>
                <c:pt idx="1288">
                  <c:v>43986</c:v>
                </c:pt>
                <c:pt idx="1289">
                  <c:v>43987</c:v>
                </c:pt>
                <c:pt idx="1290">
                  <c:v>43990</c:v>
                </c:pt>
                <c:pt idx="1291">
                  <c:v>43991</c:v>
                </c:pt>
                <c:pt idx="1292">
                  <c:v>43992</c:v>
                </c:pt>
                <c:pt idx="1293">
                  <c:v>43993</c:v>
                </c:pt>
                <c:pt idx="1294">
                  <c:v>43994</c:v>
                </c:pt>
                <c:pt idx="1295">
                  <c:v>43997</c:v>
                </c:pt>
                <c:pt idx="1296">
                  <c:v>43998</c:v>
                </c:pt>
                <c:pt idx="1297">
                  <c:v>43999</c:v>
                </c:pt>
                <c:pt idx="1298">
                  <c:v>44000</c:v>
                </c:pt>
                <c:pt idx="1299">
                  <c:v>44001</c:v>
                </c:pt>
                <c:pt idx="1300">
                  <c:v>44004</c:v>
                </c:pt>
                <c:pt idx="1301">
                  <c:v>44005</c:v>
                </c:pt>
                <c:pt idx="1302">
                  <c:v>44006</c:v>
                </c:pt>
                <c:pt idx="1303">
                  <c:v>44007</c:v>
                </c:pt>
                <c:pt idx="1304">
                  <c:v>44008</c:v>
                </c:pt>
                <c:pt idx="1305">
                  <c:v>44011</c:v>
                </c:pt>
                <c:pt idx="1306">
                  <c:v>44012</c:v>
                </c:pt>
                <c:pt idx="1307">
                  <c:v>44013</c:v>
                </c:pt>
                <c:pt idx="1308">
                  <c:v>44013</c:v>
                </c:pt>
                <c:pt idx="1309">
                  <c:v>44014</c:v>
                </c:pt>
                <c:pt idx="1310">
                  <c:v>44015</c:v>
                </c:pt>
                <c:pt idx="1311">
                  <c:v>44018</c:v>
                </c:pt>
                <c:pt idx="1312">
                  <c:v>44019</c:v>
                </c:pt>
                <c:pt idx="1313">
                  <c:v>44020</c:v>
                </c:pt>
                <c:pt idx="1314">
                  <c:v>44021</c:v>
                </c:pt>
                <c:pt idx="1315">
                  <c:v>44022</c:v>
                </c:pt>
                <c:pt idx="1316">
                  <c:v>44025</c:v>
                </c:pt>
                <c:pt idx="1317">
                  <c:v>44026</c:v>
                </c:pt>
                <c:pt idx="1318">
                  <c:v>44027</c:v>
                </c:pt>
                <c:pt idx="1319">
                  <c:v>44028</c:v>
                </c:pt>
                <c:pt idx="1320">
                  <c:v>44029</c:v>
                </c:pt>
                <c:pt idx="1321">
                  <c:v>44032</c:v>
                </c:pt>
                <c:pt idx="1322">
                  <c:v>44033</c:v>
                </c:pt>
                <c:pt idx="1323">
                  <c:v>44034</c:v>
                </c:pt>
                <c:pt idx="1324">
                  <c:v>44035</c:v>
                </c:pt>
                <c:pt idx="1325">
                  <c:v>44036</c:v>
                </c:pt>
                <c:pt idx="1326">
                  <c:v>44039</c:v>
                </c:pt>
                <c:pt idx="1327">
                  <c:v>44040</c:v>
                </c:pt>
                <c:pt idx="1328">
                  <c:v>44041</c:v>
                </c:pt>
                <c:pt idx="1329">
                  <c:v>44042</c:v>
                </c:pt>
                <c:pt idx="1330">
                  <c:v>44043</c:v>
                </c:pt>
                <c:pt idx="1331">
                  <c:v>44046</c:v>
                </c:pt>
                <c:pt idx="1332">
                  <c:v>44047</c:v>
                </c:pt>
                <c:pt idx="1333">
                  <c:v>44048</c:v>
                </c:pt>
                <c:pt idx="1334">
                  <c:v>44049</c:v>
                </c:pt>
                <c:pt idx="1335">
                  <c:v>44050</c:v>
                </c:pt>
                <c:pt idx="1336">
                  <c:v>44053</c:v>
                </c:pt>
                <c:pt idx="1337">
                  <c:v>44054</c:v>
                </c:pt>
                <c:pt idx="1338">
                  <c:v>44055</c:v>
                </c:pt>
                <c:pt idx="1339">
                  <c:v>44056</c:v>
                </c:pt>
                <c:pt idx="1340">
                  <c:v>44057</c:v>
                </c:pt>
                <c:pt idx="1341">
                  <c:v>44060</c:v>
                </c:pt>
                <c:pt idx="1342">
                  <c:v>44061</c:v>
                </c:pt>
                <c:pt idx="1343">
                  <c:v>44062</c:v>
                </c:pt>
                <c:pt idx="1344">
                  <c:v>44063</c:v>
                </c:pt>
                <c:pt idx="1345">
                  <c:v>44064</c:v>
                </c:pt>
                <c:pt idx="1346">
                  <c:v>44067</c:v>
                </c:pt>
                <c:pt idx="1347">
                  <c:v>44068</c:v>
                </c:pt>
                <c:pt idx="1348">
                  <c:v>44069</c:v>
                </c:pt>
                <c:pt idx="1349">
                  <c:v>44070</c:v>
                </c:pt>
                <c:pt idx="1350">
                  <c:v>44071</c:v>
                </c:pt>
                <c:pt idx="1351">
                  <c:v>44074</c:v>
                </c:pt>
                <c:pt idx="1352">
                  <c:v>44075</c:v>
                </c:pt>
                <c:pt idx="1353">
                  <c:v>44077</c:v>
                </c:pt>
                <c:pt idx="1354">
                  <c:v>44078</c:v>
                </c:pt>
                <c:pt idx="1355">
                  <c:v>44081</c:v>
                </c:pt>
                <c:pt idx="1356">
                  <c:v>44082</c:v>
                </c:pt>
                <c:pt idx="1357">
                  <c:v>44083</c:v>
                </c:pt>
                <c:pt idx="1358">
                  <c:v>44084</c:v>
                </c:pt>
                <c:pt idx="1359">
                  <c:v>44085</c:v>
                </c:pt>
                <c:pt idx="1360">
                  <c:v>44088</c:v>
                </c:pt>
                <c:pt idx="1361">
                  <c:v>44089</c:v>
                </c:pt>
                <c:pt idx="1362">
                  <c:v>44090</c:v>
                </c:pt>
                <c:pt idx="1363">
                  <c:v>44091</c:v>
                </c:pt>
                <c:pt idx="1364">
                  <c:v>44092</c:v>
                </c:pt>
                <c:pt idx="1365">
                  <c:v>44095</c:v>
                </c:pt>
                <c:pt idx="1366">
                  <c:v>44096</c:v>
                </c:pt>
                <c:pt idx="1367">
                  <c:v>44097</c:v>
                </c:pt>
                <c:pt idx="1368">
                  <c:v>44098</c:v>
                </c:pt>
                <c:pt idx="1369">
                  <c:v>44099</c:v>
                </c:pt>
                <c:pt idx="1370">
                  <c:v>44102</c:v>
                </c:pt>
                <c:pt idx="1371">
                  <c:v>44103</c:v>
                </c:pt>
                <c:pt idx="1372">
                  <c:v>44104</c:v>
                </c:pt>
                <c:pt idx="1373">
                  <c:v>44105</c:v>
                </c:pt>
                <c:pt idx="1374">
                  <c:v>44106</c:v>
                </c:pt>
                <c:pt idx="1375">
                  <c:v>44109</c:v>
                </c:pt>
                <c:pt idx="1376">
                  <c:v>44110</c:v>
                </c:pt>
                <c:pt idx="1377">
                  <c:v>44111</c:v>
                </c:pt>
                <c:pt idx="1378">
                  <c:v>44112</c:v>
                </c:pt>
                <c:pt idx="1379">
                  <c:v>44113</c:v>
                </c:pt>
                <c:pt idx="1380">
                  <c:v>44116</c:v>
                </c:pt>
                <c:pt idx="1381">
                  <c:v>44117</c:v>
                </c:pt>
                <c:pt idx="1382">
                  <c:v>44118</c:v>
                </c:pt>
                <c:pt idx="1383">
                  <c:v>44119</c:v>
                </c:pt>
                <c:pt idx="1384">
                  <c:v>44120</c:v>
                </c:pt>
                <c:pt idx="1385">
                  <c:v>44123</c:v>
                </c:pt>
                <c:pt idx="1386">
                  <c:v>44124</c:v>
                </c:pt>
                <c:pt idx="1387">
                  <c:v>44125</c:v>
                </c:pt>
                <c:pt idx="1388">
                  <c:v>44126</c:v>
                </c:pt>
                <c:pt idx="1389">
                  <c:v>44127</c:v>
                </c:pt>
                <c:pt idx="1390">
                  <c:v>44130</c:v>
                </c:pt>
                <c:pt idx="1391">
                  <c:v>44131</c:v>
                </c:pt>
                <c:pt idx="1392">
                  <c:v>44132</c:v>
                </c:pt>
                <c:pt idx="1393">
                  <c:v>44133</c:v>
                </c:pt>
                <c:pt idx="1394">
                  <c:v>44134</c:v>
                </c:pt>
                <c:pt idx="1395">
                  <c:v>44137</c:v>
                </c:pt>
                <c:pt idx="1396">
                  <c:v>44138</c:v>
                </c:pt>
                <c:pt idx="1397">
                  <c:v>44139</c:v>
                </c:pt>
                <c:pt idx="1398">
                  <c:v>44140</c:v>
                </c:pt>
                <c:pt idx="1399">
                  <c:v>44141</c:v>
                </c:pt>
                <c:pt idx="1400">
                  <c:v>44144</c:v>
                </c:pt>
                <c:pt idx="1401">
                  <c:v>44145</c:v>
                </c:pt>
                <c:pt idx="1402">
                  <c:v>44146</c:v>
                </c:pt>
                <c:pt idx="1403">
                  <c:v>44147</c:v>
                </c:pt>
                <c:pt idx="1404">
                  <c:v>44148</c:v>
                </c:pt>
                <c:pt idx="1405">
                  <c:v>44151</c:v>
                </c:pt>
                <c:pt idx="1406">
                  <c:v>44152</c:v>
                </c:pt>
                <c:pt idx="1407">
                  <c:v>44153</c:v>
                </c:pt>
                <c:pt idx="1408">
                  <c:v>44154</c:v>
                </c:pt>
                <c:pt idx="1409">
                  <c:v>44155</c:v>
                </c:pt>
                <c:pt idx="1410">
                  <c:v>44158</c:v>
                </c:pt>
                <c:pt idx="1411">
                  <c:v>44159</c:v>
                </c:pt>
                <c:pt idx="1412">
                  <c:v>44160</c:v>
                </c:pt>
                <c:pt idx="1413">
                  <c:v>44161</c:v>
                </c:pt>
                <c:pt idx="1414">
                  <c:v>44162</c:v>
                </c:pt>
                <c:pt idx="1415">
                  <c:v>44165</c:v>
                </c:pt>
                <c:pt idx="1416">
                  <c:v>44166</c:v>
                </c:pt>
                <c:pt idx="1417">
                  <c:v>44167</c:v>
                </c:pt>
                <c:pt idx="1418">
                  <c:v>44168</c:v>
                </c:pt>
                <c:pt idx="1419">
                  <c:v>44169</c:v>
                </c:pt>
                <c:pt idx="1420">
                  <c:v>44172</c:v>
                </c:pt>
                <c:pt idx="1421">
                  <c:v>44173</c:v>
                </c:pt>
                <c:pt idx="1422">
                  <c:v>44174</c:v>
                </c:pt>
                <c:pt idx="1423">
                  <c:v>44175</c:v>
                </c:pt>
                <c:pt idx="1424">
                  <c:v>44176</c:v>
                </c:pt>
                <c:pt idx="1425">
                  <c:v>44179</c:v>
                </c:pt>
                <c:pt idx="1426">
                  <c:v>44180</c:v>
                </c:pt>
                <c:pt idx="1427">
                  <c:v>44181</c:v>
                </c:pt>
                <c:pt idx="1428">
                  <c:v>44182</c:v>
                </c:pt>
                <c:pt idx="1429">
                  <c:v>44183</c:v>
                </c:pt>
                <c:pt idx="1430">
                  <c:v>44186</c:v>
                </c:pt>
                <c:pt idx="1431">
                  <c:v>44187</c:v>
                </c:pt>
                <c:pt idx="1432">
                  <c:v>44188</c:v>
                </c:pt>
                <c:pt idx="1433">
                  <c:v>44189</c:v>
                </c:pt>
                <c:pt idx="1434">
                  <c:v>44190</c:v>
                </c:pt>
                <c:pt idx="1435">
                  <c:v>44193</c:v>
                </c:pt>
                <c:pt idx="1436">
                  <c:v>44194</c:v>
                </c:pt>
                <c:pt idx="1437">
                  <c:v>44195</c:v>
                </c:pt>
                <c:pt idx="1438">
                  <c:v>44196</c:v>
                </c:pt>
                <c:pt idx="1439">
                  <c:v>44200</c:v>
                </c:pt>
                <c:pt idx="1440">
                  <c:v>44201</c:v>
                </c:pt>
                <c:pt idx="1441">
                  <c:v>44202</c:v>
                </c:pt>
                <c:pt idx="1442">
                  <c:v>44203</c:v>
                </c:pt>
                <c:pt idx="1443">
                  <c:v>44204</c:v>
                </c:pt>
                <c:pt idx="1444">
                  <c:v>44207</c:v>
                </c:pt>
                <c:pt idx="1445">
                  <c:v>44208</c:v>
                </c:pt>
                <c:pt idx="1446">
                  <c:v>44209</c:v>
                </c:pt>
                <c:pt idx="1447">
                  <c:v>44210</c:v>
                </c:pt>
                <c:pt idx="1448">
                  <c:v>44211</c:v>
                </c:pt>
                <c:pt idx="1449">
                  <c:v>44214</c:v>
                </c:pt>
                <c:pt idx="1450">
                  <c:v>44215</c:v>
                </c:pt>
                <c:pt idx="1451">
                  <c:v>44216</c:v>
                </c:pt>
                <c:pt idx="1452">
                  <c:v>44217</c:v>
                </c:pt>
                <c:pt idx="1453">
                  <c:v>44218</c:v>
                </c:pt>
                <c:pt idx="1454">
                  <c:v>44221</c:v>
                </c:pt>
                <c:pt idx="1455">
                  <c:v>44222</c:v>
                </c:pt>
                <c:pt idx="1456">
                  <c:v>44223</c:v>
                </c:pt>
                <c:pt idx="1457">
                  <c:v>44224</c:v>
                </c:pt>
                <c:pt idx="1458">
                  <c:v>44225</c:v>
                </c:pt>
                <c:pt idx="1459">
                  <c:v>44228</c:v>
                </c:pt>
                <c:pt idx="1460">
                  <c:v>44229</c:v>
                </c:pt>
                <c:pt idx="1461">
                  <c:v>44230</c:v>
                </c:pt>
                <c:pt idx="1462">
                  <c:v>44231</c:v>
                </c:pt>
                <c:pt idx="1463">
                  <c:v>44232</c:v>
                </c:pt>
                <c:pt idx="1464">
                  <c:v>44235</c:v>
                </c:pt>
                <c:pt idx="1465">
                  <c:v>44236</c:v>
                </c:pt>
                <c:pt idx="1466">
                  <c:v>44244</c:v>
                </c:pt>
                <c:pt idx="1467">
                  <c:v>44245</c:v>
                </c:pt>
                <c:pt idx="1468">
                  <c:v>44246</c:v>
                </c:pt>
                <c:pt idx="1469">
                  <c:v>44249</c:v>
                </c:pt>
                <c:pt idx="1470">
                  <c:v>44250</c:v>
                </c:pt>
                <c:pt idx="1471">
                  <c:v>44251</c:v>
                </c:pt>
                <c:pt idx="1472">
                  <c:v>44252</c:v>
                </c:pt>
                <c:pt idx="1473">
                  <c:v>44253</c:v>
                </c:pt>
                <c:pt idx="1474">
                  <c:v>44256</c:v>
                </c:pt>
                <c:pt idx="1475">
                  <c:v>44257</c:v>
                </c:pt>
                <c:pt idx="1476">
                  <c:v>44258</c:v>
                </c:pt>
                <c:pt idx="1477">
                  <c:v>44259</c:v>
                </c:pt>
                <c:pt idx="1478">
                  <c:v>44260</c:v>
                </c:pt>
                <c:pt idx="1479">
                  <c:v>44263</c:v>
                </c:pt>
                <c:pt idx="1480">
                  <c:v>44264</c:v>
                </c:pt>
                <c:pt idx="1481">
                  <c:v>44265</c:v>
                </c:pt>
                <c:pt idx="1482">
                  <c:v>44266</c:v>
                </c:pt>
                <c:pt idx="1483">
                  <c:v>44267</c:v>
                </c:pt>
                <c:pt idx="1484">
                  <c:v>44270</c:v>
                </c:pt>
                <c:pt idx="1485">
                  <c:v>44271</c:v>
                </c:pt>
                <c:pt idx="1486">
                  <c:v>44272</c:v>
                </c:pt>
                <c:pt idx="1487">
                  <c:v>44273</c:v>
                </c:pt>
                <c:pt idx="1488">
                  <c:v>44274</c:v>
                </c:pt>
                <c:pt idx="1489">
                  <c:v>44277</c:v>
                </c:pt>
                <c:pt idx="1490">
                  <c:v>44278</c:v>
                </c:pt>
                <c:pt idx="1491">
                  <c:v>44279</c:v>
                </c:pt>
                <c:pt idx="1492">
                  <c:v>44280</c:v>
                </c:pt>
                <c:pt idx="1493">
                  <c:v>44281</c:v>
                </c:pt>
                <c:pt idx="1494">
                  <c:v>44284</c:v>
                </c:pt>
                <c:pt idx="1495">
                  <c:v>44285</c:v>
                </c:pt>
                <c:pt idx="1496">
                  <c:v>44286</c:v>
                </c:pt>
                <c:pt idx="1497">
                  <c:v>44287</c:v>
                </c:pt>
                <c:pt idx="1498">
                  <c:v>44288</c:v>
                </c:pt>
                <c:pt idx="1499">
                  <c:v>44291</c:v>
                </c:pt>
                <c:pt idx="1500">
                  <c:v>44292</c:v>
                </c:pt>
                <c:pt idx="1501">
                  <c:v>44293</c:v>
                </c:pt>
                <c:pt idx="1502">
                  <c:v>44294</c:v>
                </c:pt>
                <c:pt idx="1503">
                  <c:v>44295</c:v>
                </c:pt>
                <c:pt idx="1504">
                  <c:v>44298</c:v>
                </c:pt>
                <c:pt idx="1505">
                  <c:v>44299</c:v>
                </c:pt>
                <c:pt idx="1506">
                  <c:v>44300</c:v>
                </c:pt>
                <c:pt idx="1507">
                  <c:v>44301</c:v>
                </c:pt>
                <c:pt idx="1508">
                  <c:v>44302</c:v>
                </c:pt>
                <c:pt idx="1509">
                  <c:v>44305</c:v>
                </c:pt>
                <c:pt idx="1510">
                  <c:v>44306</c:v>
                </c:pt>
                <c:pt idx="1511">
                  <c:v>44308</c:v>
                </c:pt>
                <c:pt idx="1512">
                  <c:v>44309</c:v>
                </c:pt>
                <c:pt idx="1513">
                  <c:v>44312</c:v>
                </c:pt>
                <c:pt idx="1514">
                  <c:v>44313</c:v>
                </c:pt>
                <c:pt idx="1515">
                  <c:v>44314</c:v>
                </c:pt>
                <c:pt idx="1516">
                  <c:v>44315</c:v>
                </c:pt>
                <c:pt idx="1517">
                  <c:v>44320</c:v>
                </c:pt>
                <c:pt idx="1518">
                  <c:v>44321</c:v>
                </c:pt>
                <c:pt idx="1519">
                  <c:v>44322</c:v>
                </c:pt>
                <c:pt idx="1520">
                  <c:v>44323</c:v>
                </c:pt>
                <c:pt idx="1521">
                  <c:v>44326</c:v>
                </c:pt>
                <c:pt idx="1522">
                  <c:v>44327</c:v>
                </c:pt>
                <c:pt idx="1523">
                  <c:v>44328</c:v>
                </c:pt>
                <c:pt idx="1524">
                  <c:v>44329</c:v>
                </c:pt>
                <c:pt idx="1525">
                  <c:v>44330</c:v>
                </c:pt>
                <c:pt idx="1526">
                  <c:v>44333</c:v>
                </c:pt>
                <c:pt idx="1527">
                  <c:v>44334</c:v>
                </c:pt>
                <c:pt idx="1528">
                  <c:v>44335</c:v>
                </c:pt>
                <c:pt idx="1529">
                  <c:v>44336</c:v>
                </c:pt>
                <c:pt idx="1530">
                  <c:v>44337</c:v>
                </c:pt>
                <c:pt idx="1531">
                  <c:v>44340</c:v>
                </c:pt>
                <c:pt idx="1532">
                  <c:v>44341</c:v>
                </c:pt>
                <c:pt idx="1533">
                  <c:v>44342</c:v>
                </c:pt>
                <c:pt idx="1534">
                  <c:v>44343</c:v>
                </c:pt>
                <c:pt idx="1535">
                  <c:v>44344</c:v>
                </c:pt>
                <c:pt idx="1536">
                  <c:v>44347</c:v>
                </c:pt>
                <c:pt idx="1537">
                  <c:v>44348</c:v>
                </c:pt>
                <c:pt idx="1538">
                  <c:v>44349</c:v>
                </c:pt>
                <c:pt idx="1539">
                  <c:v>44350</c:v>
                </c:pt>
                <c:pt idx="1540">
                  <c:v>44351</c:v>
                </c:pt>
                <c:pt idx="1541">
                  <c:v>44354</c:v>
                </c:pt>
                <c:pt idx="1542">
                  <c:v>44355</c:v>
                </c:pt>
                <c:pt idx="1543">
                  <c:v>44356</c:v>
                </c:pt>
                <c:pt idx="1544">
                  <c:v>44357</c:v>
                </c:pt>
                <c:pt idx="1545">
                  <c:v>44358</c:v>
                </c:pt>
                <c:pt idx="1546">
                  <c:v>44361</c:v>
                </c:pt>
                <c:pt idx="1547">
                  <c:v>44362</c:v>
                </c:pt>
                <c:pt idx="1548">
                  <c:v>44363</c:v>
                </c:pt>
                <c:pt idx="1549">
                  <c:v>44364</c:v>
                </c:pt>
                <c:pt idx="1550">
                  <c:v>44365</c:v>
                </c:pt>
                <c:pt idx="1551">
                  <c:v>44368</c:v>
                </c:pt>
                <c:pt idx="1552">
                  <c:v>44369</c:v>
                </c:pt>
                <c:pt idx="1553">
                  <c:v>44370</c:v>
                </c:pt>
                <c:pt idx="1554">
                  <c:v>44371</c:v>
                </c:pt>
                <c:pt idx="1555">
                  <c:v>44372</c:v>
                </c:pt>
                <c:pt idx="1556">
                  <c:v>44375</c:v>
                </c:pt>
                <c:pt idx="1557">
                  <c:v>44376</c:v>
                </c:pt>
                <c:pt idx="1558">
                  <c:v>44377</c:v>
                </c:pt>
                <c:pt idx="1559">
                  <c:v>44378</c:v>
                </c:pt>
                <c:pt idx="1560">
                  <c:v>44379</c:v>
                </c:pt>
                <c:pt idx="1561">
                  <c:v>44382</c:v>
                </c:pt>
                <c:pt idx="1562">
                  <c:v>44383</c:v>
                </c:pt>
                <c:pt idx="1563">
                  <c:v>44384</c:v>
                </c:pt>
                <c:pt idx="1564">
                  <c:v>44385</c:v>
                </c:pt>
                <c:pt idx="1565">
                  <c:v>44386</c:v>
                </c:pt>
                <c:pt idx="1566">
                  <c:v>44389</c:v>
                </c:pt>
                <c:pt idx="1567">
                  <c:v>44390</c:v>
                </c:pt>
                <c:pt idx="1568">
                  <c:v>44391</c:v>
                </c:pt>
                <c:pt idx="1569">
                  <c:v>44392</c:v>
                </c:pt>
                <c:pt idx="1570">
                  <c:v>44393</c:v>
                </c:pt>
                <c:pt idx="1571">
                  <c:v>44396</c:v>
                </c:pt>
                <c:pt idx="1572">
                  <c:v>44397</c:v>
                </c:pt>
                <c:pt idx="1573">
                  <c:v>44398</c:v>
                </c:pt>
                <c:pt idx="1574">
                  <c:v>44399</c:v>
                </c:pt>
                <c:pt idx="1575">
                  <c:v>44400</c:v>
                </c:pt>
                <c:pt idx="1576">
                  <c:v>44403</c:v>
                </c:pt>
                <c:pt idx="1577">
                  <c:v>44404</c:v>
                </c:pt>
                <c:pt idx="1578">
                  <c:v>44405</c:v>
                </c:pt>
                <c:pt idx="1579">
                  <c:v>44406</c:v>
                </c:pt>
                <c:pt idx="1580">
                  <c:v>44407</c:v>
                </c:pt>
                <c:pt idx="1581">
                  <c:v>44410</c:v>
                </c:pt>
                <c:pt idx="1582">
                  <c:v>44411</c:v>
                </c:pt>
                <c:pt idx="1583">
                  <c:v>44412</c:v>
                </c:pt>
                <c:pt idx="1584">
                  <c:v>44413</c:v>
                </c:pt>
                <c:pt idx="1585">
                  <c:v>44414</c:v>
                </c:pt>
                <c:pt idx="1586">
                  <c:v>44417</c:v>
                </c:pt>
                <c:pt idx="1587">
                  <c:v>44418</c:v>
                </c:pt>
                <c:pt idx="1588">
                  <c:v>44419</c:v>
                </c:pt>
                <c:pt idx="1589">
                  <c:v>44420</c:v>
                </c:pt>
                <c:pt idx="1590">
                  <c:v>44421</c:v>
                </c:pt>
                <c:pt idx="1591">
                  <c:v>44424</c:v>
                </c:pt>
                <c:pt idx="1592">
                  <c:v>44425</c:v>
                </c:pt>
                <c:pt idx="1593">
                  <c:v>44426</c:v>
                </c:pt>
                <c:pt idx="1594">
                  <c:v>44427</c:v>
                </c:pt>
                <c:pt idx="1595">
                  <c:v>44428</c:v>
                </c:pt>
                <c:pt idx="1596">
                  <c:v>44431</c:v>
                </c:pt>
                <c:pt idx="1597">
                  <c:v>44432</c:v>
                </c:pt>
                <c:pt idx="1598">
                  <c:v>44433</c:v>
                </c:pt>
                <c:pt idx="1599">
                  <c:v>44434</c:v>
                </c:pt>
                <c:pt idx="1600">
                  <c:v>44435</c:v>
                </c:pt>
                <c:pt idx="1601">
                  <c:v>44438</c:v>
                </c:pt>
                <c:pt idx="1602">
                  <c:v>44439</c:v>
                </c:pt>
                <c:pt idx="1603">
                  <c:v>44440</c:v>
                </c:pt>
                <c:pt idx="1604">
                  <c:v>44445</c:v>
                </c:pt>
                <c:pt idx="1605">
                  <c:v>44446</c:v>
                </c:pt>
                <c:pt idx="1606">
                  <c:v>44447</c:v>
                </c:pt>
                <c:pt idx="1607">
                  <c:v>44448</c:v>
                </c:pt>
                <c:pt idx="1608">
                  <c:v>44449</c:v>
                </c:pt>
                <c:pt idx="1609">
                  <c:v>44452</c:v>
                </c:pt>
                <c:pt idx="1610">
                  <c:v>44453</c:v>
                </c:pt>
                <c:pt idx="1611">
                  <c:v>44454</c:v>
                </c:pt>
                <c:pt idx="1612">
                  <c:v>44455</c:v>
                </c:pt>
                <c:pt idx="1613">
                  <c:v>44456</c:v>
                </c:pt>
                <c:pt idx="1614">
                  <c:v>44459</c:v>
                </c:pt>
                <c:pt idx="1615">
                  <c:v>44460</c:v>
                </c:pt>
                <c:pt idx="1616">
                  <c:v>44461</c:v>
                </c:pt>
                <c:pt idx="1617">
                  <c:v>44462</c:v>
                </c:pt>
                <c:pt idx="1618">
                  <c:v>44463</c:v>
                </c:pt>
                <c:pt idx="1619">
                  <c:v>44466</c:v>
                </c:pt>
                <c:pt idx="1620">
                  <c:v>44467</c:v>
                </c:pt>
                <c:pt idx="1621">
                  <c:v>44468</c:v>
                </c:pt>
                <c:pt idx="1622">
                  <c:v>44469</c:v>
                </c:pt>
                <c:pt idx="1623">
                  <c:v>44470</c:v>
                </c:pt>
                <c:pt idx="1624">
                  <c:v>44473</c:v>
                </c:pt>
                <c:pt idx="1625">
                  <c:v>44474</c:v>
                </c:pt>
                <c:pt idx="1626">
                  <c:v>44475</c:v>
                </c:pt>
                <c:pt idx="1627">
                  <c:v>44476</c:v>
                </c:pt>
                <c:pt idx="1628">
                  <c:v>44477</c:v>
                </c:pt>
                <c:pt idx="1629">
                  <c:v>44480</c:v>
                </c:pt>
                <c:pt idx="1630">
                  <c:v>44481</c:v>
                </c:pt>
                <c:pt idx="1631">
                  <c:v>44482</c:v>
                </c:pt>
                <c:pt idx="1632">
                  <c:v>44483</c:v>
                </c:pt>
                <c:pt idx="1633">
                  <c:v>44484</c:v>
                </c:pt>
                <c:pt idx="1634">
                  <c:v>44487</c:v>
                </c:pt>
                <c:pt idx="1635">
                  <c:v>44488</c:v>
                </c:pt>
                <c:pt idx="1636">
                  <c:v>44489</c:v>
                </c:pt>
                <c:pt idx="1637">
                  <c:v>44490</c:v>
                </c:pt>
                <c:pt idx="1638">
                  <c:v>44491</c:v>
                </c:pt>
                <c:pt idx="1639">
                  <c:v>44494</c:v>
                </c:pt>
                <c:pt idx="1640">
                  <c:v>44495</c:v>
                </c:pt>
                <c:pt idx="1641">
                  <c:v>44496</c:v>
                </c:pt>
                <c:pt idx="1642">
                  <c:v>44497</c:v>
                </c:pt>
                <c:pt idx="1643">
                  <c:v>44498</c:v>
                </c:pt>
                <c:pt idx="1644">
                  <c:v>44501</c:v>
                </c:pt>
                <c:pt idx="1645">
                  <c:v>44502</c:v>
                </c:pt>
                <c:pt idx="1646">
                  <c:v>44503</c:v>
                </c:pt>
                <c:pt idx="1647">
                  <c:v>44504</c:v>
                </c:pt>
                <c:pt idx="1648">
                  <c:v>44505</c:v>
                </c:pt>
                <c:pt idx="1649">
                  <c:v>44508</c:v>
                </c:pt>
                <c:pt idx="1650">
                  <c:v>44509</c:v>
                </c:pt>
                <c:pt idx="1651">
                  <c:v>44510</c:v>
                </c:pt>
                <c:pt idx="1652">
                  <c:v>44511</c:v>
                </c:pt>
                <c:pt idx="1653">
                  <c:v>44512</c:v>
                </c:pt>
                <c:pt idx="1654">
                  <c:v>44515</c:v>
                </c:pt>
                <c:pt idx="1655">
                  <c:v>44516</c:v>
                </c:pt>
                <c:pt idx="1656">
                  <c:v>44517</c:v>
                </c:pt>
                <c:pt idx="1657">
                  <c:v>44518</c:v>
                </c:pt>
                <c:pt idx="1658">
                  <c:v>44519</c:v>
                </c:pt>
                <c:pt idx="1659">
                  <c:v>44522</c:v>
                </c:pt>
                <c:pt idx="1660">
                  <c:v>44523</c:v>
                </c:pt>
                <c:pt idx="1661">
                  <c:v>44524</c:v>
                </c:pt>
                <c:pt idx="1662">
                  <c:v>44525</c:v>
                </c:pt>
                <c:pt idx="1663">
                  <c:v>44526</c:v>
                </c:pt>
                <c:pt idx="1664">
                  <c:v>44529</c:v>
                </c:pt>
                <c:pt idx="1665">
                  <c:v>44530</c:v>
                </c:pt>
                <c:pt idx="1666">
                  <c:v>44531</c:v>
                </c:pt>
                <c:pt idx="1667">
                  <c:v>44532</c:v>
                </c:pt>
                <c:pt idx="1668">
                  <c:v>44533</c:v>
                </c:pt>
                <c:pt idx="1669">
                  <c:v>44536</c:v>
                </c:pt>
                <c:pt idx="1670">
                  <c:v>44537</c:v>
                </c:pt>
                <c:pt idx="1671">
                  <c:v>44538</c:v>
                </c:pt>
                <c:pt idx="1672">
                  <c:v>44539</c:v>
                </c:pt>
                <c:pt idx="1673">
                  <c:v>44540</c:v>
                </c:pt>
                <c:pt idx="1674">
                  <c:v>44543</c:v>
                </c:pt>
                <c:pt idx="1675">
                  <c:v>44544</c:v>
                </c:pt>
                <c:pt idx="1676">
                  <c:v>44545</c:v>
                </c:pt>
                <c:pt idx="1677">
                  <c:v>44546</c:v>
                </c:pt>
                <c:pt idx="1678">
                  <c:v>44547</c:v>
                </c:pt>
                <c:pt idx="1679">
                  <c:v>44550</c:v>
                </c:pt>
                <c:pt idx="1680">
                  <c:v>44551</c:v>
                </c:pt>
                <c:pt idx="1681">
                  <c:v>44552</c:v>
                </c:pt>
                <c:pt idx="1682">
                  <c:v>44553</c:v>
                </c:pt>
                <c:pt idx="1683">
                  <c:v>44554</c:v>
                </c:pt>
                <c:pt idx="1684">
                  <c:v>44557</c:v>
                </c:pt>
                <c:pt idx="1685">
                  <c:v>44558</c:v>
                </c:pt>
                <c:pt idx="1686">
                  <c:v>44559</c:v>
                </c:pt>
                <c:pt idx="1687">
                  <c:v>44560</c:v>
                </c:pt>
                <c:pt idx="1688">
                  <c:v>44561</c:v>
                </c:pt>
                <c:pt idx="1689">
                  <c:v>44565</c:v>
                </c:pt>
                <c:pt idx="1690">
                  <c:v>44566</c:v>
                </c:pt>
                <c:pt idx="1691">
                  <c:v>44567</c:v>
                </c:pt>
                <c:pt idx="1692">
                  <c:v>44568</c:v>
                </c:pt>
                <c:pt idx="1693">
                  <c:v>44571</c:v>
                </c:pt>
                <c:pt idx="1694">
                  <c:v>44572</c:v>
                </c:pt>
                <c:pt idx="1695">
                  <c:v>44573</c:v>
                </c:pt>
                <c:pt idx="1696">
                  <c:v>44574</c:v>
                </c:pt>
                <c:pt idx="1697">
                  <c:v>44575</c:v>
                </c:pt>
                <c:pt idx="1698">
                  <c:v>44578</c:v>
                </c:pt>
                <c:pt idx="1699">
                  <c:v>44579</c:v>
                </c:pt>
                <c:pt idx="1700">
                  <c:v>44580</c:v>
                </c:pt>
                <c:pt idx="1701">
                  <c:v>44581</c:v>
                </c:pt>
                <c:pt idx="1702">
                  <c:v>44582</c:v>
                </c:pt>
                <c:pt idx="1703">
                  <c:v>44585</c:v>
                </c:pt>
                <c:pt idx="1704">
                  <c:v>44586</c:v>
                </c:pt>
                <c:pt idx="1705">
                  <c:v>44587</c:v>
                </c:pt>
                <c:pt idx="1706">
                  <c:v>44588</c:v>
                </c:pt>
                <c:pt idx="1707">
                  <c:v>44589</c:v>
                </c:pt>
                <c:pt idx="1708">
                  <c:v>44599</c:v>
                </c:pt>
                <c:pt idx="1709">
                  <c:v>44600</c:v>
                </c:pt>
                <c:pt idx="1710">
                  <c:v>44601</c:v>
                </c:pt>
                <c:pt idx="1711">
                  <c:v>44602</c:v>
                </c:pt>
                <c:pt idx="1712">
                  <c:v>44603</c:v>
                </c:pt>
                <c:pt idx="1713">
                  <c:v>44606</c:v>
                </c:pt>
                <c:pt idx="1714">
                  <c:v>44607</c:v>
                </c:pt>
                <c:pt idx="1715">
                  <c:v>44608</c:v>
                </c:pt>
                <c:pt idx="1716">
                  <c:v>44609</c:v>
                </c:pt>
                <c:pt idx="1717">
                  <c:v>44610</c:v>
                </c:pt>
                <c:pt idx="1718">
                  <c:v>44613</c:v>
                </c:pt>
                <c:pt idx="1719">
                  <c:v>44614</c:v>
                </c:pt>
                <c:pt idx="1720">
                  <c:v>44615</c:v>
                </c:pt>
                <c:pt idx="1721">
                  <c:v>44616</c:v>
                </c:pt>
                <c:pt idx="1722">
                  <c:v>44617</c:v>
                </c:pt>
                <c:pt idx="1723">
                  <c:v>44620</c:v>
                </c:pt>
                <c:pt idx="1724">
                  <c:v>44621</c:v>
                </c:pt>
                <c:pt idx="1725">
                  <c:v>44622</c:v>
                </c:pt>
                <c:pt idx="1726">
                  <c:v>44623</c:v>
                </c:pt>
                <c:pt idx="1727">
                  <c:v>44624</c:v>
                </c:pt>
                <c:pt idx="1728">
                  <c:v>44627</c:v>
                </c:pt>
                <c:pt idx="1729">
                  <c:v>44628</c:v>
                </c:pt>
                <c:pt idx="1730">
                  <c:v>44629</c:v>
                </c:pt>
                <c:pt idx="1731">
                  <c:v>44630</c:v>
                </c:pt>
                <c:pt idx="1732">
                  <c:v>44631</c:v>
                </c:pt>
                <c:pt idx="1733">
                  <c:v>44634</c:v>
                </c:pt>
                <c:pt idx="1734">
                  <c:v>44635</c:v>
                </c:pt>
                <c:pt idx="1735">
                  <c:v>44636</c:v>
                </c:pt>
                <c:pt idx="1736">
                  <c:v>44637</c:v>
                </c:pt>
                <c:pt idx="1737">
                  <c:v>44638</c:v>
                </c:pt>
                <c:pt idx="1738">
                  <c:v>44641</c:v>
                </c:pt>
                <c:pt idx="1739">
                  <c:v>44642</c:v>
                </c:pt>
                <c:pt idx="1740">
                  <c:v>44643</c:v>
                </c:pt>
                <c:pt idx="1741">
                  <c:v>44644</c:v>
                </c:pt>
                <c:pt idx="1742">
                  <c:v>44645</c:v>
                </c:pt>
                <c:pt idx="1743">
                  <c:v>44648</c:v>
                </c:pt>
                <c:pt idx="1744">
                  <c:v>44649</c:v>
                </c:pt>
                <c:pt idx="1745">
                  <c:v>44650</c:v>
                </c:pt>
                <c:pt idx="1746">
                  <c:v>44651</c:v>
                </c:pt>
                <c:pt idx="1747">
                  <c:v>44652</c:v>
                </c:pt>
                <c:pt idx="1748">
                  <c:v>44655</c:v>
                </c:pt>
                <c:pt idx="1749">
                  <c:v>44656</c:v>
                </c:pt>
                <c:pt idx="1750">
                  <c:v>44657</c:v>
                </c:pt>
                <c:pt idx="1751">
                  <c:v>44658</c:v>
                </c:pt>
                <c:pt idx="1752">
                  <c:v>44659</c:v>
                </c:pt>
                <c:pt idx="1753">
                  <c:v>44662</c:v>
                </c:pt>
                <c:pt idx="1754">
                  <c:v>44663</c:v>
                </c:pt>
                <c:pt idx="1755">
                  <c:v>44664</c:v>
                </c:pt>
                <c:pt idx="1756">
                  <c:v>44665</c:v>
                </c:pt>
                <c:pt idx="1757">
                  <c:v>44666</c:v>
                </c:pt>
                <c:pt idx="1758">
                  <c:v>44669</c:v>
                </c:pt>
                <c:pt idx="1759">
                  <c:v>44670</c:v>
                </c:pt>
                <c:pt idx="1760">
                  <c:v>44671</c:v>
                </c:pt>
                <c:pt idx="1761">
                  <c:v>44672</c:v>
                </c:pt>
                <c:pt idx="1762">
                  <c:v>44673</c:v>
                </c:pt>
                <c:pt idx="1763">
                  <c:v>44676</c:v>
                </c:pt>
                <c:pt idx="1764">
                  <c:v>44677</c:v>
                </c:pt>
                <c:pt idx="1765">
                  <c:v>44678</c:v>
                </c:pt>
                <c:pt idx="1766">
                  <c:v>44679</c:v>
                </c:pt>
                <c:pt idx="1767">
                  <c:v>44680</c:v>
                </c:pt>
                <c:pt idx="1768">
                  <c:v>44685</c:v>
                </c:pt>
                <c:pt idx="1769">
                  <c:v>44686</c:v>
                </c:pt>
                <c:pt idx="1770">
                  <c:v>44687</c:v>
                </c:pt>
                <c:pt idx="1771">
                  <c:v>44690</c:v>
                </c:pt>
                <c:pt idx="1772">
                  <c:v>44691</c:v>
                </c:pt>
                <c:pt idx="1773">
                  <c:v>44692</c:v>
                </c:pt>
                <c:pt idx="1774">
                  <c:v>44693</c:v>
                </c:pt>
                <c:pt idx="1775">
                  <c:v>44694</c:v>
                </c:pt>
                <c:pt idx="1776">
                  <c:v>44697</c:v>
                </c:pt>
                <c:pt idx="1777">
                  <c:v>44698</c:v>
                </c:pt>
                <c:pt idx="1778">
                  <c:v>44699</c:v>
                </c:pt>
                <c:pt idx="1779">
                  <c:v>44700</c:v>
                </c:pt>
                <c:pt idx="1780">
                  <c:v>44701</c:v>
                </c:pt>
                <c:pt idx="1781">
                  <c:v>44704</c:v>
                </c:pt>
                <c:pt idx="1782">
                  <c:v>44705</c:v>
                </c:pt>
                <c:pt idx="1783">
                  <c:v>44706</c:v>
                </c:pt>
                <c:pt idx="1784">
                  <c:v>44707</c:v>
                </c:pt>
                <c:pt idx="1785">
                  <c:v>44708</c:v>
                </c:pt>
                <c:pt idx="1786">
                  <c:v>44711</c:v>
                </c:pt>
                <c:pt idx="1787">
                  <c:v>44712</c:v>
                </c:pt>
                <c:pt idx="1788">
                  <c:v>44713</c:v>
                </c:pt>
                <c:pt idx="1789">
                  <c:v>44714</c:v>
                </c:pt>
                <c:pt idx="1790">
                  <c:v>44715</c:v>
                </c:pt>
                <c:pt idx="1791">
                  <c:v>44718</c:v>
                </c:pt>
                <c:pt idx="1792">
                  <c:v>44719</c:v>
                </c:pt>
                <c:pt idx="1793">
                  <c:v>44720</c:v>
                </c:pt>
                <c:pt idx="1794">
                  <c:v>44721</c:v>
                </c:pt>
                <c:pt idx="1795">
                  <c:v>44722</c:v>
                </c:pt>
                <c:pt idx="1796">
                  <c:v>44725</c:v>
                </c:pt>
                <c:pt idx="1797">
                  <c:v>44726</c:v>
                </c:pt>
                <c:pt idx="1798">
                  <c:v>44727</c:v>
                </c:pt>
                <c:pt idx="1799">
                  <c:v>44728</c:v>
                </c:pt>
                <c:pt idx="1800">
                  <c:v>44729</c:v>
                </c:pt>
                <c:pt idx="1801">
                  <c:v>44732</c:v>
                </c:pt>
                <c:pt idx="1802">
                  <c:v>44733</c:v>
                </c:pt>
                <c:pt idx="1803">
                  <c:v>44734</c:v>
                </c:pt>
                <c:pt idx="1804">
                  <c:v>44735</c:v>
                </c:pt>
                <c:pt idx="1805">
                  <c:v>44736</c:v>
                </c:pt>
                <c:pt idx="1806">
                  <c:v>44739</c:v>
                </c:pt>
                <c:pt idx="1807">
                  <c:v>44740</c:v>
                </c:pt>
                <c:pt idx="1808">
                  <c:v>44741</c:v>
                </c:pt>
                <c:pt idx="1809">
                  <c:v>44742</c:v>
                </c:pt>
                <c:pt idx="1810">
                  <c:v>44743</c:v>
                </c:pt>
                <c:pt idx="1811">
                  <c:v>44746</c:v>
                </c:pt>
                <c:pt idx="1812">
                  <c:v>44747</c:v>
                </c:pt>
                <c:pt idx="1813">
                  <c:v>44748</c:v>
                </c:pt>
                <c:pt idx="1814">
                  <c:v>44749</c:v>
                </c:pt>
                <c:pt idx="1815">
                  <c:v>44750</c:v>
                </c:pt>
                <c:pt idx="1816">
                  <c:v>44753</c:v>
                </c:pt>
                <c:pt idx="1817">
                  <c:v>44754</c:v>
                </c:pt>
                <c:pt idx="1818">
                  <c:v>44755</c:v>
                </c:pt>
                <c:pt idx="1819">
                  <c:v>44756</c:v>
                </c:pt>
                <c:pt idx="1820">
                  <c:v>44757</c:v>
                </c:pt>
                <c:pt idx="1821">
                  <c:v>44760</c:v>
                </c:pt>
                <c:pt idx="1822">
                  <c:v>44761</c:v>
                </c:pt>
                <c:pt idx="1823">
                  <c:v>44762</c:v>
                </c:pt>
                <c:pt idx="1824">
                  <c:v>44763</c:v>
                </c:pt>
                <c:pt idx="1825">
                  <c:v>44764</c:v>
                </c:pt>
                <c:pt idx="1826">
                  <c:v>44767</c:v>
                </c:pt>
                <c:pt idx="1827">
                  <c:v>44768</c:v>
                </c:pt>
                <c:pt idx="1828">
                  <c:v>44769</c:v>
                </c:pt>
                <c:pt idx="1829">
                  <c:v>44770</c:v>
                </c:pt>
                <c:pt idx="1830">
                  <c:v>44771</c:v>
                </c:pt>
                <c:pt idx="1831">
                  <c:v>44774</c:v>
                </c:pt>
                <c:pt idx="1832">
                  <c:v>44775</c:v>
                </c:pt>
                <c:pt idx="1833">
                  <c:v>44776</c:v>
                </c:pt>
                <c:pt idx="1834">
                  <c:v>44777</c:v>
                </c:pt>
                <c:pt idx="1835">
                  <c:v>44778</c:v>
                </c:pt>
                <c:pt idx="1836">
                  <c:v>44781</c:v>
                </c:pt>
                <c:pt idx="1837">
                  <c:v>44782</c:v>
                </c:pt>
                <c:pt idx="1838">
                  <c:v>44783</c:v>
                </c:pt>
                <c:pt idx="1839">
                  <c:v>44784</c:v>
                </c:pt>
                <c:pt idx="1840">
                  <c:v>44785</c:v>
                </c:pt>
                <c:pt idx="1841">
                  <c:v>44788</c:v>
                </c:pt>
                <c:pt idx="1842">
                  <c:v>44789</c:v>
                </c:pt>
                <c:pt idx="1843">
                  <c:v>44790</c:v>
                </c:pt>
                <c:pt idx="1844">
                  <c:v>44791</c:v>
                </c:pt>
                <c:pt idx="1845">
                  <c:v>44792</c:v>
                </c:pt>
                <c:pt idx="1846">
                  <c:v>44795</c:v>
                </c:pt>
                <c:pt idx="1847">
                  <c:v>44796</c:v>
                </c:pt>
                <c:pt idx="1848">
                  <c:v>44797</c:v>
                </c:pt>
                <c:pt idx="1849">
                  <c:v>44798</c:v>
                </c:pt>
                <c:pt idx="1850">
                  <c:v>44799</c:v>
                </c:pt>
                <c:pt idx="1851">
                  <c:v>44802</c:v>
                </c:pt>
                <c:pt idx="1852">
                  <c:v>44803</c:v>
                </c:pt>
                <c:pt idx="1853">
                  <c:v>44804</c:v>
                </c:pt>
                <c:pt idx="1854">
                  <c:v>44809</c:v>
                </c:pt>
                <c:pt idx="1855">
                  <c:v>44810</c:v>
                </c:pt>
                <c:pt idx="1856">
                  <c:v>44811</c:v>
                </c:pt>
                <c:pt idx="1857">
                  <c:v>44812</c:v>
                </c:pt>
                <c:pt idx="1858">
                  <c:v>44813</c:v>
                </c:pt>
                <c:pt idx="1859">
                  <c:v>44816</c:v>
                </c:pt>
                <c:pt idx="1860">
                  <c:v>44817</c:v>
                </c:pt>
                <c:pt idx="1861">
                  <c:v>44818</c:v>
                </c:pt>
                <c:pt idx="1862">
                  <c:v>44819</c:v>
                </c:pt>
                <c:pt idx="1863">
                  <c:v>44820</c:v>
                </c:pt>
                <c:pt idx="1864">
                  <c:v>44823</c:v>
                </c:pt>
                <c:pt idx="1865">
                  <c:v>44824</c:v>
                </c:pt>
                <c:pt idx="1866">
                  <c:v>44825</c:v>
                </c:pt>
                <c:pt idx="1867">
                  <c:v>44826</c:v>
                </c:pt>
                <c:pt idx="1868">
                  <c:v>44827</c:v>
                </c:pt>
                <c:pt idx="1869">
                  <c:v>44830</c:v>
                </c:pt>
                <c:pt idx="1870">
                  <c:v>44831</c:v>
                </c:pt>
                <c:pt idx="1871">
                  <c:v>44832</c:v>
                </c:pt>
                <c:pt idx="1872">
                  <c:v>44833</c:v>
                </c:pt>
                <c:pt idx="1873">
                  <c:v>44834</c:v>
                </c:pt>
                <c:pt idx="1874">
                  <c:v>44837</c:v>
                </c:pt>
                <c:pt idx="1875">
                  <c:v>44838</c:v>
                </c:pt>
                <c:pt idx="1876">
                  <c:v>44839</c:v>
                </c:pt>
                <c:pt idx="1877">
                  <c:v>44840</c:v>
                </c:pt>
                <c:pt idx="1878">
                  <c:v>44841</c:v>
                </c:pt>
                <c:pt idx="1879">
                  <c:v>44844</c:v>
                </c:pt>
                <c:pt idx="1880">
                  <c:v>44845</c:v>
                </c:pt>
                <c:pt idx="1881">
                  <c:v>44846</c:v>
                </c:pt>
                <c:pt idx="1882">
                  <c:v>44847</c:v>
                </c:pt>
                <c:pt idx="1883">
                  <c:v>44848</c:v>
                </c:pt>
                <c:pt idx="1884">
                  <c:v>44851</c:v>
                </c:pt>
                <c:pt idx="1885">
                  <c:v>44852</c:v>
                </c:pt>
                <c:pt idx="1886">
                  <c:v>44853</c:v>
                </c:pt>
                <c:pt idx="1887">
                  <c:v>44854</c:v>
                </c:pt>
                <c:pt idx="1888">
                  <c:v>44855</c:v>
                </c:pt>
                <c:pt idx="1889">
                  <c:v>44858</c:v>
                </c:pt>
                <c:pt idx="1890">
                  <c:v>44859</c:v>
                </c:pt>
                <c:pt idx="1891">
                  <c:v>44860</c:v>
                </c:pt>
                <c:pt idx="1892">
                  <c:v>44861</c:v>
                </c:pt>
                <c:pt idx="1893">
                  <c:v>44862</c:v>
                </c:pt>
                <c:pt idx="1894">
                  <c:v>44865</c:v>
                </c:pt>
                <c:pt idx="1895">
                  <c:v>44866</c:v>
                </c:pt>
                <c:pt idx="1896">
                  <c:v>44867</c:v>
                </c:pt>
                <c:pt idx="1897">
                  <c:v>44868</c:v>
                </c:pt>
                <c:pt idx="1898">
                  <c:v>44869</c:v>
                </c:pt>
                <c:pt idx="1899">
                  <c:v>44872</c:v>
                </c:pt>
                <c:pt idx="1900">
                  <c:v>44873</c:v>
                </c:pt>
                <c:pt idx="1901">
                  <c:v>44874</c:v>
                </c:pt>
                <c:pt idx="1902">
                  <c:v>44875</c:v>
                </c:pt>
                <c:pt idx="1903">
                  <c:v>44876</c:v>
                </c:pt>
                <c:pt idx="1904">
                  <c:v>44879</c:v>
                </c:pt>
                <c:pt idx="1905">
                  <c:v>44880</c:v>
                </c:pt>
                <c:pt idx="1906">
                  <c:v>44881</c:v>
                </c:pt>
                <c:pt idx="1907">
                  <c:v>44882</c:v>
                </c:pt>
                <c:pt idx="1908">
                  <c:v>44883</c:v>
                </c:pt>
                <c:pt idx="1909">
                  <c:v>44886</c:v>
                </c:pt>
                <c:pt idx="1910">
                  <c:v>44887</c:v>
                </c:pt>
                <c:pt idx="1911">
                  <c:v>44888</c:v>
                </c:pt>
                <c:pt idx="1912">
                  <c:v>44889</c:v>
                </c:pt>
                <c:pt idx="1913">
                  <c:v>44890</c:v>
                </c:pt>
                <c:pt idx="1914">
                  <c:v>44893</c:v>
                </c:pt>
                <c:pt idx="1915">
                  <c:v>44894</c:v>
                </c:pt>
                <c:pt idx="1916">
                  <c:v>44895</c:v>
                </c:pt>
                <c:pt idx="1917">
                  <c:v>44896</c:v>
                </c:pt>
                <c:pt idx="1918">
                  <c:v>44897</c:v>
                </c:pt>
                <c:pt idx="1919">
                  <c:v>44900</c:v>
                </c:pt>
                <c:pt idx="1920">
                  <c:v>44901</c:v>
                </c:pt>
                <c:pt idx="1921">
                  <c:v>44902</c:v>
                </c:pt>
                <c:pt idx="1922">
                  <c:v>44903</c:v>
                </c:pt>
                <c:pt idx="1923">
                  <c:v>44904</c:v>
                </c:pt>
                <c:pt idx="1924">
                  <c:v>44907</c:v>
                </c:pt>
                <c:pt idx="1925">
                  <c:v>44908</c:v>
                </c:pt>
                <c:pt idx="1926">
                  <c:v>44909</c:v>
                </c:pt>
                <c:pt idx="1927">
                  <c:v>44910</c:v>
                </c:pt>
                <c:pt idx="1928">
                  <c:v>44911</c:v>
                </c:pt>
                <c:pt idx="1929">
                  <c:v>44914</c:v>
                </c:pt>
                <c:pt idx="1930">
                  <c:v>44915</c:v>
                </c:pt>
                <c:pt idx="1931">
                  <c:v>44916</c:v>
                </c:pt>
                <c:pt idx="1932">
                  <c:v>44917</c:v>
                </c:pt>
                <c:pt idx="1933">
                  <c:v>44918</c:v>
                </c:pt>
                <c:pt idx="1934">
                  <c:v>44921</c:v>
                </c:pt>
                <c:pt idx="1935">
                  <c:v>44922</c:v>
                </c:pt>
                <c:pt idx="1936">
                  <c:v>44923</c:v>
                </c:pt>
                <c:pt idx="1937">
                  <c:v>44924</c:v>
                </c:pt>
                <c:pt idx="1938">
                  <c:v>44925</c:v>
                </c:pt>
                <c:pt idx="1939">
                  <c:v>44929</c:v>
                </c:pt>
                <c:pt idx="1940">
                  <c:v>44930</c:v>
                </c:pt>
                <c:pt idx="1941">
                  <c:v>44931</c:v>
                </c:pt>
                <c:pt idx="1942">
                  <c:v>44932</c:v>
                </c:pt>
                <c:pt idx="1943">
                  <c:v>44935</c:v>
                </c:pt>
                <c:pt idx="1944">
                  <c:v>44936</c:v>
                </c:pt>
                <c:pt idx="1945">
                  <c:v>44937</c:v>
                </c:pt>
                <c:pt idx="1946">
                  <c:v>44938</c:v>
                </c:pt>
                <c:pt idx="1947">
                  <c:v>44939</c:v>
                </c:pt>
                <c:pt idx="1948">
                  <c:v>44942</c:v>
                </c:pt>
                <c:pt idx="1949">
                  <c:v>44943</c:v>
                </c:pt>
                <c:pt idx="1950">
                  <c:v>44944</c:v>
                </c:pt>
                <c:pt idx="1951">
                  <c:v>44945</c:v>
                </c:pt>
                <c:pt idx="1952">
                  <c:v>44953</c:v>
                </c:pt>
                <c:pt idx="1953">
                  <c:v>44956</c:v>
                </c:pt>
                <c:pt idx="1954">
                  <c:v>44957</c:v>
                </c:pt>
                <c:pt idx="1955">
                  <c:v>44958</c:v>
                </c:pt>
                <c:pt idx="1956">
                  <c:v>44959</c:v>
                </c:pt>
                <c:pt idx="1957">
                  <c:v>44960</c:v>
                </c:pt>
                <c:pt idx="1958">
                  <c:v>44963</c:v>
                </c:pt>
                <c:pt idx="1959">
                  <c:v>44964</c:v>
                </c:pt>
                <c:pt idx="1960">
                  <c:v>44965</c:v>
                </c:pt>
                <c:pt idx="1961">
                  <c:v>44966</c:v>
                </c:pt>
                <c:pt idx="1962">
                  <c:v>44967</c:v>
                </c:pt>
                <c:pt idx="1963">
                  <c:v>44970</c:v>
                </c:pt>
                <c:pt idx="1964">
                  <c:v>44971</c:v>
                </c:pt>
                <c:pt idx="1965">
                  <c:v>44972</c:v>
                </c:pt>
                <c:pt idx="1966">
                  <c:v>44973</c:v>
                </c:pt>
                <c:pt idx="1967">
                  <c:v>44974</c:v>
                </c:pt>
                <c:pt idx="1968">
                  <c:v>44977</c:v>
                </c:pt>
                <c:pt idx="1969">
                  <c:v>44978</c:v>
                </c:pt>
                <c:pt idx="1970">
                  <c:v>44979</c:v>
                </c:pt>
                <c:pt idx="1971">
                  <c:v>44980</c:v>
                </c:pt>
                <c:pt idx="1972">
                  <c:v>44981</c:v>
                </c:pt>
                <c:pt idx="1973">
                  <c:v>44984</c:v>
                </c:pt>
                <c:pt idx="1974">
                  <c:v>44985</c:v>
                </c:pt>
                <c:pt idx="1975">
                  <c:v>44986</c:v>
                </c:pt>
                <c:pt idx="1976">
                  <c:v>44987</c:v>
                </c:pt>
                <c:pt idx="1977">
                  <c:v>44988</c:v>
                </c:pt>
                <c:pt idx="1978">
                  <c:v>44991</c:v>
                </c:pt>
                <c:pt idx="1979">
                  <c:v>44992</c:v>
                </c:pt>
                <c:pt idx="1980">
                  <c:v>44993</c:v>
                </c:pt>
                <c:pt idx="1981">
                  <c:v>44994</c:v>
                </c:pt>
                <c:pt idx="1982">
                  <c:v>44995</c:v>
                </c:pt>
                <c:pt idx="1983">
                  <c:v>44998</c:v>
                </c:pt>
                <c:pt idx="1984">
                  <c:v>44999</c:v>
                </c:pt>
                <c:pt idx="1985">
                  <c:v>45000</c:v>
                </c:pt>
                <c:pt idx="1986">
                  <c:v>45001</c:v>
                </c:pt>
                <c:pt idx="1987">
                  <c:v>45002</c:v>
                </c:pt>
                <c:pt idx="1988">
                  <c:v>45005</c:v>
                </c:pt>
                <c:pt idx="1989">
                  <c:v>45006</c:v>
                </c:pt>
                <c:pt idx="1990">
                  <c:v>45007</c:v>
                </c:pt>
                <c:pt idx="1991">
                  <c:v>45008</c:v>
                </c:pt>
                <c:pt idx="1992">
                  <c:v>45009</c:v>
                </c:pt>
                <c:pt idx="1993">
                  <c:v>45012</c:v>
                </c:pt>
                <c:pt idx="1994">
                  <c:v>45013</c:v>
                </c:pt>
                <c:pt idx="1995">
                  <c:v>45014</c:v>
                </c:pt>
                <c:pt idx="1996">
                  <c:v>45015</c:v>
                </c:pt>
                <c:pt idx="1997">
                  <c:v>45016</c:v>
                </c:pt>
                <c:pt idx="1998">
                  <c:v>45019</c:v>
                </c:pt>
                <c:pt idx="1999">
                  <c:v>45020</c:v>
                </c:pt>
                <c:pt idx="2000">
                  <c:v>45021</c:v>
                </c:pt>
                <c:pt idx="2001">
                  <c:v>45022</c:v>
                </c:pt>
                <c:pt idx="2002">
                  <c:v>45023</c:v>
                </c:pt>
                <c:pt idx="2003">
                  <c:v>45026</c:v>
                </c:pt>
                <c:pt idx="2004">
                  <c:v>45027</c:v>
                </c:pt>
                <c:pt idx="2005">
                  <c:v>45028</c:v>
                </c:pt>
                <c:pt idx="2006">
                  <c:v>45029</c:v>
                </c:pt>
                <c:pt idx="2007">
                  <c:v>45030</c:v>
                </c:pt>
                <c:pt idx="2008">
                  <c:v>45033</c:v>
                </c:pt>
                <c:pt idx="2009">
                  <c:v>45034</c:v>
                </c:pt>
                <c:pt idx="2010">
                  <c:v>45035</c:v>
                </c:pt>
                <c:pt idx="2011">
                  <c:v>45036</c:v>
                </c:pt>
                <c:pt idx="2012">
                  <c:v>45037</c:v>
                </c:pt>
                <c:pt idx="2013">
                  <c:v>45040</c:v>
                </c:pt>
                <c:pt idx="2014">
                  <c:v>45041</c:v>
                </c:pt>
                <c:pt idx="2015">
                  <c:v>45042</c:v>
                </c:pt>
                <c:pt idx="2016">
                  <c:v>45043</c:v>
                </c:pt>
                <c:pt idx="2017">
                  <c:v>45044</c:v>
                </c:pt>
                <c:pt idx="2018">
                  <c:v>45050</c:v>
                </c:pt>
                <c:pt idx="2019">
                  <c:v>45051</c:v>
                </c:pt>
                <c:pt idx="2020">
                  <c:v>45054</c:v>
                </c:pt>
                <c:pt idx="2021">
                  <c:v>45055</c:v>
                </c:pt>
                <c:pt idx="2022">
                  <c:v>45056</c:v>
                </c:pt>
                <c:pt idx="2023">
                  <c:v>45057</c:v>
                </c:pt>
                <c:pt idx="2024">
                  <c:v>45058</c:v>
                </c:pt>
                <c:pt idx="2025">
                  <c:v>45061</c:v>
                </c:pt>
                <c:pt idx="2026">
                  <c:v>45062</c:v>
                </c:pt>
                <c:pt idx="2027">
                  <c:v>45063</c:v>
                </c:pt>
                <c:pt idx="2028">
                  <c:v>45064</c:v>
                </c:pt>
                <c:pt idx="2029">
                  <c:v>45065</c:v>
                </c:pt>
                <c:pt idx="2030">
                  <c:v>45068</c:v>
                </c:pt>
                <c:pt idx="2031">
                  <c:v>45069</c:v>
                </c:pt>
                <c:pt idx="2032">
                  <c:v>45070</c:v>
                </c:pt>
                <c:pt idx="2033">
                  <c:v>45071</c:v>
                </c:pt>
                <c:pt idx="2034">
                  <c:v>45072</c:v>
                </c:pt>
                <c:pt idx="2035">
                  <c:v>45075</c:v>
                </c:pt>
                <c:pt idx="2036">
                  <c:v>45076</c:v>
                </c:pt>
                <c:pt idx="2037">
                  <c:v>45077</c:v>
                </c:pt>
                <c:pt idx="2038">
                  <c:v>45078</c:v>
                </c:pt>
                <c:pt idx="2039">
                  <c:v>45079</c:v>
                </c:pt>
                <c:pt idx="2040">
                  <c:v>45082</c:v>
                </c:pt>
                <c:pt idx="2041">
                  <c:v>45083</c:v>
                </c:pt>
                <c:pt idx="2042">
                  <c:v>45084</c:v>
                </c:pt>
                <c:pt idx="2043">
                  <c:v>45085</c:v>
                </c:pt>
                <c:pt idx="2044">
                  <c:v>45086</c:v>
                </c:pt>
                <c:pt idx="2045">
                  <c:v>45089</c:v>
                </c:pt>
                <c:pt idx="2046">
                  <c:v>45090</c:v>
                </c:pt>
                <c:pt idx="2047">
                  <c:v>45091</c:v>
                </c:pt>
                <c:pt idx="2048">
                  <c:v>45092</c:v>
                </c:pt>
                <c:pt idx="2049">
                  <c:v>45093</c:v>
                </c:pt>
                <c:pt idx="2050">
                  <c:v>45096</c:v>
                </c:pt>
                <c:pt idx="2051">
                  <c:v>45097</c:v>
                </c:pt>
                <c:pt idx="2052">
                  <c:v>45098</c:v>
                </c:pt>
                <c:pt idx="2053">
                  <c:v>45099</c:v>
                </c:pt>
                <c:pt idx="2054">
                  <c:v>45100</c:v>
                </c:pt>
                <c:pt idx="2055">
                  <c:v>45103</c:v>
                </c:pt>
                <c:pt idx="2056">
                  <c:v>45104</c:v>
                </c:pt>
                <c:pt idx="2057">
                  <c:v>45105</c:v>
                </c:pt>
                <c:pt idx="2058">
                  <c:v>45106</c:v>
                </c:pt>
                <c:pt idx="2059">
                  <c:v>45107</c:v>
                </c:pt>
                <c:pt idx="2060">
                  <c:v>45110</c:v>
                </c:pt>
                <c:pt idx="2061">
                  <c:v>45111</c:v>
                </c:pt>
                <c:pt idx="2062">
                  <c:v>45112</c:v>
                </c:pt>
                <c:pt idx="2063">
                  <c:v>45113</c:v>
                </c:pt>
                <c:pt idx="2064">
                  <c:v>45114</c:v>
                </c:pt>
                <c:pt idx="2065">
                  <c:v>45117</c:v>
                </c:pt>
                <c:pt idx="2066">
                  <c:v>45118</c:v>
                </c:pt>
                <c:pt idx="2067">
                  <c:v>45119</c:v>
                </c:pt>
                <c:pt idx="2068">
                  <c:v>45120</c:v>
                </c:pt>
                <c:pt idx="2069">
                  <c:v>45121</c:v>
                </c:pt>
                <c:pt idx="2070">
                  <c:v>45124</c:v>
                </c:pt>
                <c:pt idx="2071">
                  <c:v>45125</c:v>
                </c:pt>
                <c:pt idx="2072">
                  <c:v>45126</c:v>
                </c:pt>
                <c:pt idx="2073">
                  <c:v>45127</c:v>
                </c:pt>
                <c:pt idx="2074">
                  <c:v>45128</c:v>
                </c:pt>
                <c:pt idx="2075">
                  <c:v>45131</c:v>
                </c:pt>
                <c:pt idx="2076">
                  <c:v>45132</c:v>
                </c:pt>
                <c:pt idx="2077">
                  <c:v>45133</c:v>
                </c:pt>
                <c:pt idx="2078">
                  <c:v>45134</c:v>
                </c:pt>
                <c:pt idx="2079">
                  <c:v>45135</c:v>
                </c:pt>
                <c:pt idx="2080">
                  <c:v>45138</c:v>
                </c:pt>
                <c:pt idx="2081">
                  <c:v>45139</c:v>
                </c:pt>
                <c:pt idx="2082">
                  <c:v>45140</c:v>
                </c:pt>
                <c:pt idx="2083">
                  <c:v>45141</c:v>
                </c:pt>
                <c:pt idx="2084">
                  <c:v>45142</c:v>
                </c:pt>
                <c:pt idx="2085">
                  <c:v>45145</c:v>
                </c:pt>
                <c:pt idx="2086">
                  <c:v>45146</c:v>
                </c:pt>
                <c:pt idx="2087">
                  <c:v>45147</c:v>
                </c:pt>
                <c:pt idx="2088">
                  <c:v>45148</c:v>
                </c:pt>
                <c:pt idx="2089">
                  <c:v>45149</c:v>
                </c:pt>
                <c:pt idx="2090">
                  <c:v>45152</c:v>
                </c:pt>
                <c:pt idx="2091">
                  <c:v>45153</c:v>
                </c:pt>
                <c:pt idx="2092">
                  <c:v>45154</c:v>
                </c:pt>
                <c:pt idx="2093">
                  <c:v>45155</c:v>
                </c:pt>
                <c:pt idx="2094">
                  <c:v>45156</c:v>
                </c:pt>
                <c:pt idx="2095">
                  <c:v>45159</c:v>
                </c:pt>
                <c:pt idx="2096">
                  <c:v>45160</c:v>
                </c:pt>
                <c:pt idx="2097">
                  <c:v>45161</c:v>
                </c:pt>
                <c:pt idx="2098">
                  <c:v>45162</c:v>
                </c:pt>
                <c:pt idx="2099">
                  <c:v>45163</c:v>
                </c:pt>
                <c:pt idx="2100">
                  <c:v>45166</c:v>
                </c:pt>
                <c:pt idx="2101">
                  <c:v>45167</c:v>
                </c:pt>
                <c:pt idx="2102">
                  <c:v>45168</c:v>
                </c:pt>
                <c:pt idx="2103">
                  <c:v>45169</c:v>
                </c:pt>
                <c:pt idx="2104">
                  <c:v>45170</c:v>
                </c:pt>
                <c:pt idx="2105">
                  <c:v>45173</c:v>
                </c:pt>
                <c:pt idx="2106">
                  <c:v>45174</c:v>
                </c:pt>
                <c:pt idx="2107">
                  <c:v>45175</c:v>
                </c:pt>
                <c:pt idx="2108">
                  <c:v>45176</c:v>
                </c:pt>
                <c:pt idx="2109">
                  <c:v>45177</c:v>
                </c:pt>
                <c:pt idx="2110">
                  <c:v>45180</c:v>
                </c:pt>
                <c:pt idx="2111">
                  <c:v>45181</c:v>
                </c:pt>
                <c:pt idx="2112">
                  <c:v>45182</c:v>
                </c:pt>
                <c:pt idx="2113">
                  <c:v>45183</c:v>
                </c:pt>
                <c:pt idx="2114">
                  <c:v>45184</c:v>
                </c:pt>
                <c:pt idx="2115">
                  <c:v>45187</c:v>
                </c:pt>
                <c:pt idx="2116">
                  <c:v>45188</c:v>
                </c:pt>
                <c:pt idx="2117">
                  <c:v>45189</c:v>
                </c:pt>
                <c:pt idx="2118">
                  <c:v>45190</c:v>
                </c:pt>
                <c:pt idx="2119">
                  <c:v>45191</c:v>
                </c:pt>
                <c:pt idx="2120">
                  <c:v>45194</c:v>
                </c:pt>
                <c:pt idx="2121">
                  <c:v>45195</c:v>
                </c:pt>
                <c:pt idx="2122">
                  <c:v>45196</c:v>
                </c:pt>
                <c:pt idx="2123">
                  <c:v>45197</c:v>
                </c:pt>
                <c:pt idx="2124">
                  <c:v>45198</c:v>
                </c:pt>
                <c:pt idx="2125">
                  <c:v>45201</c:v>
                </c:pt>
                <c:pt idx="2126">
                  <c:v>45202</c:v>
                </c:pt>
                <c:pt idx="2127">
                  <c:v>45203</c:v>
                </c:pt>
                <c:pt idx="2128">
                  <c:v>45204</c:v>
                </c:pt>
                <c:pt idx="2129">
                  <c:v>45205</c:v>
                </c:pt>
                <c:pt idx="2130">
                  <c:v>45208</c:v>
                </c:pt>
                <c:pt idx="2131">
                  <c:v>45209</c:v>
                </c:pt>
                <c:pt idx="2132">
                  <c:v>45210</c:v>
                </c:pt>
                <c:pt idx="2133">
                  <c:v>45211</c:v>
                </c:pt>
                <c:pt idx="2134">
                  <c:v>45212</c:v>
                </c:pt>
                <c:pt idx="2135">
                  <c:v>45215</c:v>
                </c:pt>
                <c:pt idx="2136">
                  <c:v>45216</c:v>
                </c:pt>
                <c:pt idx="2137">
                  <c:v>45217</c:v>
                </c:pt>
                <c:pt idx="2138">
                  <c:v>45218</c:v>
                </c:pt>
                <c:pt idx="2139">
                  <c:v>45219</c:v>
                </c:pt>
                <c:pt idx="2140">
                  <c:v>45222</c:v>
                </c:pt>
                <c:pt idx="2141">
                  <c:v>45223</c:v>
                </c:pt>
                <c:pt idx="2142">
                  <c:v>45224</c:v>
                </c:pt>
                <c:pt idx="2143">
                  <c:v>45225</c:v>
                </c:pt>
                <c:pt idx="2144">
                  <c:v>45226</c:v>
                </c:pt>
                <c:pt idx="2145">
                  <c:v>45229</c:v>
                </c:pt>
                <c:pt idx="2146">
                  <c:v>45230</c:v>
                </c:pt>
                <c:pt idx="2147">
                  <c:v>45231</c:v>
                </c:pt>
                <c:pt idx="2148">
                  <c:v>45232</c:v>
                </c:pt>
                <c:pt idx="2149">
                  <c:v>45233</c:v>
                </c:pt>
                <c:pt idx="2150">
                  <c:v>45236</c:v>
                </c:pt>
                <c:pt idx="2151">
                  <c:v>45237</c:v>
                </c:pt>
                <c:pt idx="2152">
                  <c:v>45238</c:v>
                </c:pt>
                <c:pt idx="2153">
                  <c:v>45239</c:v>
                </c:pt>
                <c:pt idx="2154">
                  <c:v>45240</c:v>
                </c:pt>
                <c:pt idx="2155">
                  <c:v>45243</c:v>
                </c:pt>
                <c:pt idx="2156">
                  <c:v>45244</c:v>
                </c:pt>
                <c:pt idx="2157">
                  <c:v>45245</c:v>
                </c:pt>
                <c:pt idx="2158">
                  <c:v>45246</c:v>
                </c:pt>
                <c:pt idx="2159" formatCode="m/d/yyyy">
                  <c:v>45247</c:v>
                </c:pt>
                <c:pt idx="2160" formatCode="m/d/yyyy">
                  <c:v>45250</c:v>
                </c:pt>
                <c:pt idx="2161" formatCode="m/d/yyyy">
                  <c:v>45251</c:v>
                </c:pt>
                <c:pt idx="2162" formatCode="m/d/yyyy">
                  <c:v>45252</c:v>
                </c:pt>
                <c:pt idx="2163" formatCode="m/d/yyyy">
                  <c:v>45253</c:v>
                </c:pt>
                <c:pt idx="2164" formatCode="m/d/yyyy">
                  <c:v>45254</c:v>
                </c:pt>
                <c:pt idx="2165" formatCode="m/d/yyyy">
                  <c:v>45257</c:v>
                </c:pt>
                <c:pt idx="2166" formatCode="m/d/yyyy">
                  <c:v>45258</c:v>
                </c:pt>
                <c:pt idx="2167" formatCode="m/d/yyyy">
                  <c:v>45259</c:v>
                </c:pt>
                <c:pt idx="2168" formatCode="m/d/yyyy">
                  <c:v>45260</c:v>
                </c:pt>
                <c:pt idx="2169" formatCode="m/d/yyyy">
                  <c:v>45261</c:v>
                </c:pt>
                <c:pt idx="2170" formatCode="m/d/yyyy">
                  <c:v>45264</c:v>
                </c:pt>
                <c:pt idx="2171" formatCode="m/d/yyyy">
                  <c:v>45265</c:v>
                </c:pt>
                <c:pt idx="2172" formatCode="m/d/yyyy">
                  <c:v>45266</c:v>
                </c:pt>
                <c:pt idx="2173" formatCode="m/d/yyyy">
                  <c:v>45267</c:v>
                </c:pt>
                <c:pt idx="2174" formatCode="m/d/yyyy">
                  <c:v>45268</c:v>
                </c:pt>
                <c:pt idx="2175" formatCode="m/d/yyyy">
                  <c:v>45271</c:v>
                </c:pt>
                <c:pt idx="2176" formatCode="m/d/yyyy">
                  <c:v>45272</c:v>
                </c:pt>
                <c:pt idx="2177" formatCode="m/d/yyyy">
                  <c:v>45273</c:v>
                </c:pt>
                <c:pt idx="2178" formatCode="m/d/yyyy">
                  <c:v>45274</c:v>
                </c:pt>
                <c:pt idx="2179" formatCode="m/d/yyyy">
                  <c:v>45275</c:v>
                </c:pt>
                <c:pt idx="2180" formatCode="m/d/yyyy">
                  <c:v>45278</c:v>
                </c:pt>
                <c:pt idx="2181" formatCode="m/d/yyyy">
                  <c:v>45279</c:v>
                </c:pt>
                <c:pt idx="2182" formatCode="m/d/yyyy">
                  <c:v>45280</c:v>
                </c:pt>
                <c:pt idx="2183" formatCode="m/d/yyyy">
                  <c:v>45281</c:v>
                </c:pt>
                <c:pt idx="2184" formatCode="m/d/yyyy">
                  <c:v>45282</c:v>
                </c:pt>
                <c:pt idx="2185" formatCode="m/d/yyyy">
                  <c:v>45285</c:v>
                </c:pt>
                <c:pt idx="2186" formatCode="m/d/yyyy">
                  <c:v>45286</c:v>
                </c:pt>
                <c:pt idx="2187" formatCode="m/d/yyyy">
                  <c:v>45287</c:v>
                </c:pt>
                <c:pt idx="2188" formatCode="m/d/yyyy">
                  <c:v>45288</c:v>
                </c:pt>
                <c:pt idx="2189" formatCode="m/d/yyyy">
                  <c:v>45289</c:v>
                </c:pt>
                <c:pt idx="2190" formatCode="m/d/yyyy">
                  <c:v>45293</c:v>
                </c:pt>
                <c:pt idx="2191" formatCode="m/d/yyyy">
                  <c:v>45294</c:v>
                </c:pt>
                <c:pt idx="2192" formatCode="m/d/yyyy">
                  <c:v>45295</c:v>
                </c:pt>
                <c:pt idx="2193" formatCode="m/d/yyyy">
                  <c:v>45296</c:v>
                </c:pt>
                <c:pt idx="2194" formatCode="m/d/yyyy">
                  <c:v>45299</c:v>
                </c:pt>
                <c:pt idx="2195" formatCode="m/d/yyyy">
                  <c:v>45300</c:v>
                </c:pt>
                <c:pt idx="2196" formatCode="m/d/yyyy">
                  <c:v>45301</c:v>
                </c:pt>
                <c:pt idx="2197" formatCode="m/d/yyyy">
                  <c:v>45302</c:v>
                </c:pt>
                <c:pt idx="2198" formatCode="m/d/yyyy">
                  <c:v>45303</c:v>
                </c:pt>
                <c:pt idx="2199" formatCode="m/d/yyyy">
                  <c:v>45306</c:v>
                </c:pt>
                <c:pt idx="2200" formatCode="m/d/yyyy">
                  <c:v>45307</c:v>
                </c:pt>
                <c:pt idx="2201" formatCode="m/d/yyyy">
                  <c:v>45308</c:v>
                </c:pt>
                <c:pt idx="2202" formatCode="m/d/yyyy">
                  <c:v>45309</c:v>
                </c:pt>
                <c:pt idx="2203" formatCode="m/d/yyyy">
                  <c:v>45310</c:v>
                </c:pt>
                <c:pt idx="2204" formatCode="m/d/yyyy">
                  <c:v>45313</c:v>
                </c:pt>
                <c:pt idx="2205" formatCode="m/d/yyyy">
                  <c:v>45314</c:v>
                </c:pt>
                <c:pt idx="2206" formatCode="m/d/yyyy">
                  <c:v>45315</c:v>
                </c:pt>
                <c:pt idx="2207" formatCode="m/d/yyyy">
                  <c:v>45316</c:v>
                </c:pt>
                <c:pt idx="2208" formatCode="m/d/yyyy">
                  <c:v>45317</c:v>
                </c:pt>
                <c:pt idx="2209" formatCode="m/d/yyyy">
                  <c:v>45320</c:v>
                </c:pt>
                <c:pt idx="2210" formatCode="m/d/yyyy">
                  <c:v>45321</c:v>
                </c:pt>
                <c:pt idx="2211" formatCode="m/d/yyyy">
                  <c:v>45322</c:v>
                </c:pt>
                <c:pt idx="2212" formatCode="m/d/yyyy">
                  <c:v>45323</c:v>
                </c:pt>
                <c:pt idx="2213" formatCode="m/d/yyyy">
                  <c:v>45324</c:v>
                </c:pt>
                <c:pt idx="2214" formatCode="m/d/yyyy">
                  <c:v>45327</c:v>
                </c:pt>
                <c:pt idx="2215" formatCode="m/d/yyyy">
                  <c:v>45328</c:v>
                </c:pt>
                <c:pt idx="2216" formatCode="m/d/yyyy">
                  <c:v>45329</c:v>
                </c:pt>
                <c:pt idx="2217" formatCode="m/d/yyyy">
                  <c:v>45337</c:v>
                </c:pt>
                <c:pt idx="2218" formatCode="m/d/yyyy">
                  <c:v>45338</c:v>
                </c:pt>
                <c:pt idx="2219" formatCode="m/d/yyyy">
                  <c:v>45341</c:v>
                </c:pt>
                <c:pt idx="2220" formatCode="m/d/yyyy">
                  <c:v>45342</c:v>
                </c:pt>
                <c:pt idx="2221" formatCode="m/d/yyyy">
                  <c:v>45343</c:v>
                </c:pt>
                <c:pt idx="2222" formatCode="m/d/yyyy">
                  <c:v>45344</c:v>
                </c:pt>
                <c:pt idx="2223" formatCode="m/d/yyyy">
                  <c:v>45345</c:v>
                </c:pt>
                <c:pt idx="2224" formatCode="m/d/yyyy">
                  <c:v>45348</c:v>
                </c:pt>
                <c:pt idx="2225" formatCode="m/d/yyyy">
                  <c:v>45349</c:v>
                </c:pt>
                <c:pt idx="2226" formatCode="m/d/yyyy">
                  <c:v>45350</c:v>
                </c:pt>
                <c:pt idx="2227" formatCode="m/d/yyyy">
                  <c:v>45351</c:v>
                </c:pt>
                <c:pt idx="2228" formatCode="m/d/yyyy">
                  <c:v>45352</c:v>
                </c:pt>
                <c:pt idx="2229" formatCode="m/d/yyyy">
                  <c:v>45355</c:v>
                </c:pt>
                <c:pt idx="2230" formatCode="m/d/yyyy">
                  <c:v>45356</c:v>
                </c:pt>
                <c:pt idx="2231" formatCode="m/d/yyyy">
                  <c:v>45357</c:v>
                </c:pt>
                <c:pt idx="2232" formatCode="m/d/yyyy">
                  <c:v>45358</c:v>
                </c:pt>
                <c:pt idx="2233" formatCode="m/d/yyyy">
                  <c:v>45359</c:v>
                </c:pt>
                <c:pt idx="2234" formatCode="m/d/yyyy">
                  <c:v>45362</c:v>
                </c:pt>
                <c:pt idx="2235" formatCode="m/d/yyyy">
                  <c:v>45363</c:v>
                </c:pt>
                <c:pt idx="2236" formatCode="m/d/yyyy">
                  <c:v>45364</c:v>
                </c:pt>
                <c:pt idx="2237" formatCode="m/d/yyyy">
                  <c:v>45365</c:v>
                </c:pt>
                <c:pt idx="2238" formatCode="m/d/yyyy">
                  <c:v>45366</c:v>
                </c:pt>
                <c:pt idx="2239" formatCode="m/d/yyyy">
                  <c:v>45369</c:v>
                </c:pt>
                <c:pt idx="2240" formatCode="m/d/yyyy">
                  <c:v>45370</c:v>
                </c:pt>
                <c:pt idx="2241" formatCode="m/d/yyyy">
                  <c:v>45371</c:v>
                </c:pt>
                <c:pt idx="2242" formatCode="m/d/yyyy">
                  <c:v>45372</c:v>
                </c:pt>
                <c:pt idx="2243" formatCode="m/d/yyyy">
                  <c:v>45373</c:v>
                </c:pt>
                <c:pt idx="2244" formatCode="m/d/yyyy">
                  <c:v>45376</c:v>
                </c:pt>
                <c:pt idx="2245" formatCode="m/d/yyyy">
                  <c:v>45377</c:v>
                </c:pt>
                <c:pt idx="2246" formatCode="m/d/yyyy">
                  <c:v>45378</c:v>
                </c:pt>
                <c:pt idx="2247" formatCode="m/d/yyyy">
                  <c:v>45379</c:v>
                </c:pt>
                <c:pt idx="2248" formatCode="m/d/yyyy">
                  <c:v>45380</c:v>
                </c:pt>
                <c:pt idx="2249" formatCode="m/d/yyyy">
                  <c:v>45383</c:v>
                </c:pt>
                <c:pt idx="2250" formatCode="m/d/yyyy">
                  <c:v>45384</c:v>
                </c:pt>
                <c:pt idx="2251" formatCode="m/d/yyyy">
                  <c:v>45385</c:v>
                </c:pt>
                <c:pt idx="2252" formatCode="m/d/yyyy">
                  <c:v>45386</c:v>
                </c:pt>
                <c:pt idx="2253" formatCode="m/d/yyyy">
                  <c:v>45387</c:v>
                </c:pt>
                <c:pt idx="2254" formatCode="m/d/yyyy">
                  <c:v>45390</c:v>
                </c:pt>
                <c:pt idx="2255" formatCode="m/d/yyyy">
                  <c:v>45391</c:v>
                </c:pt>
                <c:pt idx="2256" formatCode="m/d/yyyy">
                  <c:v>45392</c:v>
                </c:pt>
                <c:pt idx="2257" formatCode="m/d/yyyy">
                  <c:v>45393</c:v>
                </c:pt>
                <c:pt idx="2258" formatCode="m/d/yyyy">
                  <c:v>45394</c:v>
                </c:pt>
                <c:pt idx="2259" formatCode="m/d/yyyy">
                  <c:v>45397</c:v>
                </c:pt>
                <c:pt idx="2260" formatCode="m/d/yyyy">
                  <c:v>45398</c:v>
                </c:pt>
                <c:pt idx="2261" formatCode="m/d/yyyy">
                  <c:v>45399</c:v>
                </c:pt>
                <c:pt idx="2262" formatCode="m/d/yyyy">
                  <c:v>45400</c:v>
                </c:pt>
                <c:pt idx="2263" formatCode="m/d/yyyy">
                  <c:v>45401</c:v>
                </c:pt>
                <c:pt idx="2264" formatCode="m/d/yyyy">
                  <c:v>45404</c:v>
                </c:pt>
                <c:pt idx="2265" formatCode="m/d/yyyy">
                  <c:v>45405</c:v>
                </c:pt>
                <c:pt idx="2266" formatCode="m/d/yyyy">
                  <c:v>45406</c:v>
                </c:pt>
                <c:pt idx="2267" formatCode="m/d/yyyy">
                  <c:v>45407</c:v>
                </c:pt>
                <c:pt idx="2268" formatCode="m/d/yyyy">
                  <c:v>45408</c:v>
                </c:pt>
                <c:pt idx="2269" formatCode="m/d/yyyy">
                  <c:v>45411</c:v>
                </c:pt>
                <c:pt idx="2270" formatCode="m/d/yyyy">
                  <c:v>45414</c:v>
                </c:pt>
                <c:pt idx="2271" formatCode="m/d/yyyy">
                  <c:v>45415</c:v>
                </c:pt>
                <c:pt idx="2272" formatCode="m/d/yyyy">
                  <c:v>45416</c:v>
                </c:pt>
                <c:pt idx="2273" formatCode="m/d/yyyy">
                  <c:v>45418</c:v>
                </c:pt>
                <c:pt idx="2274" formatCode="m/d/yyyy">
                  <c:v>45419</c:v>
                </c:pt>
                <c:pt idx="2275" formatCode="m/d/yyyy">
                  <c:v>45420</c:v>
                </c:pt>
                <c:pt idx="2276" formatCode="m/d/yyyy">
                  <c:v>45421</c:v>
                </c:pt>
                <c:pt idx="2277" formatCode="m/d/yyyy">
                  <c:v>45422</c:v>
                </c:pt>
                <c:pt idx="2278" formatCode="m/d/yyyy">
                  <c:v>45425</c:v>
                </c:pt>
                <c:pt idx="2279" formatCode="m/d/yyyy">
                  <c:v>45426</c:v>
                </c:pt>
                <c:pt idx="2280" formatCode="m/d/yyyy">
                  <c:v>45427</c:v>
                </c:pt>
                <c:pt idx="2281" formatCode="m/d/yyyy">
                  <c:v>45428</c:v>
                </c:pt>
                <c:pt idx="2282" formatCode="m/d/yyyy">
                  <c:v>45429</c:v>
                </c:pt>
                <c:pt idx="2283" formatCode="m/d/yyyy">
                  <c:v>45432</c:v>
                </c:pt>
                <c:pt idx="2284" formatCode="m/d/yyyy">
                  <c:v>45433</c:v>
                </c:pt>
                <c:pt idx="2285" formatCode="m/d/yyyy">
                  <c:v>45434</c:v>
                </c:pt>
                <c:pt idx="2286" formatCode="m/d/yyyy">
                  <c:v>45435</c:v>
                </c:pt>
                <c:pt idx="2287" formatCode="m/d/yyyy">
                  <c:v>45436</c:v>
                </c:pt>
                <c:pt idx="2288" formatCode="m/d/yyyy">
                  <c:v>45439</c:v>
                </c:pt>
                <c:pt idx="2289" formatCode="m/d/yyyy">
                  <c:v>45440</c:v>
                </c:pt>
                <c:pt idx="2290" formatCode="m/d/yyyy">
                  <c:v>45441</c:v>
                </c:pt>
                <c:pt idx="2291" formatCode="m/d/yyyy">
                  <c:v>45442</c:v>
                </c:pt>
                <c:pt idx="2292" formatCode="m/d/yyyy">
                  <c:v>45443</c:v>
                </c:pt>
                <c:pt idx="2293" formatCode="m/d/yyyy">
                  <c:v>45446</c:v>
                </c:pt>
                <c:pt idx="2294" formatCode="m/d/yyyy">
                  <c:v>45447</c:v>
                </c:pt>
                <c:pt idx="2295" formatCode="m/d/yyyy">
                  <c:v>45448</c:v>
                </c:pt>
                <c:pt idx="2296" formatCode="m/d/yyyy">
                  <c:v>45449</c:v>
                </c:pt>
                <c:pt idx="2297" formatCode="m/d/yyyy">
                  <c:v>45450</c:v>
                </c:pt>
                <c:pt idx="2298" formatCode="m/d/yyyy">
                  <c:v>45453</c:v>
                </c:pt>
                <c:pt idx="2299" formatCode="m/d/yyyy">
                  <c:v>45454</c:v>
                </c:pt>
                <c:pt idx="2300" formatCode="m/d/yyyy">
                  <c:v>45455</c:v>
                </c:pt>
                <c:pt idx="2301" formatCode="m/d/yyyy">
                  <c:v>45456</c:v>
                </c:pt>
                <c:pt idx="2302" formatCode="m/d/yyyy">
                  <c:v>45457</c:v>
                </c:pt>
                <c:pt idx="2303" formatCode="m/d/yyyy">
                  <c:v>45460</c:v>
                </c:pt>
                <c:pt idx="2304" formatCode="m/d/yyyy">
                  <c:v>45461</c:v>
                </c:pt>
                <c:pt idx="2305" formatCode="m/d/yyyy">
                  <c:v>45462</c:v>
                </c:pt>
                <c:pt idx="2306" formatCode="m/d/yyyy">
                  <c:v>45463</c:v>
                </c:pt>
                <c:pt idx="2307" formatCode="m/d/yyyy">
                  <c:v>45464</c:v>
                </c:pt>
                <c:pt idx="2308" formatCode="m/d/yyyy">
                  <c:v>45467</c:v>
                </c:pt>
                <c:pt idx="2309" formatCode="m/d/yyyy">
                  <c:v>45468</c:v>
                </c:pt>
                <c:pt idx="2310" formatCode="m/d/yyyy">
                  <c:v>45469</c:v>
                </c:pt>
                <c:pt idx="2311" formatCode="m/d/yyyy">
                  <c:v>45470</c:v>
                </c:pt>
                <c:pt idx="2312" formatCode="m/d/yyyy">
                  <c:v>45471</c:v>
                </c:pt>
                <c:pt idx="2313" formatCode="m/d/yyyy">
                  <c:v>45474</c:v>
                </c:pt>
                <c:pt idx="2314" formatCode="m/d/yyyy">
                  <c:v>45475</c:v>
                </c:pt>
                <c:pt idx="2315" formatCode="m/d/yyyy">
                  <c:v>45476</c:v>
                </c:pt>
                <c:pt idx="2316" formatCode="m/d/yyyy">
                  <c:v>45477</c:v>
                </c:pt>
                <c:pt idx="2317" formatCode="m/d/yyyy">
                  <c:v>45478</c:v>
                </c:pt>
                <c:pt idx="2318" formatCode="m/d/yyyy">
                  <c:v>45481</c:v>
                </c:pt>
                <c:pt idx="2319" formatCode="m/d/yyyy">
                  <c:v>45482</c:v>
                </c:pt>
                <c:pt idx="2320" formatCode="m/d/yyyy">
                  <c:v>45483</c:v>
                </c:pt>
                <c:pt idx="2321" formatCode="m/d/yyyy">
                  <c:v>45484</c:v>
                </c:pt>
                <c:pt idx="2322" formatCode="m/d/yyyy">
                  <c:v>45485</c:v>
                </c:pt>
                <c:pt idx="2323" formatCode="m/d/yyyy">
                  <c:v>45488</c:v>
                </c:pt>
                <c:pt idx="2324" formatCode="m/d/yyyy">
                  <c:v>45489</c:v>
                </c:pt>
                <c:pt idx="2325" formatCode="m/d/yyyy">
                  <c:v>45490</c:v>
                </c:pt>
                <c:pt idx="2326" formatCode="m/d/yyyy">
                  <c:v>45491</c:v>
                </c:pt>
                <c:pt idx="2327" formatCode="m/d/yyyy">
                  <c:v>45492</c:v>
                </c:pt>
                <c:pt idx="2328" formatCode="m/d/yyyy">
                  <c:v>45495</c:v>
                </c:pt>
                <c:pt idx="2329" formatCode="m/d/yyyy">
                  <c:v>45496</c:v>
                </c:pt>
                <c:pt idx="2330" formatCode="m/d/yyyy">
                  <c:v>45497</c:v>
                </c:pt>
                <c:pt idx="2331" formatCode="m/d/yyyy">
                  <c:v>45498</c:v>
                </c:pt>
                <c:pt idx="2332" formatCode="m/d/yyyy">
                  <c:v>45499</c:v>
                </c:pt>
                <c:pt idx="2333" formatCode="m/d/yyyy">
                  <c:v>45502</c:v>
                </c:pt>
                <c:pt idx="2334" formatCode="m/d/yyyy">
                  <c:v>45503</c:v>
                </c:pt>
                <c:pt idx="2335" formatCode="m/d/yyyy">
                  <c:v>45504</c:v>
                </c:pt>
                <c:pt idx="2336" formatCode="m/d/yyyy">
                  <c:v>45505</c:v>
                </c:pt>
                <c:pt idx="2337" formatCode="m/d/yyyy">
                  <c:v>45506</c:v>
                </c:pt>
                <c:pt idx="2338" formatCode="m/d/yyyy">
                  <c:v>45509</c:v>
                </c:pt>
                <c:pt idx="2339" formatCode="m/d/yyyy">
                  <c:v>45510</c:v>
                </c:pt>
                <c:pt idx="2340" formatCode="m/d/yyyy">
                  <c:v>45511</c:v>
                </c:pt>
                <c:pt idx="2341" formatCode="m/d/yyyy">
                  <c:v>45512</c:v>
                </c:pt>
                <c:pt idx="2342" formatCode="m/d/yyyy">
                  <c:v>45513</c:v>
                </c:pt>
                <c:pt idx="2343" formatCode="m/d/yyyy">
                  <c:v>45516</c:v>
                </c:pt>
                <c:pt idx="2344" formatCode="m/d/yyyy">
                  <c:v>45517</c:v>
                </c:pt>
                <c:pt idx="2345" formatCode="m/d/yyyy">
                  <c:v>45518</c:v>
                </c:pt>
                <c:pt idx="2346" formatCode="m/d/yyyy">
                  <c:v>45519</c:v>
                </c:pt>
                <c:pt idx="2347" formatCode="m/d/yyyy">
                  <c:v>45520</c:v>
                </c:pt>
                <c:pt idx="2348" formatCode="m/d/yyyy">
                  <c:v>45523</c:v>
                </c:pt>
                <c:pt idx="2349" formatCode="m/d/yyyy">
                  <c:v>45524</c:v>
                </c:pt>
                <c:pt idx="2350" formatCode="m/d/yyyy">
                  <c:v>45525</c:v>
                </c:pt>
                <c:pt idx="2351" formatCode="m/d/yyyy">
                  <c:v>45526</c:v>
                </c:pt>
                <c:pt idx="2352" formatCode="m/d/yyyy">
                  <c:v>45527</c:v>
                </c:pt>
                <c:pt idx="2353" formatCode="m/d/yyyy">
                  <c:v>45530</c:v>
                </c:pt>
                <c:pt idx="2354" formatCode="m/d/yyyy">
                  <c:v>45531</c:v>
                </c:pt>
                <c:pt idx="2355" formatCode="m/d/yyyy">
                  <c:v>45532</c:v>
                </c:pt>
                <c:pt idx="2356" formatCode="m/d/yyyy">
                  <c:v>45533</c:v>
                </c:pt>
                <c:pt idx="2357" formatCode="m/d/yyyy">
                  <c:v>45534</c:v>
                </c:pt>
                <c:pt idx="2358" formatCode="m/d/yyyy">
                  <c:v>45539</c:v>
                </c:pt>
                <c:pt idx="2359" formatCode="m/d/yyyy">
                  <c:v>45540</c:v>
                </c:pt>
                <c:pt idx="2360" formatCode="m/d/yyyy">
                  <c:v>45541</c:v>
                </c:pt>
                <c:pt idx="2361" formatCode="m/d/yyyy">
                  <c:v>45544</c:v>
                </c:pt>
                <c:pt idx="2362" formatCode="m/d/yyyy">
                  <c:v>45545</c:v>
                </c:pt>
                <c:pt idx="2363" formatCode="m/d/yyyy">
                  <c:v>45546</c:v>
                </c:pt>
                <c:pt idx="2364" formatCode="m/d/yyyy">
                  <c:v>45547</c:v>
                </c:pt>
                <c:pt idx="2365" formatCode="m/d/yyyy">
                  <c:v>45548</c:v>
                </c:pt>
                <c:pt idx="2366" formatCode="m/d/yyyy">
                  <c:v>45551</c:v>
                </c:pt>
                <c:pt idx="2367" formatCode="m/d/yyyy">
                  <c:v>45552</c:v>
                </c:pt>
                <c:pt idx="2368" formatCode="m/d/yyyy">
                  <c:v>45553</c:v>
                </c:pt>
                <c:pt idx="2369" formatCode="m/d/yyyy">
                  <c:v>45554</c:v>
                </c:pt>
                <c:pt idx="2370" formatCode="m/d/yyyy">
                  <c:v>45555</c:v>
                </c:pt>
                <c:pt idx="2371" formatCode="m/d/yyyy">
                  <c:v>45558</c:v>
                </c:pt>
                <c:pt idx="2372" formatCode="m/d/yyyy">
                  <c:v>45559</c:v>
                </c:pt>
                <c:pt idx="2373" formatCode="m/d/yyyy">
                  <c:v>45560</c:v>
                </c:pt>
                <c:pt idx="2374" formatCode="m/d/yyyy">
                  <c:v>45561</c:v>
                </c:pt>
                <c:pt idx="2375" formatCode="m/d/yyyy">
                  <c:v>45562</c:v>
                </c:pt>
                <c:pt idx="2376" formatCode="m/d/yyyy">
                  <c:v>45565</c:v>
                </c:pt>
                <c:pt idx="2377" formatCode="m/d/yyyy">
                  <c:v>45566</c:v>
                </c:pt>
                <c:pt idx="2378" formatCode="m/d/yyyy">
                  <c:v>45567</c:v>
                </c:pt>
                <c:pt idx="2379" formatCode="m/d/yyyy">
                  <c:v>45568</c:v>
                </c:pt>
                <c:pt idx="2380" formatCode="m/d/yyyy">
                  <c:v>45569</c:v>
                </c:pt>
                <c:pt idx="2381" formatCode="m/d/yyyy">
                  <c:v>45572</c:v>
                </c:pt>
                <c:pt idx="2382" formatCode="m/d/yyyy">
                  <c:v>45573</c:v>
                </c:pt>
                <c:pt idx="2383" formatCode="m/d/yyyy">
                  <c:v>45574</c:v>
                </c:pt>
                <c:pt idx="2384" formatCode="m/d/yyyy">
                  <c:v>45575</c:v>
                </c:pt>
                <c:pt idx="2385" formatCode="m/d/yyyy">
                  <c:v>45576</c:v>
                </c:pt>
                <c:pt idx="2386" formatCode="m/d/yyyy">
                  <c:v>45579</c:v>
                </c:pt>
                <c:pt idx="2387" formatCode="m/d/yyyy">
                  <c:v>45580</c:v>
                </c:pt>
                <c:pt idx="2388" formatCode="m/d/yyyy">
                  <c:v>45581</c:v>
                </c:pt>
                <c:pt idx="2389" formatCode="m/d/yyyy">
                  <c:v>45582</c:v>
                </c:pt>
                <c:pt idx="2390" formatCode="m/d/yyyy">
                  <c:v>45583</c:v>
                </c:pt>
                <c:pt idx="2391" formatCode="m/d/yyyy">
                  <c:v>45586</c:v>
                </c:pt>
                <c:pt idx="2392" formatCode="m/d/yyyy">
                  <c:v>45587</c:v>
                </c:pt>
                <c:pt idx="2393" formatCode="m/d/yyyy">
                  <c:v>45588</c:v>
                </c:pt>
                <c:pt idx="2394" formatCode="m/d/yyyy">
                  <c:v>45589</c:v>
                </c:pt>
                <c:pt idx="2395" formatCode="m/d/yyyy">
                  <c:v>45590</c:v>
                </c:pt>
                <c:pt idx="2396" formatCode="m/d/yyyy">
                  <c:v>45593</c:v>
                </c:pt>
                <c:pt idx="2397" formatCode="m/d/yyyy">
                  <c:v>45594</c:v>
                </c:pt>
                <c:pt idx="2398" formatCode="m/d/yyyy">
                  <c:v>45595</c:v>
                </c:pt>
                <c:pt idx="2399" formatCode="m/d/yyyy">
                  <c:v>45596</c:v>
                </c:pt>
                <c:pt idx="2400" formatCode="m/d/yyyy">
                  <c:v>45597</c:v>
                </c:pt>
                <c:pt idx="2401" formatCode="m/d/yyyy">
                  <c:v>45600</c:v>
                </c:pt>
                <c:pt idx="2402" formatCode="m/d/yyyy">
                  <c:v>45601</c:v>
                </c:pt>
                <c:pt idx="2403" formatCode="m/d/yyyy">
                  <c:v>45602</c:v>
                </c:pt>
                <c:pt idx="2404" formatCode="m/d/yyyy">
                  <c:v>45603</c:v>
                </c:pt>
                <c:pt idx="2405" formatCode="m/d/yyyy">
                  <c:v>45604</c:v>
                </c:pt>
                <c:pt idx="2406" formatCode="m/d/yyyy">
                  <c:v>45607</c:v>
                </c:pt>
                <c:pt idx="2407" formatCode="m/d/yyyy">
                  <c:v>45608</c:v>
                </c:pt>
                <c:pt idx="2408" formatCode="m/d/yyyy">
                  <c:v>45609</c:v>
                </c:pt>
                <c:pt idx="2409" formatCode="m/d/yyyy">
                  <c:v>45610</c:v>
                </c:pt>
                <c:pt idx="2410" formatCode="m/d/yyyy">
                  <c:v>45611</c:v>
                </c:pt>
                <c:pt idx="2411" formatCode="m/d/yyyy">
                  <c:v>45614</c:v>
                </c:pt>
                <c:pt idx="2412" formatCode="m/d/yyyy">
                  <c:v>45615</c:v>
                </c:pt>
                <c:pt idx="2413" formatCode="m/d/yyyy">
                  <c:v>45616</c:v>
                </c:pt>
                <c:pt idx="2414" formatCode="m/d/yyyy">
                  <c:v>45617</c:v>
                </c:pt>
                <c:pt idx="2415" formatCode="m/d/yyyy">
                  <c:v>45618</c:v>
                </c:pt>
                <c:pt idx="2416" formatCode="m/d/yyyy">
                  <c:v>45621</c:v>
                </c:pt>
                <c:pt idx="2417" formatCode="m/d/yyyy">
                  <c:v>45622</c:v>
                </c:pt>
                <c:pt idx="2418" formatCode="m/d/yyyy">
                  <c:v>45623</c:v>
                </c:pt>
                <c:pt idx="2419" formatCode="m/d/yyyy">
                  <c:v>45624</c:v>
                </c:pt>
                <c:pt idx="2420" formatCode="m/d/yyyy">
                  <c:v>45625</c:v>
                </c:pt>
                <c:pt idx="2421" formatCode="m/d/yyyy">
                  <c:v>45628</c:v>
                </c:pt>
                <c:pt idx="2422" formatCode="m/d/yyyy">
                  <c:v>45629</c:v>
                </c:pt>
                <c:pt idx="2423" formatCode="m/d/yyyy">
                  <c:v>45630</c:v>
                </c:pt>
                <c:pt idx="2424" formatCode="m/d/yyyy">
                  <c:v>45631</c:v>
                </c:pt>
                <c:pt idx="2425" formatCode="m/d/yyyy">
                  <c:v>45632</c:v>
                </c:pt>
                <c:pt idx="2426" formatCode="m/d/yyyy">
                  <c:v>45635</c:v>
                </c:pt>
                <c:pt idx="2427" formatCode="m/d/yyyy">
                  <c:v>45636</c:v>
                </c:pt>
                <c:pt idx="2428" formatCode="m/d/yyyy">
                  <c:v>45637</c:v>
                </c:pt>
                <c:pt idx="2429" formatCode="m/d/yyyy">
                  <c:v>45638</c:v>
                </c:pt>
                <c:pt idx="2430" formatCode="m/d/yyyy">
                  <c:v>45639</c:v>
                </c:pt>
                <c:pt idx="2431" formatCode="m/d/yyyy">
                  <c:v>45642</c:v>
                </c:pt>
                <c:pt idx="2432" formatCode="m/d/yyyy">
                  <c:v>45643</c:v>
                </c:pt>
                <c:pt idx="2433" formatCode="m/d/yyyy">
                  <c:v>45644</c:v>
                </c:pt>
                <c:pt idx="2434" formatCode="m/d/yyyy">
                  <c:v>45645</c:v>
                </c:pt>
                <c:pt idx="2435" formatCode="m/d/yyyy">
                  <c:v>45646</c:v>
                </c:pt>
                <c:pt idx="2436" formatCode="m/d/yyyy">
                  <c:v>45649</c:v>
                </c:pt>
                <c:pt idx="2437" formatCode="m/d/yyyy">
                  <c:v>45650</c:v>
                </c:pt>
                <c:pt idx="2438" formatCode="m/d/yyyy">
                  <c:v>45651</c:v>
                </c:pt>
                <c:pt idx="2439" formatCode="m/d/yyyy">
                  <c:v>45652</c:v>
                </c:pt>
                <c:pt idx="2440" formatCode="m/d/yyyy">
                  <c:v>45653</c:v>
                </c:pt>
                <c:pt idx="2441" formatCode="m/d/yyyy">
                  <c:v>45656</c:v>
                </c:pt>
                <c:pt idx="2442" formatCode="m/d/yyyy">
                  <c:v>45657</c:v>
                </c:pt>
                <c:pt idx="2443" formatCode="m/d/yyyy">
                  <c:v>45659</c:v>
                </c:pt>
                <c:pt idx="2444" formatCode="m/d/yyyy">
                  <c:v>45660</c:v>
                </c:pt>
                <c:pt idx="2445" formatCode="m/d/yyyy">
                  <c:v>45663</c:v>
                </c:pt>
                <c:pt idx="2446" formatCode="m/d/yyyy">
                  <c:v>45664</c:v>
                </c:pt>
                <c:pt idx="2447" formatCode="m/d/yyyy">
                  <c:v>45665</c:v>
                </c:pt>
                <c:pt idx="2448" formatCode="m/d/yyyy">
                  <c:v>45666</c:v>
                </c:pt>
                <c:pt idx="2449" formatCode="m/d/yyyy">
                  <c:v>45667</c:v>
                </c:pt>
                <c:pt idx="2450" formatCode="m/d/yyyy">
                  <c:v>45670</c:v>
                </c:pt>
                <c:pt idx="2451" formatCode="m/d/yyyy">
                  <c:v>45671</c:v>
                </c:pt>
                <c:pt idx="2452" formatCode="m/d/yyyy">
                  <c:v>45672</c:v>
                </c:pt>
                <c:pt idx="2453" formatCode="m/d/yyyy">
                  <c:v>45673</c:v>
                </c:pt>
                <c:pt idx="2454" formatCode="m/d/yyyy">
                  <c:v>45674</c:v>
                </c:pt>
                <c:pt idx="2455" formatCode="m/d/yyyy">
                  <c:v>45677</c:v>
                </c:pt>
                <c:pt idx="2456" formatCode="m/d/yyyy">
                  <c:v>45678</c:v>
                </c:pt>
                <c:pt idx="2457" formatCode="m/d/yyyy">
                  <c:v>45679</c:v>
                </c:pt>
                <c:pt idx="2458" formatCode="m/d/yyyy">
                  <c:v>45680</c:v>
                </c:pt>
                <c:pt idx="2459" formatCode="m/d/yyyy">
                  <c:v>45681</c:v>
                </c:pt>
                <c:pt idx="2460" formatCode="m/d/yyyy">
                  <c:v>45691</c:v>
                </c:pt>
                <c:pt idx="2461" formatCode="m/d/yyyy">
                  <c:v>45692</c:v>
                </c:pt>
                <c:pt idx="2462" formatCode="m/d/yyyy">
                  <c:v>45693</c:v>
                </c:pt>
                <c:pt idx="2463" formatCode="m/d/yyyy">
                  <c:v>45694</c:v>
                </c:pt>
                <c:pt idx="2464" formatCode="m/d/yyyy">
                  <c:v>45695</c:v>
                </c:pt>
                <c:pt idx="2465" formatCode="m/d/yyyy">
                  <c:v>45698</c:v>
                </c:pt>
                <c:pt idx="2466" formatCode="m/d/yyyy">
                  <c:v>45699</c:v>
                </c:pt>
                <c:pt idx="2467" formatCode="m/d/yyyy">
                  <c:v>45700</c:v>
                </c:pt>
                <c:pt idx="2468" formatCode="m/d/yyyy">
                  <c:v>45701</c:v>
                </c:pt>
                <c:pt idx="2469" formatCode="m/d/yyyy">
                  <c:v>45702</c:v>
                </c:pt>
                <c:pt idx="2470" formatCode="m/d/yyyy">
                  <c:v>45705</c:v>
                </c:pt>
                <c:pt idx="2471" formatCode="m/d/yyyy">
                  <c:v>45706</c:v>
                </c:pt>
                <c:pt idx="2472" formatCode="m/d/yyyy">
                  <c:v>45707</c:v>
                </c:pt>
                <c:pt idx="2473" formatCode="m/d/yyyy">
                  <c:v>45708</c:v>
                </c:pt>
                <c:pt idx="2474" formatCode="m/d/yyyy">
                  <c:v>45709</c:v>
                </c:pt>
                <c:pt idx="2475" formatCode="m/d/yyyy">
                  <c:v>45712</c:v>
                </c:pt>
                <c:pt idx="2476" formatCode="m/d/yyyy">
                  <c:v>45713</c:v>
                </c:pt>
                <c:pt idx="2477" formatCode="m/d/yyyy">
                  <c:v>45714</c:v>
                </c:pt>
                <c:pt idx="2478" formatCode="m/d/yyyy">
                  <c:v>45715</c:v>
                </c:pt>
                <c:pt idx="2479" formatCode="m/d/yyyy">
                  <c:v>45716</c:v>
                </c:pt>
                <c:pt idx="2480" formatCode="m/d/yyyy">
                  <c:v>45719</c:v>
                </c:pt>
                <c:pt idx="2481" formatCode="m/d/yyyy">
                  <c:v>45720</c:v>
                </c:pt>
                <c:pt idx="2482" formatCode="m/d/yyyy">
                  <c:v>45721</c:v>
                </c:pt>
                <c:pt idx="2483" formatCode="m/d/yyyy">
                  <c:v>45722</c:v>
                </c:pt>
                <c:pt idx="2484" formatCode="m/d/yyyy">
                  <c:v>45723</c:v>
                </c:pt>
                <c:pt idx="2485" formatCode="m/d/yyyy">
                  <c:v>45726</c:v>
                </c:pt>
                <c:pt idx="2486" formatCode="m/d/yyyy">
                  <c:v>45727</c:v>
                </c:pt>
                <c:pt idx="2487" formatCode="m/d/yyyy">
                  <c:v>45728</c:v>
                </c:pt>
                <c:pt idx="2488" formatCode="m/d/yyyy">
                  <c:v>45729</c:v>
                </c:pt>
                <c:pt idx="2489" formatCode="m/d/yyyy">
                  <c:v>45730</c:v>
                </c:pt>
                <c:pt idx="2490" formatCode="m/d/yyyy">
                  <c:v>45733</c:v>
                </c:pt>
                <c:pt idx="2491" formatCode="m/d/yyyy">
                  <c:v>45734</c:v>
                </c:pt>
                <c:pt idx="2492" formatCode="m/d/yyyy">
                  <c:v>45735</c:v>
                </c:pt>
                <c:pt idx="2493" formatCode="m/d/yyyy">
                  <c:v>45736</c:v>
                </c:pt>
                <c:pt idx="2494" formatCode="m/d/yyyy">
                  <c:v>45737</c:v>
                </c:pt>
                <c:pt idx="2495" formatCode="m/d/yyyy">
                  <c:v>45740</c:v>
                </c:pt>
                <c:pt idx="2496" formatCode="m/d/yyyy">
                  <c:v>45741</c:v>
                </c:pt>
                <c:pt idx="2497" formatCode="m/d/yyyy">
                  <c:v>45742</c:v>
                </c:pt>
                <c:pt idx="2498" formatCode="m/d/yyyy">
                  <c:v>45743</c:v>
                </c:pt>
                <c:pt idx="2499" formatCode="m/d/yyyy">
                  <c:v>45744</c:v>
                </c:pt>
                <c:pt idx="2500" formatCode="m/d/yyyy">
                  <c:v>45747</c:v>
                </c:pt>
                <c:pt idx="2501" formatCode="m/d/yyyy">
                  <c:v>45748</c:v>
                </c:pt>
                <c:pt idx="2502" formatCode="m/d/yyyy">
                  <c:v>45749</c:v>
                </c:pt>
                <c:pt idx="2503" formatCode="m/d/yyyy">
                  <c:v>45750</c:v>
                </c:pt>
                <c:pt idx="2504" formatCode="m/d/yyyy">
                  <c:v>45751</c:v>
                </c:pt>
                <c:pt idx="2505" formatCode="m/d/yyyy">
                  <c:v>45754</c:v>
                </c:pt>
                <c:pt idx="2506" formatCode="m/d/yyyy">
                  <c:v>45755</c:v>
                </c:pt>
                <c:pt idx="2507" formatCode="m/d/yyyy">
                  <c:v>45756</c:v>
                </c:pt>
                <c:pt idx="2508" formatCode="m/d/yyyy">
                  <c:v>45757</c:v>
                </c:pt>
                <c:pt idx="2509" formatCode="m/d/yyyy">
                  <c:v>45758</c:v>
                </c:pt>
                <c:pt idx="2510" formatCode="m/d/yyyy">
                  <c:v>45761</c:v>
                </c:pt>
                <c:pt idx="2511" formatCode="m/d/yyyy">
                  <c:v>45762</c:v>
                </c:pt>
                <c:pt idx="2512" formatCode="m/d/yyyy">
                  <c:v>45763</c:v>
                </c:pt>
                <c:pt idx="2513" formatCode="m/d/yyyy">
                  <c:v>45764</c:v>
                </c:pt>
                <c:pt idx="2514" formatCode="m/d/yyyy">
                  <c:v>45765</c:v>
                </c:pt>
                <c:pt idx="2515" formatCode="m/d/yyyy">
                  <c:v>45768</c:v>
                </c:pt>
                <c:pt idx="2516" formatCode="m/d/yyyy">
                  <c:v>45769</c:v>
                </c:pt>
                <c:pt idx="2517" formatCode="m/d/yyyy">
                  <c:v>45770</c:v>
                </c:pt>
                <c:pt idx="2518" formatCode="m/d/yyyy">
                  <c:v>45771</c:v>
                </c:pt>
                <c:pt idx="2519" formatCode="m/d/yyyy">
                  <c:v>45772</c:v>
                </c:pt>
                <c:pt idx="2520" formatCode="m/d/yyyy">
                  <c:v>45775</c:v>
                </c:pt>
                <c:pt idx="2521" formatCode="m/d/yyyy">
                  <c:v>45776</c:v>
                </c:pt>
                <c:pt idx="2522" formatCode="m/d/yyyy">
                  <c:v>45782</c:v>
                </c:pt>
                <c:pt idx="2523" formatCode="m/d/yyyy">
                  <c:v>45783</c:v>
                </c:pt>
                <c:pt idx="2524" formatCode="m/d/yyyy">
                  <c:v>45784</c:v>
                </c:pt>
                <c:pt idx="2525" formatCode="m/d/yyyy">
                  <c:v>45785</c:v>
                </c:pt>
                <c:pt idx="2526" formatCode="m/d/yyyy">
                  <c:v>45786</c:v>
                </c:pt>
                <c:pt idx="2527" formatCode="m/d/yyyy">
                  <c:v>45789</c:v>
                </c:pt>
                <c:pt idx="2528" formatCode="m/d/yyyy">
                  <c:v>45790</c:v>
                </c:pt>
                <c:pt idx="2529" formatCode="m/d/yyyy">
                  <c:v>45791</c:v>
                </c:pt>
                <c:pt idx="2530" formatCode="m/d/yyyy">
                  <c:v>45792</c:v>
                </c:pt>
                <c:pt idx="2531" formatCode="m/d/yyyy">
                  <c:v>45793</c:v>
                </c:pt>
                <c:pt idx="2532" formatCode="m/d/yyyy">
                  <c:v>45796</c:v>
                </c:pt>
                <c:pt idx="2533" formatCode="m/d/yyyy">
                  <c:v>45797</c:v>
                </c:pt>
                <c:pt idx="2534" formatCode="m/d/yyyy">
                  <c:v>45798</c:v>
                </c:pt>
                <c:pt idx="2535" formatCode="m/d/yyyy">
                  <c:v>45799</c:v>
                </c:pt>
                <c:pt idx="2536" formatCode="m/d/yyyy">
                  <c:v>45800</c:v>
                </c:pt>
                <c:pt idx="2537" formatCode="m/d/yyyy">
                  <c:v>45803</c:v>
                </c:pt>
                <c:pt idx="2538" formatCode="m/d/yyyy">
                  <c:v>45804</c:v>
                </c:pt>
                <c:pt idx="2539" formatCode="m/d/yyyy">
                  <c:v>45805</c:v>
                </c:pt>
                <c:pt idx="2540" formatCode="m/d/yyyy">
                  <c:v>45806</c:v>
                </c:pt>
                <c:pt idx="2541" formatCode="m/d/yyyy">
                  <c:v>45807</c:v>
                </c:pt>
                <c:pt idx="2542" formatCode="m/d/yyyy">
                  <c:v>45810</c:v>
                </c:pt>
                <c:pt idx="2543" formatCode="m/d/yyyy">
                  <c:v>45811</c:v>
                </c:pt>
                <c:pt idx="2544" formatCode="m/d/yyyy">
                  <c:v>45812</c:v>
                </c:pt>
                <c:pt idx="2545" formatCode="m/d/yyyy">
                  <c:v>45813</c:v>
                </c:pt>
                <c:pt idx="2546" formatCode="m/d/yyyy">
                  <c:v>45814</c:v>
                </c:pt>
                <c:pt idx="2547" formatCode="m/d/yyyy">
                  <c:v>45817</c:v>
                </c:pt>
                <c:pt idx="2548" formatCode="m/d/yyyy">
                  <c:v>45818</c:v>
                </c:pt>
                <c:pt idx="2549" formatCode="m/d/yyyy">
                  <c:v>45819</c:v>
                </c:pt>
                <c:pt idx="2550" formatCode="m/d/yyyy">
                  <c:v>45820</c:v>
                </c:pt>
                <c:pt idx="2551" formatCode="m/d/yyyy">
                  <c:v>45821</c:v>
                </c:pt>
                <c:pt idx="2552" formatCode="m/d/yyyy">
                  <c:v>45824</c:v>
                </c:pt>
                <c:pt idx="2553" formatCode="m/d/yyyy">
                  <c:v>45825</c:v>
                </c:pt>
                <c:pt idx="2554" formatCode="m/d/yyyy">
                  <c:v>45826</c:v>
                </c:pt>
                <c:pt idx="2555" formatCode="m/d/yyyy">
                  <c:v>45827</c:v>
                </c:pt>
                <c:pt idx="2556" formatCode="m/d/yyyy">
                  <c:v>45828</c:v>
                </c:pt>
                <c:pt idx="2557" formatCode="m/d/yyyy">
                  <c:v>45831</c:v>
                </c:pt>
                <c:pt idx="2558" formatCode="m/d/yyyy">
                  <c:v>45832</c:v>
                </c:pt>
                <c:pt idx="2559" formatCode="m/d/yyyy">
                  <c:v>45833</c:v>
                </c:pt>
                <c:pt idx="2560" formatCode="m/d/yyyy">
                  <c:v>45834</c:v>
                </c:pt>
                <c:pt idx="2561" formatCode="m/d/yyyy">
                  <c:v>45835</c:v>
                </c:pt>
                <c:pt idx="2562" formatCode="m/d/yyyy">
                  <c:v>45838</c:v>
                </c:pt>
                <c:pt idx="2563" formatCode="m/d/yyyy">
                  <c:v>45839</c:v>
                </c:pt>
                <c:pt idx="2564" formatCode="m/d/yyyy">
                  <c:v>45840</c:v>
                </c:pt>
                <c:pt idx="2565" formatCode="m/d/yyyy">
                  <c:v>45841</c:v>
                </c:pt>
                <c:pt idx="2566" formatCode="m/d/yyyy">
                  <c:v>45842</c:v>
                </c:pt>
                <c:pt idx="2567" formatCode="m/d/yyyy">
                  <c:v>45845</c:v>
                </c:pt>
                <c:pt idx="2568" formatCode="m/d/yyyy">
                  <c:v>45846</c:v>
                </c:pt>
                <c:pt idx="2569" formatCode="m/d/yyyy">
                  <c:v>45847</c:v>
                </c:pt>
                <c:pt idx="2570" formatCode="m/d/yyyy">
                  <c:v>45848</c:v>
                </c:pt>
                <c:pt idx="2571" formatCode="m/d/yyyy">
                  <c:v>45849</c:v>
                </c:pt>
                <c:pt idx="2572" formatCode="m/d/yyyy">
                  <c:v>45852</c:v>
                </c:pt>
                <c:pt idx="2573" formatCode="m/d/yyyy">
                  <c:v>45853</c:v>
                </c:pt>
                <c:pt idx="2574" formatCode="m/d/yyyy">
                  <c:v>45854</c:v>
                </c:pt>
                <c:pt idx="2575" formatCode="m/d/yyyy">
                  <c:v>45855</c:v>
                </c:pt>
                <c:pt idx="2576" formatCode="m/d/yyyy">
                  <c:v>45856</c:v>
                </c:pt>
                <c:pt idx="2577" formatCode="m/d/yyyy">
                  <c:v>45859</c:v>
                </c:pt>
                <c:pt idx="2578" formatCode="m/d/yyyy">
                  <c:v>45860</c:v>
                </c:pt>
                <c:pt idx="2579" formatCode="m/d/yyyy">
                  <c:v>45861</c:v>
                </c:pt>
                <c:pt idx="2580" formatCode="m/d/yyyy">
                  <c:v>45862</c:v>
                </c:pt>
                <c:pt idx="2581" formatCode="m/d/yyyy">
                  <c:v>45863</c:v>
                </c:pt>
                <c:pt idx="2582" formatCode="m/d/yyyy">
                  <c:v>45866</c:v>
                </c:pt>
                <c:pt idx="2583" formatCode="m/d/yyyy">
                  <c:v>45867</c:v>
                </c:pt>
                <c:pt idx="2584" formatCode="m/d/yyyy">
                  <c:v>45868</c:v>
                </c:pt>
                <c:pt idx="2585" formatCode="m/d/yyyy">
                  <c:v>45869</c:v>
                </c:pt>
                <c:pt idx="2586" formatCode="m/d/yyyy">
                  <c:v>45870</c:v>
                </c:pt>
                <c:pt idx="2587" formatCode="m/d/yyyy">
                  <c:v>45873</c:v>
                </c:pt>
                <c:pt idx="2588" formatCode="m/d/yyyy">
                  <c:v>45874</c:v>
                </c:pt>
                <c:pt idx="2589" formatCode="m/d/yyyy">
                  <c:v>45875</c:v>
                </c:pt>
                <c:pt idx="2590" formatCode="m/d/yyyy">
                  <c:v>45876</c:v>
                </c:pt>
                <c:pt idx="2591" formatCode="m/d/yyyy">
                  <c:v>45877</c:v>
                </c:pt>
                <c:pt idx="2592" formatCode="m/d/yyyy">
                  <c:v>45880</c:v>
                </c:pt>
                <c:pt idx="2593" formatCode="m/d/yyyy">
                  <c:v>45881</c:v>
                </c:pt>
                <c:pt idx="2594" formatCode="m/d/yyyy">
                  <c:v>45882</c:v>
                </c:pt>
                <c:pt idx="2595" formatCode="m/d/yyyy">
                  <c:v>45883</c:v>
                </c:pt>
                <c:pt idx="2596" formatCode="m/d/yyyy">
                  <c:v>45884</c:v>
                </c:pt>
                <c:pt idx="2597" formatCode="m/d/yyyy">
                  <c:v>45887</c:v>
                </c:pt>
                <c:pt idx="2598" formatCode="m/d/yyyy">
                  <c:v>45888</c:v>
                </c:pt>
                <c:pt idx="2599" formatCode="m/d/yyyy">
                  <c:v>45889</c:v>
                </c:pt>
                <c:pt idx="2600" formatCode="m/d/yyyy">
                  <c:v>45890</c:v>
                </c:pt>
                <c:pt idx="2601" formatCode="m/d/yyyy">
                  <c:v>45891</c:v>
                </c:pt>
                <c:pt idx="2602" formatCode="m/d/yyyy">
                  <c:v>45894</c:v>
                </c:pt>
                <c:pt idx="2603" formatCode="m/d/yyyy">
                  <c:v>45895</c:v>
                </c:pt>
                <c:pt idx="2604" formatCode="m/d/yyyy">
                  <c:v>45896</c:v>
                </c:pt>
                <c:pt idx="2605" formatCode="m/d/yyyy">
                  <c:v>45897</c:v>
                </c:pt>
                <c:pt idx="2606" formatCode="m/d/yyyy">
                  <c:v>45898</c:v>
                </c:pt>
                <c:pt idx="2607" formatCode="m/d/yyyy">
                  <c:v>45903</c:v>
                </c:pt>
                <c:pt idx="2608" formatCode="m/d/yyyy">
                  <c:v>45904</c:v>
                </c:pt>
                <c:pt idx="2609" formatCode="m/d/yyyy">
                  <c:v>45905</c:v>
                </c:pt>
                <c:pt idx="2610" formatCode="m/d/yyyy">
                  <c:v>45908</c:v>
                </c:pt>
                <c:pt idx="2611" formatCode="m/d/yyyy">
                  <c:v>45909</c:v>
                </c:pt>
                <c:pt idx="2612" formatCode="m/d/yyyy">
                  <c:v>45910</c:v>
                </c:pt>
                <c:pt idx="2613" formatCode="m/d/yyyy">
                  <c:v>45911</c:v>
                </c:pt>
                <c:pt idx="2614" formatCode="m/d/yyyy">
                  <c:v>45912</c:v>
                </c:pt>
                <c:pt idx="2615" formatCode="m/d/yyyy">
                  <c:v>45915</c:v>
                </c:pt>
                <c:pt idx="2616" formatCode="m/d/yyyy">
                  <c:v>45916</c:v>
                </c:pt>
                <c:pt idx="2617" formatCode="m/d/yyyy">
                  <c:v>45917</c:v>
                </c:pt>
                <c:pt idx="2618" formatCode="m/d/yyyy">
                  <c:v>45918</c:v>
                </c:pt>
                <c:pt idx="2619" formatCode="m/d/yyyy">
                  <c:v>45919</c:v>
                </c:pt>
                <c:pt idx="2620" formatCode="m/d/yyyy">
                  <c:v>45922</c:v>
                </c:pt>
                <c:pt idx="2621" formatCode="m/d/yyyy">
                  <c:v>45923</c:v>
                </c:pt>
                <c:pt idx="2622" formatCode="m/d/yyyy">
                  <c:v>45924</c:v>
                </c:pt>
                <c:pt idx="2623" formatCode="m/d/yyyy">
                  <c:v>45925</c:v>
                </c:pt>
                <c:pt idx="2624" formatCode="m/d/yyyy">
                  <c:v>45926</c:v>
                </c:pt>
                <c:pt idx="2625" formatCode="m/d/yyyy">
                  <c:v>45929</c:v>
                </c:pt>
                <c:pt idx="2626" formatCode="m/d/yyyy">
                  <c:v>45930</c:v>
                </c:pt>
                <c:pt idx="2627" formatCode="m/d/yyyy">
                  <c:v>45931</c:v>
                </c:pt>
                <c:pt idx="2628" formatCode="m/d/yyyy">
                  <c:v>45932</c:v>
                </c:pt>
                <c:pt idx="2629" formatCode="m/d/yyyy">
                  <c:v>45933</c:v>
                </c:pt>
                <c:pt idx="2630" formatCode="m/d/yyyy">
                  <c:v>45936</c:v>
                </c:pt>
                <c:pt idx="2631" formatCode="m/d/yyyy">
                  <c:v>45937</c:v>
                </c:pt>
                <c:pt idx="2632" formatCode="m/d/yyyy">
                  <c:v>45938</c:v>
                </c:pt>
                <c:pt idx="2633" formatCode="m/d/yyyy">
                  <c:v>45939</c:v>
                </c:pt>
                <c:pt idx="2634" formatCode="m/d/yyyy">
                  <c:v>45940</c:v>
                </c:pt>
                <c:pt idx="2635" formatCode="m/d/yyyy">
                  <c:v>45943</c:v>
                </c:pt>
                <c:pt idx="2636" formatCode="m/d/yyyy">
                  <c:v>45944</c:v>
                </c:pt>
                <c:pt idx="2637" formatCode="m/d/yyyy">
                  <c:v>45945</c:v>
                </c:pt>
                <c:pt idx="2638" formatCode="m/d/yyyy">
                  <c:v>45946</c:v>
                </c:pt>
                <c:pt idx="2639" formatCode="m/d/yyyy">
                  <c:v>45947</c:v>
                </c:pt>
                <c:pt idx="2640" formatCode="m/d/yyyy">
                  <c:v>45950</c:v>
                </c:pt>
                <c:pt idx="2641" formatCode="m/d/yyyy">
                  <c:v>45951</c:v>
                </c:pt>
                <c:pt idx="2642" formatCode="m/d/yyyy">
                  <c:v>45952</c:v>
                </c:pt>
                <c:pt idx="2643" formatCode="m/d/yyyy">
                  <c:v>45953</c:v>
                </c:pt>
                <c:pt idx="2644" formatCode="m/d/yyyy">
                  <c:v>45954</c:v>
                </c:pt>
                <c:pt idx="2645" formatCode="m/d/yyyy">
                  <c:v>45957</c:v>
                </c:pt>
                <c:pt idx="2646" formatCode="m/d/yyyy">
                  <c:v>45958</c:v>
                </c:pt>
                <c:pt idx="2647" formatCode="m/d/yyyy">
                  <c:v>45959</c:v>
                </c:pt>
                <c:pt idx="2648" formatCode="m/d/yyyy">
                  <c:v>45960</c:v>
                </c:pt>
                <c:pt idx="2649" formatCode="m/d/yyyy">
                  <c:v>45961</c:v>
                </c:pt>
                <c:pt idx="2650" formatCode="m/d/yyyy">
                  <c:v>45964</c:v>
                </c:pt>
                <c:pt idx="2651" formatCode="m/d/yyyy">
                  <c:v>45965</c:v>
                </c:pt>
                <c:pt idx="2652" formatCode="m/d/yyyy">
                  <c:v>45966</c:v>
                </c:pt>
                <c:pt idx="2653" formatCode="m/d/yyyy">
                  <c:v>45967</c:v>
                </c:pt>
                <c:pt idx="2654" formatCode="m/d/yyyy">
                  <c:v>45968</c:v>
                </c:pt>
                <c:pt idx="2655" formatCode="m/d/yyyy">
                  <c:v>45971</c:v>
                </c:pt>
                <c:pt idx="2656" formatCode="m/d/yyyy">
                  <c:v>45972</c:v>
                </c:pt>
                <c:pt idx="2657" formatCode="m/d/yyyy">
                  <c:v>45973</c:v>
                </c:pt>
                <c:pt idx="2658" formatCode="m/d/yyyy">
                  <c:v>45974</c:v>
                </c:pt>
                <c:pt idx="2659" formatCode="m/d/yyyy">
                  <c:v>45975</c:v>
                </c:pt>
                <c:pt idx="2660" formatCode="m/d/yyyy">
                  <c:v>45978</c:v>
                </c:pt>
                <c:pt idx="2661" formatCode="m/d/yyyy">
                  <c:v>45979</c:v>
                </c:pt>
                <c:pt idx="2662" formatCode="m/d/yyyy">
                  <c:v>45980</c:v>
                </c:pt>
                <c:pt idx="2663" formatCode="m/d/yyyy">
                  <c:v>45981</c:v>
                </c:pt>
                <c:pt idx="2664" formatCode="m/d/yyyy">
                  <c:v>45982</c:v>
                </c:pt>
                <c:pt idx="2665" formatCode="m/d/yyyy">
                  <c:v>45985</c:v>
                </c:pt>
                <c:pt idx="2666" formatCode="m/d/yyyy">
                  <c:v>45986</c:v>
                </c:pt>
                <c:pt idx="2667" formatCode="m/d/yyyy">
                  <c:v>45987</c:v>
                </c:pt>
                <c:pt idx="2668" formatCode="m/d/yyyy">
                  <c:v>45988</c:v>
                </c:pt>
                <c:pt idx="2669" formatCode="m/d/yyyy">
                  <c:v>45989</c:v>
                </c:pt>
                <c:pt idx="2670" formatCode="m/d/yyyy">
                  <c:v>45992</c:v>
                </c:pt>
                <c:pt idx="2671" formatCode="m/d/yyyy">
                  <c:v>45993</c:v>
                </c:pt>
                <c:pt idx="2672" formatCode="m/d/yyyy">
                  <c:v>45994</c:v>
                </c:pt>
                <c:pt idx="2673" formatCode="m/d/yyyy">
                  <c:v>45995</c:v>
                </c:pt>
                <c:pt idx="2674" formatCode="m/d/yyyy">
                  <c:v>45996</c:v>
                </c:pt>
                <c:pt idx="2675" formatCode="m/d/yyyy">
                  <c:v>45999</c:v>
                </c:pt>
                <c:pt idx="2676" formatCode="m/d/yyyy">
                  <c:v>46000</c:v>
                </c:pt>
                <c:pt idx="2677" formatCode="m/d/yyyy">
                  <c:v>46001</c:v>
                </c:pt>
                <c:pt idx="2678" formatCode="m/d/yyyy">
                  <c:v>46002</c:v>
                </c:pt>
                <c:pt idx="2679" formatCode="m/d/yyyy">
                  <c:v>46003</c:v>
                </c:pt>
                <c:pt idx="2680" formatCode="m/d/yyyy">
                  <c:v>46006</c:v>
                </c:pt>
                <c:pt idx="2681" formatCode="m/d/yyyy">
                  <c:v>46007</c:v>
                </c:pt>
                <c:pt idx="2682" formatCode="m/d/yyyy">
                  <c:v>46008</c:v>
                </c:pt>
                <c:pt idx="2683" formatCode="m/d/yyyy">
                  <c:v>46009</c:v>
                </c:pt>
                <c:pt idx="2684" formatCode="m/d/yyyy">
                  <c:v>46010</c:v>
                </c:pt>
                <c:pt idx="2685" formatCode="m/d/yyyy">
                  <c:v>46013</c:v>
                </c:pt>
                <c:pt idx="2686" formatCode="m/d/yyyy">
                  <c:v>46014</c:v>
                </c:pt>
                <c:pt idx="2687" formatCode="m/d/yyyy">
                  <c:v>46015</c:v>
                </c:pt>
                <c:pt idx="2688" formatCode="m/d/yyyy">
                  <c:v>46016</c:v>
                </c:pt>
                <c:pt idx="2689" formatCode="m/d/yyyy">
                  <c:v>46017</c:v>
                </c:pt>
                <c:pt idx="2690" formatCode="m/d/yyyy">
                  <c:v>46020</c:v>
                </c:pt>
                <c:pt idx="2691" formatCode="m/d/yyyy">
                  <c:v>46021</c:v>
                </c:pt>
                <c:pt idx="2692" formatCode="m/d/yyyy">
                  <c:v>46022</c:v>
                </c:pt>
                <c:pt idx="2693" formatCode="m/d/yyyy">
                  <c:v>46024</c:v>
                </c:pt>
                <c:pt idx="2694" formatCode="m/d/yyyy">
                  <c:v>46027</c:v>
                </c:pt>
                <c:pt idx="2695" formatCode="m/d/yyyy">
                  <c:v>46028</c:v>
                </c:pt>
                <c:pt idx="2696" formatCode="m/d/yyyy">
                  <c:v>46029</c:v>
                </c:pt>
                <c:pt idx="2697" formatCode="m/d/yyyy">
                  <c:v>46030</c:v>
                </c:pt>
                <c:pt idx="2698" formatCode="m/d/yyyy">
                  <c:v>46031</c:v>
                </c:pt>
                <c:pt idx="2699" formatCode="m/d/yyyy">
                  <c:v>46034</c:v>
                </c:pt>
                <c:pt idx="2700" formatCode="m/d/yyyy">
                  <c:v>46035</c:v>
                </c:pt>
                <c:pt idx="2701" formatCode="m/d/yyyy">
                  <c:v>46036</c:v>
                </c:pt>
                <c:pt idx="2702" formatCode="m/d/yyyy">
                  <c:v>46037</c:v>
                </c:pt>
                <c:pt idx="2703" formatCode="m/d/yyyy">
                  <c:v>46038</c:v>
                </c:pt>
                <c:pt idx="2704" formatCode="m/d/yyyy">
                  <c:v>46041</c:v>
                </c:pt>
                <c:pt idx="2705" formatCode="m/d/yyyy">
                  <c:v>46042</c:v>
                </c:pt>
                <c:pt idx="2706" formatCode="m/d/yyyy">
                  <c:v>46043</c:v>
                </c:pt>
                <c:pt idx="2707" formatCode="m/d/yyyy">
                  <c:v>46044</c:v>
                </c:pt>
                <c:pt idx="2708" formatCode="m/d/yyyy">
                  <c:v>46045</c:v>
                </c:pt>
                <c:pt idx="2709" formatCode="m/d/yyyy">
                  <c:v>46048</c:v>
                </c:pt>
                <c:pt idx="2710" formatCode="m/d/yyyy">
                  <c:v>46049</c:v>
                </c:pt>
                <c:pt idx="2711" formatCode="m/d/yyyy">
                  <c:v>46050</c:v>
                </c:pt>
                <c:pt idx="2712" formatCode="m/d/yyyy">
                  <c:v>46051</c:v>
                </c:pt>
                <c:pt idx="2713" formatCode="m/d/yyyy">
                  <c:v>46052</c:v>
                </c:pt>
                <c:pt idx="2714" formatCode="m/d/yyyy">
                  <c:v>46055</c:v>
                </c:pt>
                <c:pt idx="2715" formatCode="m/d/yyyy">
                  <c:v>46056</c:v>
                </c:pt>
                <c:pt idx="2716" formatCode="m/d/yyyy">
                  <c:v>46057</c:v>
                </c:pt>
                <c:pt idx="2717" formatCode="m/d/yyyy">
                  <c:v>46058</c:v>
                </c:pt>
                <c:pt idx="2718" formatCode="m/d/yyyy">
                  <c:v>46059</c:v>
                </c:pt>
                <c:pt idx="2719" formatCode="m/d/yyyy">
                  <c:v>46062</c:v>
                </c:pt>
                <c:pt idx="2720" formatCode="m/d/yyyy">
                  <c:v>46063</c:v>
                </c:pt>
                <c:pt idx="2721" formatCode="m/d/yyyy">
                  <c:v>46064</c:v>
                </c:pt>
                <c:pt idx="2722" formatCode="m/d/yyyy">
                  <c:v>46065</c:v>
                </c:pt>
                <c:pt idx="2723" formatCode="m/d/yyyy">
                  <c:v>46066</c:v>
                </c:pt>
                <c:pt idx="2724" formatCode="m/d/yyyy">
                  <c:v>46069</c:v>
                </c:pt>
                <c:pt idx="2725" formatCode="m/d/yyyy">
                  <c:v>46070</c:v>
                </c:pt>
                <c:pt idx="2726" formatCode="m/d/yyyy">
                  <c:v>46071</c:v>
                </c:pt>
                <c:pt idx="2727" formatCode="m/d/yyyy">
                  <c:v>46072</c:v>
                </c:pt>
                <c:pt idx="2728" formatCode="m/d/yyyy">
                  <c:v>46073</c:v>
                </c:pt>
                <c:pt idx="2729" formatCode="m/d/yyyy">
                  <c:v>46076</c:v>
                </c:pt>
                <c:pt idx="2730" formatCode="m/d/yyyy">
                  <c:v>46077</c:v>
                </c:pt>
                <c:pt idx="2731" formatCode="m/d/yyyy">
                  <c:v>46078</c:v>
                </c:pt>
                <c:pt idx="2732" formatCode="m/d/yyyy">
                  <c:v>46079</c:v>
                </c:pt>
                <c:pt idx="2733" formatCode="m/d/yyyy">
                  <c:v>46080</c:v>
                </c:pt>
                <c:pt idx="2734" formatCode="m/d/yyyy">
                  <c:v>46083</c:v>
                </c:pt>
                <c:pt idx="2735" formatCode="m/d/yyyy">
                  <c:v>46084</c:v>
                </c:pt>
                <c:pt idx="2736" formatCode="m/d/yyyy">
                  <c:v>46085</c:v>
                </c:pt>
                <c:pt idx="2737" formatCode="m/d/yyyy">
                  <c:v>46086</c:v>
                </c:pt>
                <c:pt idx="2738" formatCode="m/d/yyyy">
                  <c:v>46087</c:v>
                </c:pt>
                <c:pt idx="2739" formatCode="m/d/yyyy">
                  <c:v>46090</c:v>
                </c:pt>
                <c:pt idx="2740" formatCode="m/d/yyyy">
                  <c:v>46091</c:v>
                </c:pt>
                <c:pt idx="2741" formatCode="m/d/yyyy">
                  <c:v>46092</c:v>
                </c:pt>
                <c:pt idx="2742" formatCode="m/d/yyyy">
                  <c:v>46093</c:v>
                </c:pt>
                <c:pt idx="2743" formatCode="m/d/yyyy">
                  <c:v>46094</c:v>
                </c:pt>
                <c:pt idx="2744" formatCode="m/d/yyyy">
                  <c:v>46097</c:v>
                </c:pt>
                <c:pt idx="2745" formatCode="m/d/yyyy">
                  <c:v>46098</c:v>
                </c:pt>
                <c:pt idx="2746" formatCode="m/d/yyyy">
                  <c:v>46099</c:v>
                </c:pt>
                <c:pt idx="2747" formatCode="m/d/yyyy">
                  <c:v>46100</c:v>
                </c:pt>
                <c:pt idx="2748" formatCode="m/d/yyyy">
                  <c:v>46101</c:v>
                </c:pt>
                <c:pt idx="2749" formatCode="m/d/yyyy">
                  <c:v>46104</c:v>
                </c:pt>
                <c:pt idx="2750" formatCode="m/d/yyyy">
                  <c:v>46105</c:v>
                </c:pt>
                <c:pt idx="2751" formatCode="m/d/yyyy">
                  <c:v>46106</c:v>
                </c:pt>
                <c:pt idx="2752" formatCode="m/d/yyyy">
                  <c:v>46107</c:v>
                </c:pt>
                <c:pt idx="2753" formatCode="m/d/yyyy">
                  <c:v>46108</c:v>
                </c:pt>
                <c:pt idx="2754" formatCode="m/d/yyyy">
                  <c:v>46111</c:v>
                </c:pt>
                <c:pt idx="2755" formatCode="m/d/yyyy">
                  <c:v>46112</c:v>
                </c:pt>
                <c:pt idx="2756" formatCode="m/d/yyyy">
                  <c:v>46113</c:v>
                </c:pt>
                <c:pt idx="2757" formatCode="m/d/yyyy">
                  <c:v>46114</c:v>
                </c:pt>
                <c:pt idx="2758" formatCode="m/d/yyyy">
                  <c:v>46115</c:v>
                </c:pt>
              </c:numCache>
            </c:numRef>
          </c:cat>
          <c:val>
            <c:numRef>
              <c:f>Bloomberg!$F$4:$F$3000</c:f>
              <c:numCache>
                <c:formatCode>_(* #,##0_);_(* \(#,##0\);_(* "-"??_);_(@_)</c:formatCode>
                <c:ptCount val="2997"/>
                <c:pt idx="0">
                  <c:v>22530.9</c:v>
                </c:pt>
                <c:pt idx="1">
                  <c:v>22530.9</c:v>
                </c:pt>
                <c:pt idx="2">
                  <c:v>22530.9</c:v>
                </c:pt>
                <c:pt idx="3">
                  <c:v>22530.9</c:v>
                </c:pt>
                <c:pt idx="4">
                  <c:v>22530.9</c:v>
                </c:pt>
                <c:pt idx="5">
                  <c:v>22530.9</c:v>
                </c:pt>
                <c:pt idx="6">
                  <c:v>22530.9</c:v>
                </c:pt>
                <c:pt idx="7">
                  <c:v>22530.9</c:v>
                </c:pt>
                <c:pt idx="8">
                  <c:v>22530.9</c:v>
                </c:pt>
                <c:pt idx="9">
                  <c:v>22530.9</c:v>
                </c:pt>
                <c:pt idx="10">
                  <c:v>22530.9</c:v>
                </c:pt>
                <c:pt idx="11">
                  <c:v>22530.9</c:v>
                </c:pt>
                <c:pt idx="12">
                  <c:v>22530.9</c:v>
                </c:pt>
                <c:pt idx="13">
                  <c:v>22530.9</c:v>
                </c:pt>
                <c:pt idx="14">
                  <c:v>22530.9</c:v>
                </c:pt>
                <c:pt idx="15">
                  <c:v>22530.9</c:v>
                </c:pt>
                <c:pt idx="16">
                  <c:v>22530.9</c:v>
                </c:pt>
                <c:pt idx="17">
                  <c:v>22530.9</c:v>
                </c:pt>
                <c:pt idx="18">
                  <c:v>22530.9</c:v>
                </c:pt>
                <c:pt idx="19">
                  <c:v>22530.9</c:v>
                </c:pt>
                <c:pt idx="20">
                  <c:v>22530.9</c:v>
                </c:pt>
                <c:pt idx="21">
                  <c:v>22530.9</c:v>
                </c:pt>
                <c:pt idx="22">
                  <c:v>22530.9</c:v>
                </c:pt>
                <c:pt idx="23">
                  <c:v>22530.9</c:v>
                </c:pt>
                <c:pt idx="24">
                  <c:v>22530.9</c:v>
                </c:pt>
                <c:pt idx="25">
                  <c:v>22530.9</c:v>
                </c:pt>
                <c:pt idx="26">
                  <c:v>22530.9</c:v>
                </c:pt>
                <c:pt idx="27">
                  <c:v>22530.9</c:v>
                </c:pt>
                <c:pt idx="28">
                  <c:v>22530.9</c:v>
                </c:pt>
                <c:pt idx="29">
                  <c:v>22530.9</c:v>
                </c:pt>
                <c:pt idx="30">
                  <c:v>22530.9</c:v>
                </c:pt>
                <c:pt idx="31">
                  <c:v>22530.9</c:v>
                </c:pt>
                <c:pt idx="32">
                  <c:v>22530.9</c:v>
                </c:pt>
                <c:pt idx="33">
                  <c:v>22530.9</c:v>
                </c:pt>
                <c:pt idx="34">
                  <c:v>22530.9</c:v>
                </c:pt>
                <c:pt idx="35">
                  <c:v>22530.9</c:v>
                </c:pt>
                <c:pt idx="36">
                  <c:v>22530.9</c:v>
                </c:pt>
                <c:pt idx="37">
                  <c:v>22530.9</c:v>
                </c:pt>
                <c:pt idx="38">
                  <c:v>22530.9</c:v>
                </c:pt>
                <c:pt idx="39">
                  <c:v>22530.9</c:v>
                </c:pt>
                <c:pt idx="40">
                  <c:v>22530.9</c:v>
                </c:pt>
                <c:pt idx="41">
                  <c:v>22530.9</c:v>
                </c:pt>
                <c:pt idx="42">
                  <c:v>22530.9</c:v>
                </c:pt>
                <c:pt idx="43">
                  <c:v>22530.9</c:v>
                </c:pt>
                <c:pt idx="44">
                  <c:v>22530.9</c:v>
                </c:pt>
                <c:pt idx="45">
                  <c:v>22530.9</c:v>
                </c:pt>
                <c:pt idx="46">
                  <c:v>22530.9</c:v>
                </c:pt>
                <c:pt idx="47">
                  <c:v>22530.9</c:v>
                </c:pt>
                <c:pt idx="48">
                  <c:v>22530.9</c:v>
                </c:pt>
                <c:pt idx="49">
                  <c:v>22530.9</c:v>
                </c:pt>
                <c:pt idx="50">
                  <c:v>22530.9</c:v>
                </c:pt>
                <c:pt idx="51">
                  <c:v>22530.9</c:v>
                </c:pt>
                <c:pt idx="52">
                  <c:v>22530.9</c:v>
                </c:pt>
                <c:pt idx="53">
                  <c:v>22530.9</c:v>
                </c:pt>
                <c:pt idx="54">
                  <c:v>22530.9</c:v>
                </c:pt>
                <c:pt idx="55">
                  <c:v>22530.9</c:v>
                </c:pt>
                <c:pt idx="56">
                  <c:v>22530.9</c:v>
                </c:pt>
                <c:pt idx="57">
                  <c:v>22530.9</c:v>
                </c:pt>
                <c:pt idx="58">
                  <c:v>22530.9</c:v>
                </c:pt>
                <c:pt idx="59">
                  <c:v>22530.9</c:v>
                </c:pt>
                <c:pt idx="60">
                  <c:v>22530.9</c:v>
                </c:pt>
                <c:pt idx="61">
                  <c:v>22530.9</c:v>
                </c:pt>
                <c:pt idx="62">
                  <c:v>22530.9</c:v>
                </c:pt>
                <c:pt idx="63">
                  <c:v>22530.9</c:v>
                </c:pt>
                <c:pt idx="64">
                  <c:v>22530.9</c:v>
                </c:pt>
                <c:pt idx="65">
                  <c:v>22530.9</c:v>
                </c:pt>
                <c:pt idx="66">
                  <c:v>22530.9</c:v>
                </c:pt>
                <c:pt idx="67">
                  <c:v>22530.9</c:v>
                </c:pt>
                <c:pt idx="68">
                  <c:v>22530.9</c:v>
                </c:pt>
                <c:pt idx="69">
                  <c:v>22530.9</c:v>
                </c:pt>
                <c:pt idx="70">
                  <c:v>22530.9</c:v>
                </c:pt>
                <c:pt idx="71">
                  <c:v>22530.9</c:v>
                </c:pt>
                <c:pt idx="72">
                  <c:v>22530.9</c:v>
                </c:pt>
                <c:pt idx="73">
                  <c:v>22530.9</c:v>
                </c:pt>
                <c:pt idx="74">
                  <c:v>22530.9</c:v>
                </c:pt>
                <c:pt idx="75">
                  <c:v>22530.9</c:v>
                </c:pt>
                <c:pt idx="76">
                  <c:v>22756.65</c:v>
                </c:pt>
                <c:pt idx="77">
                  <c:v>22756.65</c:v>
                </c:pt>
                <c:pt idx="78">
                  <c:v>22756.65</c:v>
                </c:pt>
                <c:pt idx="79">
                  <c:v>22756.65</c:v>
                </c:pt>
                <c:pt idx="80">
                  <c:v>22756.65</c:v>
                </c:pt>
                <c:pt idx="81">
                  <c:v>22756.65</c:v>
                </c:pt>
                <c:pt idx="82">
                  <c:v>22756.65</c:v>
                </c:pt>
                <c:pt idx="83">
                  <c:v>22756.65</c:v>
                </c:pt>
                <c:pt idx="84">
                  <c:v>22756.65</c:v>
                </c:pt>
                <c:pt idx="85">
                  <c:v>22756.65</c:v>
                </c:pt>
                <c:pt idx="86">
                  <c:v>22756.65</c:v>
                </c:pt>
                <c:pt idx="87">
                  <c:v>22756.65</c:v>
                </c:pt>
                <c:pt idx="88">
                  <c:v>22756.65</c:v>
                </c:pt>
                <c:pt idx="89">
                  <c:v>22756.65</c:v>
                </c:pt>
                <c:pt idx="90">
                  <c:v>22756.65</c:v>
                </c:pt>
                <c:pt idx="91">
                  <c:v>22756.65</c:v>
                </c:pt>
                <c:pt idx="92">
                  <c:v>22756.65</c:v>
                </c:pt>
                <c:pt idx="93">
                  <c:v>22756.65</c:v>
                </c:pt>
                <c:pt idx="94">
                  <c:v>22756.65</c:v>
                </c:pt>
                <c:pt idx="95">
                  <c:v>22756.65</c:v>
                </c:pt>
                <c:pt idx="96">
                  <c:v>22756.65</c:v>
                </c:pt>
                <c:pt idx="97">
                  <c:v>22756.65</c:v>
                </c:pt>
                <c:pt idx="98">
                  <c:v>22756.65</c:v>
                </c:pt>
                <c:pt idx="99">
                  <c:v>22756.65</c:v>
                </c:pt>
                <c:pt idx="100">
                  <c:v>22756.65</c:v>
                </c:pt>
                <c:pt idx="101">
                  <c:v>22756.65</c:v>
                </c:pt>
                <c:pt idx="102">
                  <c:v>22756.65</c:v>
                </c:pt>
                <c:pt idx="103">
                  <c:v>22756.65</c:v>
                </c:pt>
                <c:pt idx="104">
                  <c:v>22756.65</c:v>
                </c:pt>
                <c:pt idx="105">
                  <c:v>22756.65</c:v>
                </c:pt>
                <c:pt idx="106">
                  <c:v>22756.65</c:v>
                </c:pt>
                <c:pt idx="107">
                  <c:v>22756.65</c:v>
                </c:pt>
                <c:pt idx="108">
                  <c:v>22756.65</c:v>
                </c:pt>
                <c:pt idx="109">
                  <c:v>22756.65</c:v>
                </c:pt>
                <c:pt idx="110">
                  <c:v>22756.65</c:v>
                </c:pt>
                <c:pt idx="111">
                  <c:v>22756.65</c:v>
                </c:pt>
                <c:pt idx="112">
                  <c:v>22756.65</c:v>
                </c:pt>
                <c:pt idx="113">
                  <c:v>22756.65</c:v>
                </c:pt>
                <c:pt idx="114">
                  <c:v>22756.65</c:v>
                </c:pt>
                <c:pt idx="115">
                  <c:v>22756.65</c:v>
                </c:pt>
                <c:pt idx="116">
                  <c:v>22756.65</c:v>
                </c:pt>
                <c:pt idx="117">
                  <c:v>22756.65</c:v>
                </c:pt>
                <c:pt idx="118">
                  <c:v>22756.65</c:v>
                </c:pt>
                <c:pt idx="119">
                  <c:v>22756.65</c:v>
                </c:pt>
                <c:pt idx="120">
                  <c:v>22756.65</c:v>
                </c:pt>
                <c:pt idx="121">
                  <c:v>22756.65</c:v>
                </c:pt>
                <c:pt idx="122">
                  <c:v>22756.65</c:v>
                </c:pt>
                <c:pt idx="123">
                  <c:v>22756.65</c:v>
                </c:pt>
                <c:pt idx="124">
                  <c:v>22756.65</c:v>
                </c:pt>
                <c:pt idx="125">
                  <c:v>22756.65</c:v>
                </c:pt>
                <c:pt idx="126">
                  <c:v>22756.65</c:v>
                </c:pt>
                <c:pt idx="127">
                  <c:v>22756.65</c:v>
                </c:pt>
                <c:pt idx="128">
                  <c:v>22756.65</c:v>
                </c:pt>
                <c:pt idx="129">
                  <c:v>22756.65</c:v>
                </c:pt>
                <c:pt idx="130">
                  <c:v>22756.65</c:v>
                </c:pt>
                <c:pt idx="131">
                  <c:v>22756.65</c:v>
                </c:pt>
                <c:pt idx="132">
                  <c:v>22756.65</c:v>
                </c:pt>
                <c:pt idx="133">
                  <c:v>22756.65</c:v>
                </c:pt>
                <c:pt idx="134">
                  <c:v>22756.65</c:v>
                </c:pt>
                <c:pt idx="135">
                  <c:v>22756.65</c:v>
                </c:pt>
                <c:pt idx="136">
                  <c:v>22756.65</c:v>
                </c:pt>
                <c:pt idx="137">
                  <c:v>22756.65</c:v>
                </c:pt>
                <c:pt idx="138">
                  <c:v>22756.65</c:v>
                </c:pt>
                <c:pt idx="139">
                  <c:v>22756.65</c:v>
                </c:pt>
                <c:pt idx="140">
                  <c:v>22756.65</c:v>
                </c:pt>
                <c:pt idx="141">
                  <c:v>22756.65</c:v>
                </c:pt>
                <c:pt idx="142">
                  <c:v>22756.65</c:v>
                </c:pt>
                <c:pt idx="143">
                  <c:v>22756.65</c:v>
                </c:pt>
                <c:pt idx="144">
                  <c:v>22756.65</c:v>
                </c:pt>
                <c:pt idx="145">
                  <c:v>22756.65</c:v>
                </c:pt>
                <c:pt idx="146">
                  <c:v>22756.65</c:v>
                </c:pt>
                <c:pt idx="147">
                  <c:v>22756.65</c:v>
                </c:pt>
                <c:pt idx="148">
                  <c:v>22756.65</c:v>
                </c:pt>
                <c:pt idx="149">
                  <c:v>22756.65</c:v>
                </c:pt>
                <c:pt idx="150">
                  <c:v>22984.5</c:v>
                </c:pt>
                <c:pt idx="151">
                  <c:v>22984.5</c:v>
                </c:pt>
                <c:pt idx="152">
                  <c:v>22984.5</c:v>
                </c:pt>
                <c:pt idx="153">
                  <c:v>22984.5</c:v>
                </c:pt>
                <c:pt idx="154">
                  <c:v>22984.5</c:v>
                </c:pt>
                <c:pt idx="155">
                  <c:v>22984.5</c:v>
                </c:pt>
                <c:pt idx="156">
                  <c:v>22984.5</c:v>
                </c:pt>
                <c:pt idx="157">
                  <c:v>22984.5</c:v>
                </c:pt>
                <c:pt idx="158">
                  <c:v>22984.5</c:v>
                </c:pt>
                <c:pt idx="159">
                  <c:v>22984.5</c:v>
                </c:pt>
                <c:pt idx="160">
                  <c:v>22984.5</c:v>
                </c:pt>
                <c:pt idx="161">
                  <c:v>22984.5</c:v>
                </c:pt>
                <c:pt idx="162">
                  <c:v>22984.5</c:v>
                </c:pt>
                <c:pt idx="163">
                  <c:v>22984.5</c:v>
                </c:pt>
                <c:pt idx="164">
                  <c:v>22984.5</c:v>
                </c:pt>
                <c:pt idx="165">
                  <c:v>22984.5</c:v>
                </c:pt>
                <c:pt idx="166">
                  <c:v>22984.5</c:v>
                </c:pt>
                <c:pt idx="167">
                  <c:v>22984.5</c:v>
                </c:pt>
                <c:pt idx="168">
                  <c:v>22984.5</c:v>
                </c:pt>
                <c:pt idx="169">
                  <c:v>22984.5</c:v>
                </c:pt>
                <c:pt idx="170">
                  <c:v>22984.5</c:v>
                </c:pt>
                <c:pt idx="171">
                  <c:v>22984.5</c:v>
                </c:pt>
                <c:pt idx="172">
                  <c:v>22984.5</c:v>
                </c:pt>
                <c:pt idx="173">
                  <c:v>22984.5</c:v>
                </c:pt>
                <c:pt idx="174">
                  <c:v>22984.5</c:v>
                </c:pt>
                <c:pt idx="175">
                  <c:v>22984.5</c:v>
                </c:pt>
                <c:pt idx="176">
                  <c:v>22984.5</c:v>
                </c:pt>
                <c:pt idx="177">
                  <c:v>22984.5</c:v>
                </c:pt>
                <c:pt idx="178">
                  <c:v>22984.5</c:v>
                </c:pt>
                <c:pt idx="179">
                  <c:v>22984.5</c:v>
                </c:pt>
                <c:pt idx="180">
                  <c:v>22984.5</c:v>
                </c:pt>
                <c:pt idx="181">
                  <c:v>22984.5</c:v>
                </c:pt>
                <c:pt idx="182">
                  <c:v>22984.5</c:v>
                </c:pt>
                <c:pt idx="183">
                  <c:v>22984.5</c:v>
                </c:pt>
                <c:pt idx="184">
                  <c:v>22984.5</c:v>
                </c:pt>
                <c:pt idx="185">
                  <c:v>22984.5</c:v>
                </c:pt>
                <c:pt idx="186">
                  <c:v>22984.5</c:v>
                </c:pt>
                <c:pt idx="187">
                  <c:v>22984.5</c:v>
                </c:pt>
                <c:pt idx="188">
                  <c:v>22984.5</c:v>
                </c:pt>
                <c:pt idx="189">
                  <c:v>22984.5</c:v>
                </c:pt>
                <c:pt idx="190">
                  <c:v>22984.5</c:v>
                </c:pt>
                <c:pt idx="191">
                  <c:v>22984.5</c:v>
                </c:pt>
                <c:pt idx="192">
                  <c:v>22984.5</c:v>
                </c:pt>
                <c:pt idx="193">
                  <c:v>22984.5</c:v>
                </c:pt>
                <c:pt idx="194">
                  <c:v>22984.5</c:v>
                </c:pt>
                <c:pt idx="195">
                  <c:v>22984.5</c:v>
                </c:pt>
                <c:pt idx="196">
                  <c:v>22984.5</c:v>
                </c:pt>
                <c:pt idx="197">
                  <c:v>22984.5</c:v>
                </c:pt>
                <c:pt idx="198">
                  <c:v>22984.5</c:v>
                </c:pt>
                <c:pt idx="199">
                  <c:v>22984.5</c:v>
                </c:pt>
                <c:pt idx="200">
                  <c:v>22984.5</c:v>
                </c:pt>
                <c:pt idx="201">
                  <c:v>22984.5</c:v>
                </c:pt>
                <c:pt idx="202">
                  <c:v>22984.5</c:v>
                </c:pt>
                <c:pt idx="203">
                  <c:v>22984.5</c:v>
                </c:pt>
                <c:pt idx="204">
                  <c:v>22984.5</c:v>
                </c:pt>
                <c:pt idx="205">
                  <c:v>22984.5</c:v>
                </c:pt>
                <c:pt idx="206">
                  <c:v>22984.5</c:v>
                </c:pt>
                <c:pt idx="207">
                  <c:v>22984.5</c:v>
                </c:pt>
                <c:pt idx="208">
                  <c:v>22984.5</c:v>
                </c:pt>
                <c:pt idx="209">
                  <c:v>22984.5</c:v>
                </c:pt>
                <c:pt idx="210">
                  <c:v>22984.5</c:v>
                </c:pt>
                <c:pt idx="211">
                  <c:v>22984.5</c:v>
                </c:pt>
                <c:pt idx="212">
                  <c:v>22984.5</c:v>
                </c:pt>
                <c:pt idx="213">
                  <c:v>22984.5</c:v>
                </c:pt>
                <c:pt idx="214">
                  <c:v>22984.5</c:v>
                </c:pt>
                <c:pt idx="215">
                  <c:v>22984.5</c:v>
                </c:pt>
                <c:pt idx="216">
                  <c:v>22984.5</c:v>
                </c:pt>
                <c:pt idx="217">
                  <c:v>22984.5</c:v>
                </c:pt>
                <c:pt idx="218">
                  <c:v>22984.5</c:v>
                </c:pt>
                <c:pt idx="219">
                  <c:v>22984.5</c:v>
                </c:pt>
                <c:pt idx="220">
                  <c:v>22984.5</c:v>
                </c:pt>
                <c:pt idx="221">
                  <c:v>22984.5</c:v>
                </c:pt>
                <c:pt idx="222">
                  <c:v>22984.5</c:v>
                </c:pt>
                <c:pt idx="223">
                  <c:v>22984.5</c:v>
                </c:pt>
                <c:pt idx="224">
                  <c:v>22984.5</c:v>
                </c:pt>
                <c:pt idx="225">
                  <c:v>22984.5</c:v>
                </c:pt>
                <c:pt idx="226">
                  <c:v>22984.5</c:v>
                </c:pt>
                <c:pt idx="227">
                  <c:v>22984.5</c:v>
                </c:pt>
                <c:pt idx="228">
                  <c:v>22984.5</c:v>
                </c:pt>
                <c:pt idx="229">
                  <c:v>22984.5</c:v>
                </c:pt>
                <c:pt idx="230">
                  <c:v>22984.5</c:v>
                </c:pt>
                <c:pt idx="231">
                  <c:v>22984.5</c:v>
                </c:pt>
                <c:pt idx="232">
                  <c:v>22984.5</c:v>
                </c:pt>
                <c:pt idx="233">
                  <c:v>22984.5</c:v>
                </c:pt>
                <c:pt idx="234">
                  <c:v>22984.5</c:v>
                </c:pt>
                <c:pt idx="235">
                  <c:v>22984.5</c:v>
                </c:pt>
                <c:pt idx="236">
                  <c:v>22984.5</c:v>
                </c:pt>
                <c:pt idx="237">
                  <c:v>22984.5</c:v>
                </c:pt>
                <c:pt idx="238">
                  <c:v>22984.5</c:v>
                </c:pt>
                <c:pt idx="239">
                  <c:v>22984.5</c:v>
                </c:pt>
                <c:pt idx="240">
                  <c:v>22984.5</c:v>
                </c:pt>
                <c:pt idx="241">
                  <c:v>22984.5</c:v>
                </c:pt>
                <c:pt idx="242">
                  <c:v>22984.5</c:v>
                </c:pt>
                <c:pt idx="243">
                  <c:v>22984.5</c:v>
                </c:pt>
                <c:pt idx="244">
                  <c:v>22984.5</c:v>
                </c:pt>
                <c:pt idx="245">
                  <c:v>22984.5</c:v>
                </c:pt>
                <c:pt idx="246">
                  <c:v>22990.799999999999</c:v>
                </c:pt>
                <c:pt idx="247">
                  <c:v>23002.350000000002</c:v>
                </c:pt>
                <c:pt idx="248">
                  <c:v>23002.350000000002</c:v>
                </c:pt>
                <c:pt idx="249">
                  <c:v>23014.95</c:v>
                </c:pt>
                <c:pt idx="250">
                  <c:v>23004.45</c:v>
                </c:pt>
                <c:pt idx="251">
                  <c:v>23006.55</c:v>
                </c:pt>
                <c:pt idx="252">
                  <c:v>23008.65</c:v>
                </c:pt>
                <c:pt idx="253">
                  <c:v>23004.45</c:v>
                </c:pt>
                <c:pt idx="254">
                  <c:v>23002.350000000002</c:v>
                </c:pt>
                <c:pt idx="255">
                  <c:v>23008.65</c:v>
                </c:pt>
                <c:pt idx="256">
                  <c:v>23001.3</c:v>
                </c:pt>
                <c:pt idx="257">
                  <c:v>22996.05</c:v>
                </c:pt>
                <c:pt idx="258">
                  <c:v>23005.5</c:v>
                </c:pt>
                <c:pt idx="259">
                  <c:v>23003.4</c:v>
                </c:pt>
                <c:pt idx="260">
                  <c:v>23005.5</c:v>
                </c:pt>
                <c:pt idx="261">
                  <c:v>22992.9</c:v>
                </c:pt>
                <c:pt idx="262">
                  <c:v>22987.65</c:v>
                </c:pt>
                <c:pt idx="263">
                  <c:v>22980.3</c:v>
                </c:pt>
                <c:pt idx="264">
                  <c:v>22975.05</c:v>
                </c:pt>
                <c:pt idx="265">
                  <c:v>22986.600000000002</c:v>
                </c:pt>
                <c:pt idx="266">
                  <c:v>22988.7</c:v>
                </c:pt>
                <c:pt idx="267">
                  <c:v>22991.850000000002</c:v>
                </c:pt>
                <c:pt idx="268">
                  <c:v>22969.8</c:v>
                </c:pt>
                <c:pt idx="269">
                  <c:v>22978.2</c:v>
                </c:pt>
                <c:pt idx="270">
                  <c:v>22989.75</c:v>
                </c:pt>
                <c:pt idx="271">
                  <c:v>22996.05</c:v>
                </c:pt>
                <c:pt idx="272">
                  <c:v>22995</c:v>
                </c:pt>
                <c:pt idx="273">
                  <c:v>22988.7</c:v>
                </c:pt>
                <c:pt idx="274">
                  <c:v>22993.95</c:v>
                </c:pt>
                <c:pt idx="275">
                  <c:v>22996.05</c:v>
                </c:pt>
                <c:pt idx="276">
                  <c:v>22998.15</c:v>
                </c:pt>
                <c:pt idx="277">
                  <c:v>22993.95</c:v>
                </c:pt>
                <c:pt idx="278">
                  <c:v>23009.7</c:v>
                </c:pt>
                <c:pt idx="279">
                  <c:v>23002.350000000002</c:v>
                </c:pt>
                <c:pt idx="280">
                  <c:v>23000.25</c:v>
                </c:pt>
                <c:pt idx="281">
                  <c:v>22999.200000000001</c:v>
                </c:pt>
                <c:pt idx="282">
                  <c:v>22983.45</c:v>
                </c:pt>
                <c:pt idx="283">
                  <c:v>22966.65</c:v>
                </c:pt>
                <c:pt idx="284">
                  <c:v>22971.9</c:v>
                </c:pt>
                <c:pt idx="285">
                  <c:v>22970.850000000002</c:v>
                </c:pt>
                <c:pt idx="286">
                  <c:v>22978.2</c:v>
                </c:pt>
                <c:pt idx="287">
                  <c:v>22967.7</c:v>
                </c:pt>
                <c:pt idx="288">
                  <c:v>22951.95</c:v>
                </c:pt>
                <c:pt idx="289">
                  <c:v>22965.600000000002</c:v>
                </c:pt>
                <c:pt idx="290">
                  <c:v>22971.9</c:v>
                </c:pt>
                <c:pt idx="291">
                  <c:v>22493</c:v>
                </c:pt>
                <c:pt idx="292">
                  <c:v>22493</c:v>
                </c:pt>
                <c:pt idx="293">
                  <c:v>22503</c:v>
                </c:pt>
                <c:pt idx="294">
                  <c:v>22509</c:v>
                </c:pt>
                <c:pt idx="295">
                  <c:v>22517</c:v>
                </c:pt>
                <c:pt idx="296">
                  <c:v>22538</c:v>
                </c:pt>
                <c:pt idx="297">
                  <c:v>22535</c:v>
                </c:pt>
                <c:pt idx="298">
                  <c:v>22548</c:v>
                </c:pt>
                <c:pt idx="299">
                  <c:v>22546</c:v>
                </c:pt>
                <c:pt idx="300">
                  <c:v>22534</c:v>
                </c:pt>
                <c:pt idx="301">
                  <c:v>22513</c:v>
                </c:pt>
                <c:pt idx="302">
                  <c:v>22506</c:v>
                </c:pt>
                <c:pt idx="303">
                  <c:v>22508</c:v>
                </c:pt>
                <c:pt idx="304">
                  <c:v>22509</c:v>
                </c:pt>
                <c:pt idx="305">
                  <c:v>22513</c:v>
                </c:pt>
                <c:pt idx="306">
                  <c:v>22501</c:v>
                </c:pt>
                <c:pt idx="307">
                  <c:v>22489</c:v>
                </c:pt>
                <c:pt idx="308">
                  <c:v>22518</c:v>
                </c:pt>
                <c:pt idx="309">
                  <c:v>22511</c:v>
                </c:pt>
                <c:pt idx="310">
                  <c:v>22503</c:v>
                </c:pt>
                <c:pt idx="311">
                  <c:v>22507</c:v>
                </c:pt>
                <c:pt idx="312">
                  <c:v>22526</c:v>
                </c:pt>
                <c:pt idx="313">
                  <c:v>22528</c:v>
                </c:pt>
                <c:pt idx="314">
                  <c:v>22497</c:v>
                </c:pt>
                <c:pt idx="315">
                  <c:v>22501</c:v>
                </c:pt>
                <c:pt idx="316">
                  <c:v>22513</c:v>
                </c:pt>
                <c:pt idx="317">
                  <c:v>22514</c:v>
                </c:pt>
                <c:pt idx="318">
                  <c:v>22530</c:v>
                </c:pt>
                <c:pt idx="319">
                  <c:v>22536</c:v>
                </c:pt>
                <c:pt idx="320">
                  <c:v>22533</c:v>
                </c:pt>
                <c:pt idx="321">
                  <c:v>22568</c:v>
                </c:pt>
                <c:pt idx="322">
                  <c:v>22576</c:v>
                </c:pt>
                <c:pt idx="323">
                  <c:v>22570</c:v>
                </c:pt>
                <c:pt idx="324">
                  <c:v>22567</c:v>
                </c:pt>
                <c:pt idx="325">
                  <c:v>22582</c:v>
                </c:pt>
                <c:pt idx="326">
                  <c:v>22582</c:v>
                </c:pt>
                <c:pt idx="327">
                  <c:v>22585</c:v>
                </c:pt>
                <c:pt idx="328">
                  <c:v>22597</c:v>
                </c:pt>
                <c:pt idx="329">
                  <c:v>22597</c:v>
                </c:pt>
                <c:pt idx="330">
                  <c:v>22597</c:v>
                </c:pt>
                <c:pt idx="331">
                  <c:v>22571</c:v>
                </c:pt>
                <c:pt idx="332">
                  <c:v>22553</c:v>
                </c:pt>
                <c:pt idx="333">
                  <c:v>22532</c:v>
                </c:pt>
                <c:pt idx="334">
                  <c:v>22525</c:v>
                </c:pt>
                <c:pt idx="335">
                  <c:v>22525</c:v>
                </c:pt>
                <c:pt idx="336">
                  <c:v>22542</c:v>
                </c:pt>
                <c:pt idx="337">
                  <c:v>22533</c:v>
                </c:pt>
                <c:pt idx="338">
                  <c:v>22544</c:v>
                </c:pt>
                <c:pt idx="339">
                  <c:v>22534</c:v>
                </c:pt>
                <c:pt idx="340">
                  <c:v>22518</c:v>
                </c:pt>
                <c:pt idx="341">
                  <c:v>22519</c:v>
                </c:pt>
                <c:pt idx="342">
                  <c:v>22503</c:v>
                </c:pt>
                <c:pt idx="343">
                  <c:v>22506</c:v>
                </c:pt>
                <c:pt idx="344">
                  <c:v>22502</c:v>
                </c:pt>
                <c:pt idx="345">
                  <c:v>22500</c:v>
                </c:pt>
                <c:pt idx="346">
                  <c:v>22522</c:v>
                </c:pt>
                <c:pt idx="347">
                  <c:v>22545</c:v>
                </c:pt>
                <c:pt idx="348">
                  <c:v>22529</c:v>
                </c:pt>
                <c:pt idx="349">
                  <c:v>22521</c:v>
                </c:pt>
                <c:pt idx="350">
                  <c:v>22514</c:v>
                </c:pt>
                <c:pt idx="351">
                  <c:v>22514</c:v>
                </c:pt>
                <c:pt idx="352">
                  <c:v>22522</c:v>
                </c:pt>
                <c:pt idx="353">
                  <c:v>22525</c:v>
                </c:pt>
                <c:pt idx="354">
                  <c:v>22518</c:v>
                </c:pt>
                <c:pt idx="355">
                  <c:v>22511</c:v>
                </c:pt>
                <c:pt idx="356">
                  <c:v>22525</c:v>
                </c:pt>
                <c:pt idx="357">
                  <c:v>22535</c:v>
                </c:pt>
                <c:pt idx="358">
                  <c:v>22531</c:v>
                </c:pt>
                <c:pt idx="359">
                  <c:v>22520</c:v>
                </c:pt>
                <c:pt idx="360">
                  <c:v>22529</c:v>
                </c:pt>
                <c:pt idx="361">
                  <c:v>22539</c:v>
                </c:pt>
                <c:pt idx="362">
                  <c:v>22545</c:v>
                </c:pt>
                <c:pt idx="363">
                  <c:v>22552</c:v>
                </c:pt>
                <c:pt idx="364">
                  <c:v>22537</c:v>
                </c:pt>
                <c:pt idx="365">
                  <c:v>22545</c:v>
                </c:pt>
                <c:pt idx="366">
                  <c:v>22547</c:v>
                </c:pt>
                <c:pt idx="367">
                  <c:v>22534</c:v>
                </c:pt>
                <c:pt idx="368">
                  <c:v>22531</c:v>
                </c:pt>
                <c:pt idx="369">
                  <c:v>22518</c:v>
                </c:pt>
                <c:pt idx="370">
                  <c:v>22509</c:v>
                </c:pt>
                <c:pt idx="371">
                  <c:v>22485</c:v>
                </c:pt>
                <c:pt idx="372">
                  <c:v>22485</c:v>
                </c:pt>
                <c:pt idx="373">
                  <c:v>22488</c:v>
                </c:pt>
                <c:pt idx="374">
                  <c:v>22483</c:v>
                </c:pt>
                <c:pt idx="375">
                  <c:v>22488</c:v>
                </c:pt>
                <c:pt idx="376">
                  <c:v>22495</c:v>
                </c:pt>
                <c:pt idx="377">
                  <c:v>22493</c:v>
                </c:pt>
                <c:pt idx="378">
                  <c:v>22488</c:v>
                </c:pt>
                <c:pt idx="379">
                  <c:v>22504</c:v>
                </c:pt>
                <c:pt idx="380">
                  <c:v>22502</c:v>
                </c:pt>
                <c:pt idx="381">
                  <c:v>22501</c:v>
                </c:pt>
                <c:pt idx="382">
                  <c:v>22497</c:v>
                </c:pt>
                <c:pt idx="383">
                  <c:v>22513</c:v>
                </c:pt>
                <c:pt idx="384">
                  <c:v>22512</c:v>
                </c:pt>
                <c:pt idx="385">
                  <c:v>22531</c:v>
                </c:pt>
                <c:pt idx="386">
                  <c:v>22543</c:v>
                </c:pt>
                <c:pt idx="387">
                  <c:v>22541</c:v>
                </c:pt>
                <c:pt idx="388">
                  <c:v>22555</c:v>
                </c:pt>
                <c:pt idx="389">
                  <c:v>22552</c:v>
                </c:pt>
                <c:pt idx="390">
                  <c:v>22571</c:v>
                </c:pt>
                <c:pt idx="391">
                  <c:v>22569</c:v>
                </c:pt>
                <c:pt idx="392">
                  <c:v>22579</c:v>
                </c:pt>
                <c:pt idx="393">
                  <c:v>22578</c:v>
                </c:pt>
                <c:pt idx="394">
                  <c:v>22583</c:v>
                </c:pt>
                <c:pt idx="395">
                  <c:v>22580</c:v>
                </c:pt>
                <c:pt idx="396">
                  <c:v>22575</c:v>
                </c:pt>
                <c:pt idx="397">
                  <c:v>22571</c:v>
                </c:pt>
                <c:pt idx="398">
                  <c:v>22590</c:v>
                </c:pt>
                <c:pt idx="399">
                  <c:v>22603</c:v>
                </c:pt>
                <c:pt idx="400">
                  <c:v>22613</c:v>
                </c:pt>
                <c:pt idx="401">
                  <c:v>22624</c:v>
                </c:pt>
                <c:pt idx="402">
                  <c:v>22617</c:v>
                </c:pt>
                <c:pt idx="403">
                  <c:v>22615</c:v>
                </c:pt>
                <c:pt idx="404">
                  <c:v>22618</c:v>
                </c:pt>
                <c:pt idx="405">
                  <c:v>22612</c:v>
                </c:pt>
                <c:pt idx="406">
                  <c:v>22612</c:v>
                </c:pt>
                <c:pt idx="407">
                  <c:v>22600</c:v>
                </c:pt>
                <c:pt idx="408">
                  <c:v>22604</c:v>
                </c:pt>
                <c:pt idx="409">
                  <c:v>22601</c:v>
                </c:pt>
                <c:pt idx="410">
                  <c:v>22598</c:v>
                </c:pt>
                <c:pt idx="411">
                  <c:v>22300</c:v>
                </c:pt>
                <c:pt idx="412">
                  <c:v>22607</c:v>
                </c:pt>
                <c:pt idx="413">
                  <c:v>22606</c:v>
                </c:pt>
                <c:pt idx="414">
                  <c:v>22611</c:v>
                </c:pt>
                <c:pt idx="415">
                  <c:v>22623</c:v>
                </c:pt>
                <c:pt idx="416">
                  <c:v>22630</c:v>
                </c:pt>
                <c:pt idx="417">
                  <c:v>22639</c:v>
                </c:pt>
                <c:pt idx="418">
                  <c:v>22629</c:v>
                </c:pt>
                <c:pt idx="419">
                  <c:v>22647</c:v>
                </c:pt>
                <c:pt idx="420">
                  <c:v>22671</c:v>
                </c:pt>
                <c:pt idx="421">
                  <c:v>22676</c:v>
                </c:pt>
                <c:pt idx="422">
                  <c:v>22681</c:v>
                </c:pt>
                <c:pt idx="423">
                  <c:v>22671</c:v>
                </c:pt>
                <c:pt idx="424">
                  <c:v>22665</c:v>
                </c:pt>
                <c:pt idx="425">
                  <c:v>22680</c:v>
                </c:pt>
                <c:pt idx="426">
                  <c:v>22693</c:v>
                </c:pt>
                <c:pt idx="427">
                  <c:v>22694</c:v>
                </c:pt>
                <c:pt idx="428">
                  <c:v>22691</c:v>
                </c:pt>
                <c:pt idx="429">
                  <c:v>22693</c:v>
                </c:pt>
                <c:pt idx="430">
                  <c:v>22706</c:v>
                </c:pt>
                <c:pt idx="431">
                  <c:v>22700</c:v>
                </c:pt>
                <c:pt idx="432">
                  <c:v>22688</c:v>
                </c:pt>
                <c:pt idx="433">
                  <c:v>22679</c:v>
                </c:pt>
                <c:pt idx="434">
                  <c:v>22672</c:v>
                </c:pt>
                <c:pt idx="435">
                  <c:v>22675</c:v>
                </c:pt>
                <c:pt idx="436">
                  <c:v>22690</c:v>
                </c:pt>
                <c:pt idx="437">
                  <c:v>22686</c:v>
                </c:pt>
                <c:pt idx="438">
                  <c:v>22704</c:v>
                </c:pt>
                <c:pt idx="439">
                  <c:v>22718</c:v>
                </c:pt>
                <c:pt idx="440">
                  <c:v>22729</c:v>
                </c:pt>
                <c:pt idx="441">
                  <c:v>22749</c:v>
                </c:pt>
                <c:pt idx="442">
                  <c:v>22756</c:v>
                </c:pt>
                <c:pt idx="443">
                  <c:v>22764</c:v>
                </c:pt>
                <c:pt idx="444">
                  <c:v>22775</c:v>
                </c:pt>
                <c:pt idx="445">
                  <c:v>22788</c:v>
                </c:pt>
                <c:pt idx="446">
                  <c:v>22784</c:v>
                </c:pt>
                <c:pt idx="447">
                  <c:v>22782</c:v>
                </c:pt>
                <c:pt idx="448">
                  <c:v>22795</c:v>
                </c:pt>
                <c:pt idx="449">
                  <c:v>22801</c:v>
                </c:pt>
                <c:pt idx="450">
                  <c:v>22746</c:v>
                </c:pt>
                <c:pt idx="451">
                  <c:v>22735</c:v>
                </c:pt>
                <c:pt idx="452">
                  <c:v>22732</c:v>
                </c:pt>
                <c:pt idx="453">
                  <c:v>22741</c:v>
                </c:pt>
                <c:pt idx="454">
                  <c:v>22738</c:v>
                </c:pt>
                <c:pt idx="455">
                  <c:v>22732</c:v>
                </c:pt>
                <c:pt idx="456">
                  <c:v>22734</c:v>
                </c:pt>
                <c:pt idx="457">
                  <c:v>22738</c:v>
                </c:pt>
                <c:pt idx="458">
                  <c:v>22728</c:v>
                </c:pt>
                <c:pt idx="459">
                  <c:v>22731</c:v>
                </c:pt>
                <c:pt idx="460">
                  <c:v>22739</c:v>
                </c:pt>
                <c:pt idx="461">
                  <c:v>22734</c:v>
                </c:pt>
                <c:pt idx="462">
                  <c:v>22738</c:v>
                </c:pt>
                <c:pt idx="463">
                  <c:v>22749</c:v>
                </c:pt>
                <c:pt idx="464">
                  <c:v>22758</c:v>
                </c:pt>
                <c:pt idx="465">
                  <c:v>22762</c:v>
                </c:pt>
                <c:pt idx="466">
                  <c:v>22762</c:v>
                </c:pt>
                <c:pt idx="467">
                  <c:v>22769</c:v>
                </c:pt>
                <c:pt idx="468">
                  <c:v>22767</c:v>
                </c:pt>
                <c:pt idx="469">
                  <c:v>22770</c:v>
                </c:pt>
                <c:pt idx="470">
                  <c:v>22768</c:v>
                </c:pt>
                <c:pt idx="471">
                  <c:v>22767</c:v>
                </c:pt>
                <c:pt idx="472">
                  <c:v>22771</c:v>
                </c:pt>
                <c:pt idx="473">
                  <c:v>22777</c:v>
                </c:pt>
                <c:pt idx="474">
                  <c:v>22774</c:v>
                </c:pt>
                <c:pt idx="475">
                  <c:v>22773</c:v>
                </c:pt>
                <c:pt idx="476">
                  <c:v>22777</c:v>
                </c:pt>
                <c:pt idx="477">
                  <c:v>22774</c:v>
                </c:pt>
                <c:pt idx="478">
                  <c:v>22769</c:v>
                </c:pt>
                <c:pt idx="479">
                  <c:v>22782</c:v>
                </c:pt>
                <c:pt idx="480">
                  <c:v>22781</c:v>
                </c:pt>
                <c:pt idx="481">
                  <c:v>22779</c:v>
                </c:pt>
                <c:pt idx="482">
                  <c:v>22776</c:v>
                </c:pt>
                <c:pt idx="483">
                  <c:v>22776</c:v>
                </c:pt>
                <c:pt idx="484">
                  <c:v>22783</c:v>
                </c:pt>
                <c:pt idx="485">
                  <c:v>22779</c:v>
                </c:pt>
                <c:pt idx="486">
                  <c:v>22795</c:v>
                </c:pt>
                <c:pt idx="487">
                  <c:v>22809</c:v>
                </c:pt>
                <c:pt idx="488">
                  <c:v>22807</c:v>
                </c:pt>
                <c:pt idx="489">
                  <c:v>22803</c:v>
                </c:pt>
                <c:pt idx="490">
                  <c:v>22818</c:v>
                </c:pt>
                <c:pt idx="491">
                  <c:v>22815</c:v>
                </c:pt>
                <c:pt idx="492">
                  <c:v>22814</c:v>
                </c:pt>
                <c:pt idx="493">
                  <c:v>22813</c:v>
                </c:pt>
                <c:pt idx="494">
                  <c:v>22812</c:v>
                </c:pt>
                <c:pt idx="495">
                  <c:v>22824</c:v>
                </c:pt>
                <c:pt idx="496">
                  <c:v>22832</c:v>
                </c:pt>
                <c:pt idx="497">
                  <c:v>22841</c:v>
                </c:pt>
                <c:pt idx="498">
                  <c:v>22851</c:v>
                </c:pt>
                <c:pt idx="499">
                  <c:v>22852</c:v>
                </c:pt>
                <c:pt idx="500">
                  <c:v>22853</c:v>
                </c:pt>
                <c:pt idx="501">
                  <c:v>22851</c:v>
                </c:pt>
                <c:pt idx="502">
                  <c:v>22846</c:v>
                </c:pt>
                <c:pt idx="503">
                  <c:v>22848</c:v>
                </c:pt>
                <c:pt idx="504">
                  <c:v>22848</c:v>
                </c:pt>
                <c:pt idx="505">
                  <c:v>22852</c:v>
                </c:pt>
                <c:pt idx="506">
                  <c:v>22848</c:v>
                </c:pt>
                <c:pt idx="507">
                  <c:v>22845</c:v>
                </c:pt>
                <c:pt idx="508">
                  <c:v>22845</c:v>
                </c:pt>
                <c:pt idx="509">
                  <c:v>22849</c:v>
                </c:pt>
                <c:pt idx="510">
                  <c:v>22849</c:v>
                </c:pt>
                <c:pt idx="511">
                  <c:v>22858</c:v>
                </c:pt>
                <c:pt idx="512">
                  <c:v>22863</c:v>
                </c:pt>
                <c:pt idx="513">
                  <c:v>22863</c:v>
                </c:pt>
                <c:pt idx="514">
                  <c:v>22863</c:v>
                </c:pt>
                <c:pt idx="515">
                  <c:v>22876</c:v>
                </c:pt>
                <c:pt idx="516">
                  <c:v>22881</c:v>
                </c:pt>
                <c:pt idx="517">
                  <c:v>22880</c:v>
                </c:pt>
                <c:pt idx="518">
                  <c:v>22880</c:v>
                </c:pt>
                <c:pt idx="519">
                  <c:v>22880</c:v>
                </c:pt>
                <c:pt idx="520">
                  <c:v>22869</c:v>
                </c:pt>
                <c:pt idx="521">
                  <c:v>22872</c:v>
                </c:pt>
                <c:pt idx="522">
                  <c:v>22872</c:v>
                </c:pt>
                <c:pt idx="523">
                  <c:v>22871</c:v>
                </c:pt>
                <c:pt idx="524">
                  <c:v>22871</c:v>
                </c:pt>
                <c:pt idx="525">
                  <c:v>22874</c:v>
                </c:pt>
                <c:pt idx="526">
                  <c:v>22874</c:v>
                </c:pt>
                <c:pt idx="527">
                  <c:v>22871</c:v>
                </c:pt>
                <c:pt idx="528">
                  <c:v>22878</c:v>
                </c:pt>
                <c:pt idx="529">
                  <c:v>22883</c:v>
                </c:pt>
                <c:pt idx="530">
                  <c:v>22894</c:v>
                </c:pt>
                <c:pt idx="531">
                  <c:v>22899</c:v>
                </c:pt>
                <c:pt idx="532">
                  <c:v>22907</c:v>
                </c:pt>
                <c:pt idx="533">
                  <c:v>22916</c:v>
                </c:pt>
                <c:pt idx="534">
                  <c:v>22930</c:v>
                </c:pt>
                <c:pt idx="535">
                  <c:v>22935</c:v>
                </c:pt>
                <c:pt idx="536">
                  <c:v>22970</c:v>
                </c:pt>
                <c:pt idx="537">
                  <c:v>22970</c:v>
                </c:pt>
                <c:pt idx="538">
                  <c:v>22973</c:v>
                </c:pt>
                <c:pt idx="539">
                  <c:v>22973</c:v>
                </c:pt>
                <c:pt idx="540">
                  <c:v>22972</c:v>
                </c:pt>
                <c:pt idx="541">
                  <c:v>22980</c:v>
                </c:pt>
                <c:pt idx="542">
                  <c:v>22985</c:v>
                </c:pt>
                <c:pt idx="543">
                  <c:v>22989</c:v>
                </c:pt>
                <c:pt idx="544">
                  <c:v>22994</c:v>
                </c:pt>
                <c:pt idx="545">
                  <c:v>22993</c:v>
                </c:pt>
                <c:pt idx="546">
                  <c:v>22997</c:v>
                </c:pt>
                <c:pt idx="547">
                  <c:v>23001</c:v>
                </c:pt>
                <c:pt idx="548">
                  <c:v>22999</c:v>
                </c:pt>
                <c:pt idx="549">
                  <c:v>23006</c:v>
                </c:pt>
                <c:pt idx="550">
                  <c:v>23004</c:v>
                </c:pt>
                <c:pt idx="551">
                  <c:v>23009</c:v>
                </c:pt>
                <c:pt idx="552">
                  <c:v>23015</c:v>
                </c:pt>
                <c:pt idx="553">
                  <c:v>23024</c:v>
                </c:pt>
                <c:pt idx="554">
                  <c:v>23028</c:v>
                </c:pt>
                <c:pt idx="555">
                  <c:v>23026</c:v>
                </c:pt>
                <c:pt idx="556">
                  <c:v>23024</c:v>
                </c:pt>
                <c:pt idx="557">
                  <c:v>23023</c:v>
                </c:pt>
                <c:pt idx="558">
                  <c:v>23021</c:v>
                </c:pt>
                <c:pt idx="559">
                  <c:v>23019</c:v>
                </c:pt>
                <c:pt idx="560">
                  <c:v>23028</c:v>
                </c:pt>
                <c:pt idx="561">
                  <c:v>23026</c:v>
                </c:pt>
                <c:pt idx="562">
                  <c:v>23026</c:v>
                </c:pt>
                <c:pt idx="563">
                  <c:v>23036</c:v>
                </c:pt>
                <c:pt idx="564">
                  <c:v>23036</c:v>
                </c:pt>
                <c:pt idx="565">
                  <c:v>23036</c:v>
                </c:pt>
                <c:pt idx="566">
                  <c:v>23036</c:v>
                </c:pt>
                <c:pt idx="567">
                  <c:v>23043</c:v>
                </c:pt>
                <c:pt idx="568">
                  <c:v>23048</c:v>
                </c:pt>
                <c:pt idx="569">
                  <c:v>23048</c:v>
                </c:pt>
                <c:pt idx="570">
                  <c:v>23055</c:v>
                </c:pt>
                <c:pt idx="571">
                  <c:v>23055</c:v>
                </c:pt>
                <c:pt idx="572">
                  <c:v>23055</c:v>
                </c:pt>
                <c:pt idx="573">
                  <c:v>23058</c:v>
                </c:pt>
                <c:pt idx="574">
                  <c:v>23060</c:v>
                </c:pt>
                <c:pt idx="575">
                  <c:v>23060</c:v>
                </c:pt>
                <c:pt idx="576">
                  <c:v>23060</c:v>
                </c:pt>
                <c:pt idx="577">
                  <c:v>23057</c:v>
                </c:pt>
                <c:pt idx="578">
                  <c:v>23062</c:v>
                </c:pt>
                <c:pt idx="579">
                  <c:v>23070</c:v>
                </c:pt>
                <c:pt idx="580">
                  <c:v>23075</c:v>
                </c:pt>
                <c:pt idx="581">
                  <c:v>23081</c:v>
                </c:pt>
                <c:pt idx="582">
                  <c:v>23086</c:v>
                </c:pt>
                <c:pt idx="583">
                  <c:v>23085</c:v>
                </c:pt>
                <c:pt idx="584">
                  <c:v>23084</c:v>
                </c:pt>
                <c:pt idx="585">
                  <c:v>23089</c:v>
                </c:pt>
                <c:pt idx="586">
                  <c:v>23086</c:v>
                </c:pt>
                <c:pt idx="587">
                  <c:v>23085</c:v>
                </c:pt>
                <c:pt idx="588">
                  <c:v>23084</c:v>
                </c:pt>
                <c:pt idx="589">
                  <c:v>23084</c:v>
                </c:pt>
                <c:pt idx="590">
                  <c:v>23093</c:v>
                </c:pt>
                <c:pt idx="591">
                  <c:v>23097</c:v>
                </c:pt>
                <c:pt idx="592">
                  <c:v>23100</c:v>
                </c:pt>
                <c:pt idx="593">
                  <c:v>23100</c:v>
                </c:pt>
                <c:pt idx="594">
                  <c:v>23102</c:v>
                </c:pt>
                <c:pt idx="595">
                  <c:v>23102</c:v>
                </c:pt>
                <c:pt idx="596">
                  <c:v>23101</c:v>
                </c:pt>
                <c:pt idx="597">
                  <c:v>23098</c:v>
                </c:pt>
                <c:pt idx="598">
                  <c:v>23090</c:v>
                </c:pt>
                <c:pt idx="599">
                  <c:v>23089</c:v>
                </c:pt>
                <c:pt idx="600">
                  <c:v>23086</c:v>
                </c:pt>
                <c:pt idx="601">
                  <c:v>23086</c:v>
                </c:pt>
                <c:pt idx="602">
                  <c:v>23085</c:v>
                </c:pt>
                <c:pt idx="603">
                  <c:v>23082</c:v>
                </c:pt>
                <c:pt idx="604">
                  <c:v>23082</c:v>
                </c:pt>
                <c:pt idx="605">
                  <c:v>23086</c:v>
                </c:pt>
                <c:pt idx="606">
                  <c:v>23083</c:v>
                </c:pt>
                <c:pt idx="607">
                  <c:v>23086</c:v>
                </c:pt>
                <c:pt idx="608">
                  <c:v>23085</c:v>
                </c:pt>
                <c:pt idx="609">
                  <c:v>23082</c:v>
                </c:pt>
                <c:pt idx="610">
                  <c:v>23083</c:v>
                </c:pt>
                <c:pt idx="611">
                  <c:v>23087</c:v>
                </c:pt>
                <c:pt idx="612">
                  <c:v>23087</c:v>
                </c:pt>
                <c:pt idx="613">
                  <c:v>23093</c:v>
                </c:pt>
                <c:pt idx="614">
                  <c:v>23093</c:v>
                </c:pt>
                <c:pt idx="615">
                  <c:v>23093</c:v>
                </c:pt>
                <c:pt idx="616">
                  <c:v>23096</c:v>
                </c:pt>
                <c:pt idx="617">
                  <c:v>23095</c:v>
                </c:pt>
                <c:pt idx="618">
                  <c:v>23094</c:v>
                </c:pt>
                <c:pt idx="619">
                  <c:v>23097</c:v>
                </c:pt>
                <c:pt idx="620">
                  <c:v>23104</c:v>
                </c:pt>
                <c:pt idx="621">
                  <c:v>23104</c:v>
                </c:pt>
                <c:pt idx="622">
                  <c:v>23104</c:v>
                </c:pt>
                <c:pt idx="623">
                  <c:v>23104</c:v>
                </c:pt>
                <c:pt idx="624">
                  <c:v>23101</c:v>
                </c:pt>
                <c:pt idx="625">
                  <c:v>23100</c:v>
                </c:pt>
                <c:pt idx="626">
                  <c:v>23100</c:v>
                </c:pt>
                <c:pt idx="627">
                  <c:v>23099</c:v>
                </c:pt>
                <c:pt idx="628">
                  <c:v>23096</c:v>
                </c:pt>
                <c:pt idx="629">
                  <c:v>23091</c:v>
                </c:pt>
                <c:pt idx="630">
                  <c:v>23091</c:v>
                </c:pt>
                <c:pt idx="631">
                  <c:v>23096</c:v>
                </c:pt>
                <c:pt idx="632">
                  <c:v>23096</c:v>
                </c:pt>
                <c:pt idx="633">
                  <c:v>23092</c:v>
                </c:pt>
                <c:pt idx="634">
                  <c:v>23087</c:v>
                </c:pt>
                <c:pt idx="635">
                  <c:v>23092</c:v>
                </c:pt>
                <c:pt idx="636">
                  <c:v>23085</c:v>
                </c:pt>
                <c:pt idx="637">
                  <c:v>23081</c:v>
                </c:pt>
                <c:pt idx="638">
                  <c:v>23087</c:v>
                </c:pt>
                <c:pt idx="639">
                  <c:v>23091</c:v>
                </c:pt>
                <c:pt idx="640">
                  <c:v>23094</c:v>
                </c:pt>
                <c:pt idx="641">
                  <c:v>23094</c:v>
                </c:pt>
                <c:pt idx="642">
                  <c:v>23092</c:v>
                </c:pt>
                <c:pt idx="643">
                  <c:v>23099</c:v>
                </c:pt>
                <c:pt idx="644">
                  <c:v>23099</c:v>
                </c:pt>
                <c:pt idx="645">
                  <c:v>23104</c:v>
                </c:pt>
                <c:pt idx="646">
                  <c:v>23101</c:v>
                </c:pt>
                <c:pt idx="647">
                  <c:v>23110</c:v>
                </c:pt>
                <c:pt idx="648">
                  <c:v>23118</c:v>
                </c:pt>
                <c:pt idx="649">
                  <c:v>23124</c:v>
                </c:pt>
                <c:pt idx="650">
                  <c:v>23124</c:v>
                </c:pt>
                <c:pt idx="651">
                  <c:v>23122</c:v>
                </c:pt>
                <c:pt idx="652">
                  <c:v>23127</c:v>
                </c:pt>
                <c:pt idx="653">
                  <c:v>23127</c:v>
                </c:pt>
                <c:pt idx="654">
                  <c:v>23122</c:v>
                </c:pt>
                <c:pt idx="655">
                  <c:v>23124</c:v>
                </c:pt>
                <c:pt idx="656">
                  <c:v>23123</c:v>
                </c:pt>
                <c:pt idx="657">
                  <c:v>23121</c:v>
                </c:pt>
                <c:pt idx="658">
                  <c:v>23113</c:v>
                </c:pt>
                <c:pt idx="659">
                  <c:v>23107</c:v>
                </c:pt>
                <c:pt idx="660">
                  <c:v>23107</c:v>
                </c:pt>
                <c:pt idx="661">
                  <c:v>23105</c:v>
                </c:pt>
                <c:pt idx="662">
                  <c:v>23106</c:v>
                </c:pt>
                <c:pt idx="663">
                  <c:v>23114</c:v>
                </c:pt>
                <c:pt idx="664">
                  <c:v>23116</c:v>
                </c:pt>
                <c:pt idx="665">
                  <c:v>23113</c:v>
                </c:pt>
                <c:pt idx="666">
                  <c:v>23119</c:v>
                </c:pt>
                <c:pt idx="667">
                  <c:v>23123</c:v>
                </c:pt>
                <c:pt idx="668">
                  <c:v>23124</c:v>
                </c:pt>
                <c:pt idx="669">
                  <c:v>23121</c:v>
                </c:pt>
                <c:pt idx="670">
                  <c:v>23128</c:v>
                </c:pt>
                <c:pt idx="671">
                  <c:v>23131</c:v>
                </c:pt>
                <c:pt idx="672">
                  <c:v>23125</c:v>
                </c:pt>
                <c:pt idx="673">
                  <c:v>23122</c:v>
                </c:pt>
                <c:pt idx="674">
                  <c:v>23120</c:v>
                </c:pt>
                <c:pt idx="675">
                  <c:v>23116</c:v>
                </c:pt>
                <c:pt idx="676">
                  <c:v>23123</c:v>
                </c:pt>
                <c:pt idx="677">
                  <c:v>23120</c:v>
                </c:pt>
                <c:pt idx="678">
                  <c:v>23124</c:v>
                </c:pt>
                <c:pt idx="679">
                  <c:v>23123</c:v>
                </c:pt>
                <c:pt idx="680">
                  <c:v>23119</c:v>
                </c:pt>
                <c:pt idx="681">
                  <c:v>23116</c:v>
                </c:pt>
                <c:pt idx="682">
                  <c:v>23120</c:v>
                </c:pt>
                <c:pt idx="683">
                  <c:v>23110</c:v>
                </c:pt>
                <c:pt idx="684">
                  <c:v>23102</c:v>
                </c:pt>
                <c:pt idx="685">
                  <c:v>23099</c:v>
                </c:pt>
                <c:pt idx="686">
                  <c:v>23095</c:v>
                </c:pt>
                <c:pt idx="687">
                  <c:v>23099</c:v>
                </c:pt>
                <c:pt idx="688">
                  <c:v>23094</c:v>
                </c:pt>
                <c:pt idx="689">
                  <c:v>23081</c:v>
                </c:pt>
                <c:pt idx="690">
                  <c:v>23081</c:v>
                </c:pt>
                <c:pt idx="691">
                  <c:v>23086</c:v>
                </c:pt>
                <c:pt idx="692">
                  <c:v>23091</c:v>
                </c:pt>
                <c:pt idx="693">
                  <c:v>23082</c:v>
                </c:pt>
                <c:pt idx="694">
                  <c:v>23092</c:v>
                </c:pt>
                <c:pt idx="695">
                  <c:v>23096</c:v>
                </c:pt>
                <c:pt idx="696">
                  <c:v>23098</c:v>
                </c:pt>
                <c:pt idx="697">
                  <c:v>23106</c:v>
                </c:pt>
                <c:pt idx="698">
                  <c:v>23108</c:v>
                </c:pt>
                <c:pt idx="699">
                  <c:v>23104</c:v>
                </c:pt>
                <c:pt idx="700">
                  <c:v>23104</c:v>
                </c:pt>
                <c:pt idx="701">
                  <c:v>23094</c:v>
                </c:pt>
                <c:pt idx="702">
                  <c:v>23092</c:v>
                </c:pt>
                <c:pt idx="703">
                  <c:v>23098</c:v>
                </c:pt>
                <c:pt idx="704">
                  <c:v>23090</c:v>
                </c:pt>
                <c:pt idx="705">
                  <c:v>23083</c:v>
                </c:pt>
                <c:pt idx="706">
                  <c:v>23086</c:v>
                </c:pt>
                <c:pt idx="707">
                  <c:v>23083</c:v>
                </c:pt>
                <c:pt idx="708">
                  <c:v>23078</c:v>
                </c:pt>
                <c:pt idx="709">
                  <c:v>23078</c:v>
                </c:pt>
                <c:pt idx="710">
                  <c:v>23067</c:v>
                </c:pt>
                <c:pt idx="711">
                  <c:v>23057</c:v>
                </c:pt>
                <c:pt idx="712">
                  <c:v>23063</c:v>
                </c:pt>
                <c:pt idx="713">
                  <c:v>23059</c:v>
                </c:pt>
                <c:pt idx="714">
                  <c:v>23053</c:v>
                </c:pt>
                <c:pt idx="715">
                  <c:v>23068</c:v>
                </c:pt>
                <c:pt idx="716">
                  <c:v>23078</c:v>
                </c:pt>
                <c:pt idx="717">
                  <c:v>23065</c:v>
                </c:pt>
                <c:pt idx="718">
                  <c:v>23058</c:v>
                </c:pt>
                <c:pt idx="719">
                  <c:v>23048</c:v>
                </c:pt>
                <c:pt idx="720">
                  <c:v>23038</c:v>
                </c:pt>
                <c:pt idx="721">
                  <c:v>23043</c:v>
                </c:pt>
                <c:pt idx="722">
                  <c:v>23058</c:v>
                </c:pt>
                <c:pt idx="723">
                  <c:v>23058</c:v>
                </c:pt>
                <c:pt idx="724">
                  <c:v>23053</c:v>
                </c:pt>
                <c:pt idx="725">
                  <c:v>23063</c:v>
                </c:pt>
                <c:pt idx="726">
                  <c:v>23068</c:v>
                </c:pt>
                <c:pt idx="727">
                  <c:v>23058</c:v>
                </c:pt>
                <c:pt idx="728">
                  <c:v>23068</c:v>
                </c:pt>
                <c:pt idx="729">
                  <c:v>23079</c:v>
                </c:pt>
                <c:pt idx="730">
                  <c:v>23094</c:v>
                </c:pt>
                <c:pt idx="731">
                  <c:v>23094</c:v>
                </c:pt>
                <c:pt idx="732">
                  <c:v>23084</c:v>
                </c:pt>
                <c:pt idx="733">
                  <c:v>23079</c:v>
                </c:pt>
                <c:pt idx="734">
                  <c:v>23097</c:v>
                </c:pt>
                <c:pt idx="735">
                  <c:v>23104</c:v>
                </c:pt>
                <c:pt idx="736">
                  <c:v>23098</c:v>
                </c:pt>
                <c:pt idx="737">
                  <c:v>23088</c:v>
                </c:pt>
                <c:pt idx="738">
                  <c:v>23093</c:v>
                </c:pt>
                <c:pt idx="739">
                  <c:v>23083</c:v>
                </c:pt>
                <c:pt idx="740">
                  <c:v>23091</c:v>
                </c:pt>
                <c:pt idx="741">
                  <c:v>23076</c:v>
                </c:pt>
                <c:pt idx="742">
                  <c:v>23086</c:v>
                </c:pt>
                <c:pt idx="743">
                  <c:v>23096</c:v>
                </c:pt>
                <c:pt idx="744">
                  <c:v>23101</c:v>
                </c:pt>
                <c:pt idx="745">
                  <c:v>23101</c:v>
                </c:pt>
                <c:pt idx="746">
                  <c:v>23117</c:v>
                </c:pt>
                <c:pt idx="747">
                  <c:v>23127</c:v>
                </c:pt>
                <c:pt idx="748">
                  <c:v>23122</c:v>
                </c:pt>
                <c:pt idx="749">
                  <c:v>23112</c:v>
                </c:pt>
                <c:pt idx="750">
                  <c:v>23112</c:v>
                </c:pt>
                <c:pt idx="751">
                  <c:v>23112</c:v>
                </c:pt>
                <c:pt idx="752">
                  <c:v>23096</c:v>
                </c:pt>
                <c:pt idx="753">
                  <c:v>23110</c:v>
                </c:pt>
                <c:pt idx="754">
                  <c:v>23115</c:v>
                </c:pt>
                <c:pt idx="755">
                  <c:v>23104</c:v>
                </c:pt>
                <c:pt idx="756">
                  <c:v>23093</c:v>
                </c:pt>
                <c:pt idx="757">
                  <c:v>23093</c:v>
                </c:pt>
                <c:pt idx="758">
                  <c:v>23098</c:v>
                </c:pt>
                <c:pt idx="759">
                  <c:v>23109</c:v>
                </c:pt>
                <c:pt idx="760">
                  <c:v>23104</c:v>
                </c:pt>
                <c:pt idx="761">
                  <c:v>23113</c:v>
                </c:pt>
                <c:pt idx="762">
                  <c:v>23106</c:v>
                </c:pt>
                <c:pt idx="763">
                  <c:v>23109</c:v>
                </c:pt>
                <c:pt idx="764">
                  <c:v>23109</c:v>
                </c:pt>
                <c:pt idx="765">
                  <c:v>23096</c:v>
                </c:pt>
                <c:pt idx="766">
                  <c:v>23107</c:v>
                </c:pt>
                <c:pt idx="767">
                  <c:v>23117</c:v>
                </c:pt>
                <c:pt idx="768">
                  <c:v>23112</c:v>
                </c:pt>
                <c:pt idx="769">
                  <c:v>23101</c:v>
                </c:pt>
                <c:pt idx="770">
                  <c:v>23095</c:v>
                </c:pt>
                <c:pt idx="771">
                  <c:v>23121</c:v>
                </c:pt>
                <c:pt idx="772">
                  <c:v>23131</c:v>
                </c:pt>
                <c:pt idx="773">
                  <c:v>23129</c:v>
                </c:pt>
                <c:pt idx="774">
                  <c:v>23126</c:v>
                </c:pt>
                <c:pt idx="775">
                  <c:v>23131</c:v>
                </c:pt>
                <c:pt idx="776">
                  <c:v>23147</c:v>
                </c:pt>
                <c:pt idx="777">
                  <c:v>23142</c:v>
                </c:pt>
                <c:pt idx="778">
                  <c:v>23142</c:v>
                </c:pt>
                <c:pt idx="779">
                  <c:v>23136</c:v>
                </c:pt>
                <c:pt idx="780">
                  <c:v>23147</c:v>
                </c:pt>
                <c:pt idx="781">
                  <c:v>23153</c:v>
                </c:pt>
                <c:pt idx="782">
                  <c:v>23162</c:v>
                </c:pt>
                <c:pt idx="783">
                  <c:v>23178</c:v>
                </c:pt>
                <c:pt idx="784">
                  <c:v>23193</c:v>
                </c:pt>
                <c:pt idx="785">
                  <c:v>23195</c:v>
                </c:pt>
                <c:pt idx="786">
                  <c:v>23204</c:v>
                </c:pt>
                <c:pt idx="787">
                  <c:v>23214</c:v>
                </c:pt>
                <c:pt idx="788">
                  <c:v>23209</c:v>
                </c:pt>
                <c:pt idx="789">
                  <c:v>23215</c:v>
                </c:pt>
                <c:pt idx="790">
                  <c:v>23225</c:v>
                </c:pt>
                <c:pt idx="791">
                  <c:v>23217</c:v>
                </c:pt>
                <c:pt idx="792">
                  <c:v>23207</c:v>
                </c:pt>
                <c:pt idx="793">
                  <c:v>23204</c:v>
                </c:pt>
                <c:pt idx="794">
                  <c:v>23225</c:v>
                </c:pt>
                <c:pt idx="795">
                  <c:v>23248</c:v>
                </c:pt>
                <c:pt idx="796">
                  <c:v>23248</c:v>
                </c:pt>
                <c:pt idx="797">
                  <c:v>23253</c:v>
                </c:pt>
                <c:pt idx="798">
                  <c:v>23242</c:v>
                </c:pt>
                <c:pt idx="799">
                  <c:v>23247</c:v>
                </c:pt>
                <c:pt idx="800">
                  <c:v>23247</c:v>
                </c:pt>
                <c:pt idx="801">
                  <c:v>23254</c:v>
                </c:pt>
                <c:pt idx="802">
                  <c:v>23263</c:v>
                </c:pt>
                <c:pt idx="803">
                  <c:v>23248</c:v>
                </c:pt>
                <c:pt idx="804">
                  <c:v>23223</c:v>
                </c:pt>
                <c:pt idx="805">
                  <c:v>23223</c:v>
                </c:pt>
                <c:pt idx="806">
                  <c:v>23224</c:v>
                </c:pt>
                <c:pt idx="807">
                  <c:v>23219</c:v>
                </c:pt>
                <c:pt idx="808">
                  <c:v>23215</c:v>
                </c:pt>
                <c:pt idx="809">
                  <c:v>23224</c:v>
                </c:pt>
                <c:pt idx="810">
                  <c:v>23232</c:v>
                </c:pt>
                <c:pt idx="811">
                  <c:v>23235</c:v>
                </c:pt>
                <c:pt idx="812">
                  <c:v>23240</c:v>
                </c:pt>
                <c:pt idx="813">
                  <c:v>23253</c:v>
                </c:pt>
                <c:pt idx="814">
                  <c:v>23260</c:v>
                </c:pt>
                <c:pt idx="815">
                  <c:v>23260</c:v>
                </c:pt>
                <c:pt idx="816">
                  <c:v>23276</c:v>
                </c:pt>
                <c:pt idx="817">
                  <c:v>23281</c:v>
                </c:pt>
                <c:pt idx="818">
                  <c:v>23297</c:v>
                </c:pt>
                <c:pt idx="819">
                  <c:v>23273</c:v>
                </c:pt>
                <c:pt idx="820">
                  <c:v>23284</c:v>
                </c:pt>
                <c:pt idx="821">
                  <c:v>23299</c:v>
                </c:pt>
                <c:pt idx="822">
                  <c:v>23315</c:v>
                </c:pt>
                <c:pt idx="823">
                  <c:v>23310</c:v>
                </c:pt>
                <c:pt idx="824">
                  <c:v>23294</c:v>
                </c:pt>
                <c:pt idx="825">
                  <c:v>23294</c:v>
                </c:pt>
                <c:pt idx="826">
                  <c:v>23050</c:v>
                </c:pt>
                <c:pt idx="827">
                  <c:v>23050</c:v>
                </c:pt>
                <c:pt idx="828">
                  <c:v>23050</c:v>
                </c:pt>
                <c:pt idx="829">
                  <c:v>23050</c:v>
                </c:pt>
                <c:pt idx="830">
                  <c:v>23050</c:v>
                </c:pt>
                <c:pt idx="831">
                  <c:v>23050</c:v>
                </c:pt>
                <c:pt idx="832">
                  <c:v>23050</c:v>
                </c:pt>
                <c:pt idx="833">
                  <c:v>23050</c:v>
                </c:pt>
                <c:pt idx="834">
                  <c:v>23050</c:v>
                </c:pt>
                <c:pt idx="835">
                  <c:v>23050</c:v>
                </c:pt>
                <c:pt idx="836">
                  <c:v>23050</c:v>
                </c:pt>
                <c:pt idx="837">
                  <c:v>23050</c:v>
                </c:pt>
                <c:pt idx="838">
                  <c:v>23273</c:v>
                </c:pt>
                <c:pt idx="839">
                  <c:v>23284</c:v>
                </c:pt>
                <c:pt idx="840">
                  <c:v>23284</c:v>
                </c:pt>
                <c:pt idx="841">
                  <c:v>23278</c:v>
                </c:pt>
                <c:pt idx="842">
                  <c:v>23278</c:v>
                </c:pt>
                <c:pt idx="843">
                  <c:v>23289</c:v>
                </c:pt>
                <c:pt idx="844">
                  <c:v>23299</c:v>
                </c:pt>
                <c:pt idx="845">
                  <c:v>23299</c:v>
                </c:pt>
                <c:pt idx="846">
                  <c:v>23296</c:v>
                </c:pt>
                <c:pt idx="847">
                  <c:v>23306</c:v>
                </c:pt>
                <c:pt idx="848">
                  <c:v>23306</c:v>
                </c:pt>
                <c:pt idx="849">
                  <c:v>23306</c:v>
                </c:pt>
                <c:pt idx="850">
                  <c:v>23301</c:v>
                </c:pt>
                <c:pt idx="851">
                  <c:v>23296</c:v>
                </c:pt>
                <c:pt idx="852">
                  <c:v>23306</c:v>
                </c:pt>
                <c:pt idx="853">
                  <c:v>23317</c:v>
                </c:pt>
                <c:pt idx="854">
                  <c:v>23317</c:v>
                </c:pt>
                <c:pt idx="855">
                  <c:v>23315</c:v>
                </c:pt>
                <c:pt idx="856">
                  <c:v>23322</c:v>
                </c:pt>
                <c:pt idx="857">
                  <c:v>23320</c:v>
                </c:pt>
                <c:pt idx="858">
                  <c:v>23315</c:v>
                </c:pt>
                <c:pt idx="859">
                  <c:v>23309</c:v>
                </c:pt>
                <c:pt idx="860">
                  <c:v>23304</c:v>
                </c:pt>
                <c:pt idx="861">
                  <c:v>23304</c:v>
                </c:pt>
                <c:pt idx="862">
                  <c:v>23308</c:v>
                </c:pt>
                <c:pt idx="863">
                  <c:v>23313</c:v>
                </c:pt>
                <c:pt idx="864">
                  <c:v>23308</c:v>
                </c:pt>
                <c:pt idx="865">
                  <c:v>23303</c:v>
                </c:pt>
                <c:pt idx="866">
                  <c:v>23313</c:v>
                </c:pt>
                <c:pt idx="867">
                  <c:v>23319</c:v>
                </c:pt>
                <c:pt idx="868">
                  <c:v>23319</c:v>
                </c:pt>
                <c:pt idx="869">
                  <c:v>23319</c:v>
                </c:pt>
                <c:pt idx="870">
                  <c:v>23317</c:v>
                </c:pt>
                <c:pt idx="871">
                  <c:v>23325</c:v>
                </c:pt>
                <c:pt idx="872">
                  <c:v>23334</c:v>
                </c:pt>
                <c:pt idx="873">
                  <c:v>23329</c:v>
                </c:pt>
                <c:pt idx="874">
                  <c:v>23326</c:v>
                </c:pt>
                <c:pt idx="875">
                  <c:v>23321</c:v>
                </c:pt>
                <c:pt idx="876">
                  <c:v>23321</c:v>
                </c:pt>
                <c:pt idx="877">
                  <c:v>23331</c:v>
                </c:pt>
                <c:pt idx="878">
                  <c:v>23341</c:v>
                </c:pt>
                <c:pt idx="879">
                  <c:v>23336</c:v>
                </c:pt>
                <c:pt idx="880">
                  <c:v>23343</c:v>
                </c:pt>
                <c:pt idx="881">
                  <c:v>23340</c:v>
                </c:pt>
                <c:pt idx="882">
                  <c:v>23346</c:v>
                </c:pt>
                <c:pt idx="883">
                  <c:v>23349</c:v>
                </c:pt>
                <c:pt idx="884">
                  <c:v>23346</c:v>
                </c:pt>
                <c:pt idx="885">
                  <c:v>23346</c:v>
                </c:pt>
                <c:pt idx="886">
                  <c:v>23344</c:v>
                </c:pt>
                <c:pt idx="887">
                  <c:v>23347</c:v>
                </c:pt>
                <c:pt idx="888">
                  <c:v>23350</c:v>
                </c:pt>
                <c:pt idx="889">
                  <c:v>23352</c:v>
                </c:pt>
                <c:pt idx="890">
                  <c:v>23352</c:v>
                </c:pt>
                <c:pt idx="891">
                  <c:v>23353</c:v>
                </c:pt>
                <c:pt idx="892">
                  <c:v>23353</c:v>
                </c:pt>
                <c:pt idx="893">
                  <c:v>23353</c:v>
                </c:pt>
                <c:pt idx="894">
                  <c:v>23351</c:v>
                </c:pt>
                <c:pt idx="895">
                  <c:v>23353</c:v>
                </c:pt>
                <c:pt idx="896">
                  <c:v>23353</c:v>
                </c:pt>
                <c:pt idx="897">
                  <c:v>23351</c:v>
                </c:pt>
                <c:pt idx="898">
                  <c:v>23346</c:v>
                </c:pt>
                <c:pt idx="899">
                  <c:v>23349</c:v>
                </c:pt>
                <c:pt idx="900">
                  <c:v>23351</c:v>
                </c:pt>
                <c:pt idx="901">
                  <c:v>23349</c:v>
                </c:pt>
                <c:pt idx="902">
                  <c:v>23351</c:v>
                </c:pt>
                <c:pt idx="903">
                  <c:v>23353</c:v>
                </c:pt>
                <c:pt idx="904">
                  <c:v>23353</c:v>
                </c:pt>
                <c:pt idx="905">
                  <c:v>23355</c:v>
                </c:pt>
                <c:pt idx="906">
                  <c:v>23354</c:v>
                </c:pt>
                <c:pt idx="907">
                  <c:v>23356</c:v>
                </c:pt>
                <c:pt idx="908">
                  <c:v>23358</c:v>
                </c:pt>
                <c:pt idx="909">
                  <c:v>23359</c:v>
                </c:pt>
                <c:pt idx="910">
                  <c:v>23357</c:v>
                </c:pt>
                <c:pt idx="911">
                  <c:v>23355</c:v>
                </c:pt>
                <c:pt idx="912">
                  <c:v>23357</c:v>
                </c:pt>
                <c:pt idx="913">
                  <c:v>23359</c:v>
                </c:pt>
                <c:pt idx="914">
                  <c:v>23357</c:v>
                </c:pt>
                <c:pt idx="915">
                  <c:v>23355</c:v>
                </c:pt>
                <c:pt idx="916">
                  <c:v>23359</c:v>
                </c:pt>
                <c:pt idx="917">
                  <c:v>23357</c:v>
                </c:pt>
                <c:pt idx="918">
                  <c:v>23355</c:v>
                </c:pt>
                <c:pt idx="919">
                  <c:v>23353</c:v>
                </c:pt>
                <c:pt idx="920">
                  <c:v>23353</c:v>
                </c:pt>
                <c:pt idx="921">
                  <c:v>23358</c:v>
                </c:pt>
                <c:pt idx="922">
                  <c:v>23363</c:v>
                </c:pt>
                <c:pt idx="923">
                  <c:v>23365</c:v>
                </c:pt>
                <c:pt idx="924">
                  <c:v>23375</c:v>
                </c:pt>
                <c:pt idx="925">
                  <c:v>23375</c:v>
                </c:pt>
                <c:pt idx="926">
                  <c:v>23379</c:v>
                </c:pt>
                <c:pt idx="927">
                  <c:v>23379</c:v>
                </c:pt>
                <c:pt idx="928">
                  <c:v>23379</c:v>
                </c:pt>
                <c:pt idx="929">
                  <c:v>23383</c:v>
                </c:pt>
                <c:pt idx="930">
                  <c:v>23388</c:v>
                </c:pt>
                <c:pt idx="931">
                  <c:v>23388</c:v>
                </c:pt>
                <c:pt idx="932">
                  <c:v>23390</c:v>
                </c:pt>
                <c:pt idx="933">
                  <c:v>23390</c:v>
                </c:pt>
                <c:pt idx="934">
                  <c:v>23397</c:v>
                </c:pt>
                <c:pt idx="935">
                  <c:v>23399</c:v>
                </c:pt>
                <c:pt idx="936">
                  <c:v>23408</c:v>
                </c:pt>
                <c:pt idx="937">
                  <c:v>23408</c:v>
                </c:pt>
                <c:pt idx="938">
                  <c:v>23406</c:v>
                </c:pt>
                <c:pt idx="939">
                  <c:v>23411</c:v>
                </c:pt>
                <c:pt idx="940">
                  <c:v>23416</c:v>
                </c:pt>
                <c:pt idx="941">
                  <c:v>23421</c:v>
                </c:pt>
                <c:pt idx="942">
                  <c:v>23419</c:v>
                </c:pt>
                <c:pt idx="943">
                  <c:v>23419</c:v>
                </c:pt>
                <c:pt idx="944">
                  <c:v>23419</c:v>
                </c:pt>
                <c:pt idx="945">
                  <c:v>23424</c:v>
                </c:pt>
                <c:pt idx="946">
                  <c:v>23429</c:v>
                </c:pt>
                <c:pt idx="947">
                  <c:v>23439</c:v>
                </c:pt>
                <c:pt idx="948">
                  <c:v>23460</c:v>
                </c:pt>
                <c:pt idx="949">
                  <c:v>23460</c:v>
                </c:pt>
                <c:pt idx="950">
                  <c:v>23463</c:v>
                </c:pt>
                <c:pt idx="951">
                  <c:v>23464</c:v>
                </c:pt>
                <c:pt idx="952">
                  <c:v>23464</c:v>
                </c:pt>
                <c:pt idx="953">
                  <c:v>23462</c:v>
                </c:pt>
                <c:pt idx="954">
                  <c:v>23465</c:v>
                </c:pt>
                <c:pt idx="955">
                  <c:v>23470</c:v>
                </c:pt>
                <c:pt idx="956">
                  <c:v>23472</c:v>
                </c:pt>
                <c:pt idx="957">
                  <c:v>23486</c:v>
                </c:pt>
                <c:pt idx="958">
                  <c:v>23493</c:v>
                </c:pt>
                <c:pt idx="959">
                  <c:v>23491</c:v>
                </c:pt>
                <c:pt idx="960">
                  <c:v>23498</c:v>
                </c:pt>
                <c:pt idx="961">
                  <c:v>23506</c:v>
                </c:pt>
                <c:pt idx="962">
                  <c:v>23515</c:v>
                </c:pt>
                <c:pt idx="963">
                  <c:v>23515</c:v>
                </c:pt>
                <c:pt idx="964">
                  <c:v>23511</c:v>
                </c:pt>
                <c:pt idx="965">
                  <c:v>23516</c:v>
                </c:pt>
                <c:pt idx="966">
                  <c:v>23494</c:v>
                </c:pt>
                <c:pt idx="967">
                  <c:v>23494</c:v>
                </c:pt>
                <c:pt idx="968">
                  <c:v>23504</c:v>
                </c:pt>
                <c:pt idx="969">
                  <c:v>23504</c:v>
                </c:pt>
                <c:pt idx="970">
                  <c:v>23503</c:v>
                </c:pt>
                <c:pt idx="971">
                  <c:v>23532</c:v>
                </c:pt>
                <c:pt idx="972">
                  <c:v>23542</c:v>
                </c:pt>
                <c:pt idx="973">
                  <c:v>23538</c:v>
                </c:pt>
                <c:pt idx="974">
                  <c:v>23538</c:v>
                </c:pt>
                <c:pt idx="975">
                  <c:v>23552</c:v>
                </c:pt>
                <c:pt idx="976">
                  <c:v>23550</c:v>
                </c:pt>
                <c:pt idx="977">
                  <c:v>23544</c:v>
                </c:pt>
                <c:pt idx="978">
                  <c:v>23542</c:v>
                </c:pt>
                <c:pt idx="979">
                  <c:v>23540</c:v>
                </c:pt>
                <c:pt idx="980">
                  <c:v>23543</c:v>
                </c:pt>
                <c:pt idx="981">
                  <c:v>23548</c:v>
                </c:pt>
                <c:pt idx="982">
                  <c:v>23547</c:v>
                </c:pt>
                <c:pt idx="983">
                  <c:v>23545</c:v>
                </c:pt>
                <c:pt idx="984">
                  <c:v>23552</c:v>
                </c:pt>
                <c:pt idx="985">
                  <c:v>23568</c:v>
                </c:pt>
                <c:pt idx="986">
                  <c:v>23576</c:v>
                </c:pt>
                <c:pt idx="987">
                  <c:v>23578</c:v>
                </c:pt>
                <c:pt idx="988">
                  <c:v>23578</c:v>
                </c:pt>
                <c:pt idx="989">
                  <c:v>23584</c:v>
                </c:pt>
                <c:pt idx="990">
                  <c:v>23589</c:v>
                </c:pt>
                <c:pt idx="991">
                  <c:v>23587</c:v>
                </c:pt>
                <c:pt idx="992">
                  <c:v>23585</c:v>
                </c:pt>
                <c:pt idx="993">
                  <c:v>23596</c:v>
                </c:pt>
                <c:pt idx="994">
                  <c:v>23591</c:v>
                </c:pt>
                <c:pt idx="995">
                  <c:v>23599</c:v>
                </c:pt>
                <c:pt idx="996">
                  <c:v>23597</c:v>
                </c:pt>
                <c:pt idx="997">
                  <c:v>23592</c:v>
                </c:pt>
                <c:pt idx="998">
                  <c:v>23596</c:v>
                </c:pt>
                <c:pt idx="999">
                  <c:v>23603</c:v>
                </c:pt>
                <c:pt idx="1000">
                  <c:v>23600</c:v>
                </c:pt>
                <c:pt idx="1001">
                  <c:v>23612</c:v>
                </c:pt>
                <c:pt idx="1002">
                  <c:v>23617</c:v>
                </c:pt>
                <c:pt idx="1003">
                  <c:v>23619</c:v>
                </c:pt>
                <c:pt idx="1004">
                  <c:v>23615</c:v>
                </c:pt>
                <c:pt idx="1005">
                  <c:v>23615</c:v>
                </c:pt>
                <c:pt idx="1006">
                  <c:v>23622</c:v>
                </c:pt>
                <c:pt idx="1007">
                  <c:v>23617</c:v>
                </c:pt>
                <c:pt idx="1008">
                  <c:v>23628</c:v>
                </c:pt>
                <c:pt idx="1009">
                  <c:v>23628</c:v>
                </c:pt>
                <c:pt idx="1010">
                  <c:v>23633</c:v>
                </c:pt>
                <c:pt idx="1011">
                  <c:v>23629</c:v>
                </c:pt>
                <c:pt idx="1012">
                  <c:v>23630</c:v>
                </c:pt>
                <c:pt idx="1013">
                  <c:v>23631</c:v>
                </c:pt>
                <c:pt idx="1014">
                  <c:v>23628</c:v>
                </c:pt>
                <c:pt idx="1015">
                  <c:v>23638</c:v>
                </c:pt>
                <c:pt idx="1016">
                  <c:v>23636</c:v>
                </c:pt>
                <c:pt idx="1017">
                  <c:v>23644</c:v>
                </c:pt>
                <c:pt idx="1018">
                  <c:v>23653</c:v>
                </c:pt>
                <c:pt idx="1019">
                  <c:v>23659</c:v>
                </c:pt>
                <c:pt idx="1020">
                  <c:v>23669</c:v>
                </c:pt>
                <c:pt idx="1021">
                  <c:v>23674</c:v>
                </c:pt>
                <c:pt idx="1022">
                  <c:v>23671</c:v>
                </c:pt>
                <c:pt idx="1023">
                  <c:v>23671</c:v>
                </c:pt>
                <c:pt idx="1024">
                  <c:v>23681</c:v>
                </c:pt>
                <c:pt idx="1025">
                  <c:v>23687</c:v>
                </c:pt>
                <c:pt idx="1026">
                  <c:v>23693</c:v>
                </c:pt>
                <c:pt idx="1027">
                  <c:v>23699</c:v>
                </c:pt>
                <c:pt idx="1028">
                  <c:v>23688</c:v>
                </c:pt>
                <c:pt idx="1029">
                  <c:v>23696</c:v>
                </c:pt>
                <c:pt idx="1030">
                  <c:v>23696</c:v>
                </c:pt>
                <c:pt idx="1031">
                  <c:v>23696</c:v>
                </c:pt>
                <c:pt idx="1032">
                  <c:v>23711</c:v>
                </c:pt>
                <c:pt idx="1033">
                  <c:v>23711</c:v>
                </c:pt>
                <c:pt idx="1034">
                  <c:v>23708</c:v>
                </c:pt>
                <c:pt idx="1035">
                  <c:v>23705</c:v>
                </c:pt>
                <c:pt idx="1036">
                  <c:v>23708</c:v>
                </c:pt>
                <c:pt idx="1037">
                  <c:v>23703</c:v>
                </c:pt>
                <c:pt idx="1038">
                  <c:v>23701</c:v>
                </c:pt>
                <c:pt idx="1039">
                  <c:v>23706</c:v>
                </c:pt>
                <c:pt idx="1040">
                  <c:v>23709</c:v>
                </c:pt>
                <c:pt idx="1041">
                  <c:v>23707</c:v>
                </c:pt>
                <c:pt idx="1042">
                  <c:v>23702</c:v>
                </c:pt>
                <c:pt idx="1043">
                  <c:v>23694</c:v>
                </c:pt>
                <c:pt idx="1044">
                  <c:v>23702</c:v>
                </c:pt>
                <c:pt idx="1045">
                  <c:v>23702</c:v>
                </c:pt>
                <c:pt idx="1046">
                  <c:v>23700</c:v>
                </c:pt>
                <c:pt idx="1047">
                  <c:v>23696</c:v>
                </c:pt>
                <c:pt idx="1048">
                  <c:v>23703</c:v>
                </c:pt>
                <c:pt idx="1049">
                  <c:v>23698</c:v>
                </c:pt>
                <c:pt idx="1050">
                  <c:v>23702</c:v>
                </c:pt>
                <c:pt idx="1051">
                  <c:v>23701</c:v>
                </c:pt>
                <c:pt idx="1052">
                  <c:v>23711</c:v>
                </c:pt>
                <c:pt idx="1053">
                  <c:v>23716</c:v>
                </c:pt>
                <c:pt idx="1054">
                  <c:v>23712</c:v>
                </c:pt>
                <c:pt idx="1055">
                  <c:v>23707</c:v>
                </c:pt>
                <c:pt idx="1056">
                  <c:v>23697</c:v>
                </c:pt>
                <c:pt idx="1057">
                  <c:v>23695</c:v>
                </c:pt>
                <c:pt idx="1058">
                  <c:v>23692</c:v>
                </c:pt>
                <c:pt idx="1059">
                  <c:v>23697</c:v>
                </c:pt>
                <c:pt idx="1060">
                  <c:v>23707</c:v>
                </c:pt>
                <c:pt idx="1061">
                  <c:v>23708</c:v>
                </c:pt>
                <c:pt idx="1062">
                  <c:v>23696</c:v>
                </c:pt>
                <c:pt idx="1063">
                  <c:v>23693</c:v>
                </c:pt>
                <c:pt idx="1064">
                  <c:v>23698</c:v>
                </c:pt>
                <c:pt idx="1065">
                  <c:v>23703</c:v>
                </c:pt>
                <c:pt idx="1066">
                  <c:v>23703</c:v>
                </c:pt>
                <c:pt idx="1067">
                  <c:v>23715</c:v>
                </c:pt>
                <c:pt idx="1068">
                  <c:v>23720</c:v>
                </c:pt>
                <c:pt idx="1069">
                  <c:v>23721</c:v>
                </c:pt>
                <c:pt idx="1070">
                  <c:v>23706</c:v>
                </c:pt>
                <c:pt idx="1071">
                  <c:v>23701</c:v>
                </c:pt>
                <c:pt idx="1072">
                  <c:v>23705</c:v>
                </c:pt>
                <c:pt idx="1073">
                  <c:v>23704</c:v>
                </c:pt>
                <c:pt idx="1074">
                  <c:v>23714</c:v>
                </c:pt>
                <c:pt idx="1075">
                  <c:v>23709</c:v>
                </c:pt>
                <c:pt idx="1076">
                  <c:v>23719</c:v>
                </c:pt>
                <c:pt idx="1077">
                  <c:v>23719</c:v>
                </c:pt>
                <c:pt idx="1078">
                  <c:v>23718</c:v>
                </c:pt>
                <c:pt idx="1079">
                  <c:v>23714</c:v>
                </c:pt>
                <c:pt idx="1080">
                  <c:v>23721</c:v>
                </c:pt>
                <c:pt idx="1081">
                  <c:v>23728</c:v>
                </c:pt>
                <c:pt idx="1082">
                  <c:v>23728</c:v>
                </c:pt>
                <c:pt idx="1083">
                  <c:v>23715</c:v>
                </c:pt>
                <c:pt idx="1084">
                  <c:v>23721</c:v>
                </c:pt>
                <c:pt idx="1085">
                  <c:v>23733</c:v>
                </c:pt>
                <c:pt idx="1086">
                  <c:v>23743</c:v>
                </c:pt>
                <c:pt idx="1087">
                  <c:v>23758</c:v>
                </c:pt>
                <c:pt idx="1088">
                  <c:v>23761</c:v>
                </c:pt>
                <c:pt idx="1089">
                  <c:v>23750</c:v>
                </c:pt>
                <c:pt idx="1090">
                  <c:v>23745</c:v>
                </c:pt>
                <c:pt idx="1091">
                  <c:v>23743</c:v>
                </c:pt>
                <c:pt idx="1092">
                  <c:v>23754</c:v>
                </c:pt>
                <c:pt idx="1093">
                  <c:v>23765</c:v>
                </c:pt>
                <c:pt idx="1094">
                  <c:v>23758</c:v>
                </c:pt>
                <c:pt idx="1095">
                  <c:v>23764</c:v>
                </c:pt>
                <c:pt idx="1096">
                  <c:v>23766</c:v>
                </c:pt>
                <c:pt idx="1097">
                  <c:v>23764</c:v>
                </c:pt>
                <c:pt idx="1098">
                  <c:v>23764</c:v>
                </c:pt>
                <c:pt idx="1099">
                  <c:v>23759</c:v>
                </c:pt>
                <c:pt idx="1100">
                  <c:v>23771</c:v>
                </c:pt>
                <c:pt idx="1101">
                  <c:v>23757</c:v>
                </c:pt>
                <c:pt idx="1102">
                  <c:v>23774</c:v>
                </c:pt>
                <c:pt idx="1103">
                  <c:v>23773</c:v>
                </c:pt>
                <c:pt idx="1104">
                  <c:v>23777</c:v>
                </c:pt>
                <c:pt idx="1105">
                  <c:v>23777</c:v>
                </c:pt>
                <c:pt idx="1106">
                  <c:v>23783</c:v>
                </c:pt>
                <c:pt idx="1107">
                  <c:v>23790</c:v>
                </c:pt>
                <c:pt idx="1108">
                  <c:v>23784</c:v>
                </c:pt>
                <c:pt idx="1109">
                  <c:v>23782</c:v>
                </c:pt>
                <c:pt idx="1110">
                  <c:v>23779</c:v>
                </c:pt>
                <c:pt idx="1111">
                  <c:v>23774</c:v>
                </c:pt>
                <c:pt idx="1112">
                  <c:v>23782</c:v>
                </c:pt>
                <c:pt idx="1113">
                  <c:v>23777</c:v>
                </c:pt>
                <c:pt idx="1114">
                  <c:v>23774</c:v>
                </c:pt>
                <c:pt idx="1115">
                  <c:v>23779</c:v>
                </c:pt>
                <c:pt idx="1116">
                  <c:v>23787</c:v>
                </c:pt>
                <c:pt idx="1117">
                  <c:v>23791</c:v>
                </c:pt>
                <c:pt idx="1118">
                  <c:v>23786</c:v>
                </c:pt>
                <c:pt idx="1119">
                  <c:v>23781</c:v>
                </c:pt>
                <c:pt idx="1120">
                  <c:v>23795</c:v>
                </c:pt>
                <c:pt idx="1121">
                  <c:v>23789</c:v>
                </c:pt>
                <c:pt idx="1122">
                  <c:v>23800</c:v>
                </c:pt>
                <c:pt idx="1123">
                  <c:v>23805</c:v>
                </c:pt>
                <c:pt idx="1124">
                  <c:v>23806</c:v>
                </c:pt>
                <c:pt idx="1125">
                  <c:v>23810</c:v>
                </c:pt>
                <c:pt idx="1126">
                  <c:v>23808</c:v>
                </c:pt>
                <c:pt idx="1127">
                  <c:v>23806</c:v>
                </c:pt>
                <c:pt idx="1128">
                  <c:v>23804</c:v>
                </c:pt>
                <c:pt idx="1129">
                  <c:v>23800</c:v>
                </c:pt>
                <c:pt idx="1130">
                  <c:v>23802</c:v>
                </c:pt>
                <c:pt idx="1131">
                  <c:v>23801</c:v>
                </c:pt>
                <c:pt idx="1132">
                  <c:v>23802</c:v>
                </c:pt>
                <c:pt idx="1133">
                  <c:v>23799</c:v>
                </c:pt>
                <c:pt idx="1134">
                  <c:v>23795</c:v>
                </c:pt>
                <c:pt idx="1135">
                  <c:v>23795</c:v>
                </c:pt>
                <c:pt idx="1136">
                  <c:v>23802</c:v>
                </c:pt>
                <c:pt idx="1137">
                  <c:v>23804</c:v>
                </c:pt>
                <c:pt idx="1138">
                  <c:v>23792</c:v>
                </c:pt>
                <c:pt idx="1139">
                  <c:v>23799</c:v>
                </c:pt>
                <c:pt idx="1140">
                  <c:v>23800</c:v>
                </c:pt>
                <c:pt idx="1141">
                  <c:v>23800</c:v>
                </c:pt>
                <c:pt idx="1142">
                  <c:v>23797</c:v>
                </c:pt>
                <c:pt idx="1143">
                  <c:v>23793</c:v>
                </c:pt>
                <c:pt idx="1144">
                  <c:v>23789</c:v>
                </c:pt>
                <c:pt idx="1145">
                  <c:v>23789</c:v>
                </c:pt>
                <c:pt idx="1146">
                  <c:v>23782</c:v>
                </c:pt>
                <c:pt idx="1147">
                  <c:v>23779</c:v>
                </c:pt>
                <c:pt idx="1148">
                  <c:v>23779</c:v>
                </c:pt>
                <c:pt idx="1149">
                  <c:v>23773</c:v>
                </c:pt>
                <c:pt idx="1150">
                  <c:v>23778</c:v>
                </c:pt>
                <c:pt idx="1151">
                  <c:v>23774</c:v>
                </c:pt>
                <c:pt idx="1152">
                  <c:v>23783</c:v>
                </c:pt>
                <c:pt idx="1153">
                  <c:v>23789</c:v>
                </c:pt>
                <c:pt idx="1154">
                  <c:v>23788</c:v>
                </c:pt>
                <c:pt idx="1155">
                  <c:v>23788</c:v>
                </c:pt>
                <c:pt idx="1156">
                  <c:v>23779</c:v>
                </c:pt>
                <c:pt idx="1157">
                  <c:v>23783</c:v>
                </c:pt>
                <c:pt idx="1158">
                  <c:v>23792</c:v>
                </c:pt>
                <c:pt idx="1159">
                  <c:v>23796</c:v>
                </c:pt>
                <c:pt idx="1160">
                  <c:v>23799</c:v>
                </c:pt>
                <c:pt idx="1161">
                  <c:v>23802</c:v>
                </c:pt>
                <c:pt idx="1162">
                  <c:v>23802</c:v>
                </c:pt>
                <c:pt idx="1163">
                  <c:v>23803</c:v>
                </c:pt>
                <c:pt idx="1164">
                  <c:v>23807</c:v>
                </c:pt>
                <c:pt idx="1165">
                  <c:v>23802</c:v>
                </c:pt>
                <c:pt idx="1166">
                  <c:v>23801</c:v>
                </c:pt>
                <c:pt idx="1167">
                  <c:v>23804</c:v>
                </c:pt>
                <c:pt idx="1168">
                  <c:v>23812</c:v>
                </c:pt>
                <c:pt idx="1169">
                  <c:v>23809</c:v>
                </c:pt>
                <c:pt idx="1170">
                  <c:v>23812</c:v>
                </c:pt>
                <c:pt idx="1171">
                  <c:v>23808</c:v>
                </c:pt>
                <c:pt idx="1172">
                  <c:v>23808</c:v>
                </c:pt>
                <c:pt idx="1173">
                  <c:v>23810</c:v>
                </c:pt>
                <c:pt idx="1174">
                  <c:v>23805</c:v>
                </c:pt>
                <c:pt idx="1175">
                  <c:v>23800</c:v>
                </c:pt>
                <c:pt idx="1176">
                  <c:v>23807</c:v>
                </c:pt>
                <c:pt idx="1177">
                  <c:v>23803</c:v>
                </c:pt>
                <c:pt idx="1178">
                  <c:v>23808</c:v>
                </c:pt>
                <c:pt idx="1179">
                  <c:v>23805</c:v>
                </c:pt>
                <c:pt idx="1180">
                  <c:v>23804</c:v>
                </c:pt>
                <c:pt idx="1181">
                  <c:v>23809</c:v>
                </c:pt>
                <c:pt idx="1182">
                  <c:v>23808</c:v>
                </c:pt>
                <c:pt idx="1183">
                  <c:v>23807</c:v>
                </c:pt>
                <c:pt idx="1184">
                  <c:v>23814</c:v>
                </c:pt>
                <c:pt idx="1185">
                  <c:v>23812</c:v>
                </c:pt>
                <c:pt idx="1186">
                  <c:v>23795</c:v>
                </c:pt>
                <c:pt idx="1187">
                  <c:v>23802</c:v>
                </c:pt>
                <c:pt idx="1188">
                  <c:v>23812</c:v>
                </c:pt>
                <c:pt idx="1189">
                  <c:v>23819</c:v>
                </c:pt>
                <c:pt idx="1190">
                  <c:v>23810</c:v>
                </c:pt>
                <c:pt idx="1191">
                  <c:v>23818</c:v>
                </c:pt>
                <c:pt idx="1192">
                  <c:v>23811</c:v>
                </c:pt>
                <c:pt idx="1193">
                  <c:v>23807</c:v>
                </c:pt>
                <c:pt idx="1194">
                  <c:v>23802</c:v>
                </c:pt>
                <c:pt idx="1195">
                  <c:v>23803</c:v>
                </c:pt>
                <c:pt idx="1196">
                  <c:v>23801</c:v>
                </c:pt>
                <c:pt idx="1197">
                  <c:v>23802</c:v>
                </c:pt>
                <c:pt idx="1198">
                  <c:v>23800</c:v>
                </c:pt>
                <c:pt idx="1199">
                  <c:v>23803</c:v>
                </c:pt>
                <c:pt idx="1200">
                  <c:v>23815</c:v>
                </c:pt>
                <c:pt idx="1201">
                  <c:v>23831</c:v>
                </c:pt>
                <c:pt idx="1202">
                  <c:v>23842</c:v>
                </c:pt>
                <c:pt idx="1203">
                  <c:v>23847</c:v>
                </c:pt>
                <c:pt idx="1204">
                  <c:v>23852</c:v>
                </c:pt>
                <c:pt idx="1205">
                  <c:v>23842</c:v>
                </c:pt>
                <c:pt idx="1206">
                  <c:v>23847</c:v>
                </c:pt>
                <c:pt idx="1207">
                  <c:v>23847</c:v>
                </c:pt>
                <c:pt idx="1208">
                  <c:v>23857</c:v>
                </c:pt>
                <c:pt idx="1209">
                  <c:v>23864</c:v>
                </c:pt>
                <c:pt idx="1210">
                  <c:v>23864</c:v>
                </c:pt>
                <c:pt idx="1211">
                  <c:v>23852</c:v>
                </c:pt>
                <c:pt idx="1212">
                  <c:v>23861</c:v>
                </c:pt>
                <c:pt idx="1213">
                  <c:v>23865</c:v>
                </c:pt>
                <c:pt idx="1214">
                  <c:v>23860</c:v>
                </c:pt>
                <c:pt idx="1215">
                  <c:v>23875</c:v>
                </c:pt>
                <c:pt idx="1216">
                  <c:v>23881</c:v>
                </c:pt>
                <c:pt idx="1217">
                  <c:v>23886</c:v>
                </c:pt>
                <c:pt idx="1218">
                  <c:v>23886</c:v>
                </c:pt>
                <c:pt idx="1219">
                  <c:v>23892</c:v>
                </c:pt>
                <c:pt idx="1220">
                  <c:v>23886</c:v>
                </c:pt>
                <c:pt idx="1221">
                  <c:v>23881</c:v>
                </c:pt>
                <c:pt idx="1222">
                  <c:v>23871</c:v>
                </c:pt>
                <c:pt idx="1223">
                  <c:v>23866</c:v>
                </c:pt>
                <c:pt idx="1224">
                  <c:v>23855</c:v>
                </c:pt>
                <c:pt idx="1225">
                  <c:v>23850</c:v>
                </c:pt>
                <c:pt idx="1226">
                  <c:v>23849</c:v>
                </c:pt>
                <c:pt idx="1227">
                  <c:v>23843</c:v>
                </c:pt>
                <c:pt idx="1228">
                  <c:v>23841</c:v>
                </c:pt>
                <c:pt idx="1229">
                  <c:v>23836</c:v>
                </c:pt>
                <c:pt idx="1230">
                  <c:v>23844</c:v>
                </c:pt>
                <c:pt idx="1231">
                  <c:v>23843</c:v>
                </c:pt>
                <c:pt idx="1232">
                  <c:v>23858</c:v>
                </c:pt>
                <c:pt idx="1233">
                  <c:v>23869</c:v>
                </c:pt>
                <c:pt idx="1234">
                  <c:v>23874</c:v>
                </c:pt>
                <c:pt idx="1235">
                  <c:v>23879</c:v>
                </c:pt>
                <c:pt idx="1236">
                  <c:v>23889</c:v>
                </c:pt>
                <c:pt idx="1237">
                  <c:v>23900</c:v>
                </c:pt>
                <c:pt idx="1238">
                  <c:v>23907</c:v>
                </c:pt>
                <c:pt idx="1239">
                  <c:v>23908</c:v>
                </c:pt>
                <c:pt idx="1240">
                  <c:v>23650</c:v>
                </c:pt>
                <c:pt idx="1241">
                  <c:v>23650</c:v>
                </c:pt>
                <c:pt idx="1242">
                  <c:v>23650</c:v>
                </c:pt>
                <c:pt idx="1243">
                  <c:v>23650</c:v>
                </c:pt>
                <c:pt idx="1244">
                  <c:v>23650</c:v>
                </c:pt>
                <c:pt idx="1245">
                  <c:v>23650</c:v>
                </c:pt>
                <c:pt idx="1246">
                  <c:v>23650</c:v>
                </c:pt>
                <c:pt idx="1247">
                  <c:v>23650</c:v>
                </c:pt>
                <c:pt idx="1248">
                  <c:v>23650</c:v>
                </c:pt>
                <c:pt idx="1249">
                  <c:v>23650</c:v>
                </c:pt>
                <c:pt idx="1250">
                  <c:v>23650</c:v>
                </c:pt>
                <c:pt idx="1251">
                  <c:v>23650</c:v>
                </c:pt>
                <c:pt idx="1252">
                  <c:v>23650</c:v>
                </c:pt>
                <c:pt idx="1253">
                  <c:v>23650</c:v>
                </c:pt>
                <c:pt idx="1254">
                  <c:v>23650</c:v>
                </c:pt>
                <c:pt idx="1255">
                  <c:v>23650</c:v>
                </c:pt>
                <c:pt idx="1256">
                  <c:v>23650</c:v>
                </c:pt>
                <c:pt idx="1257">
                  <c:v>23650</c:v>
                </c:pt>
                <c:pt idx="1258">
                  <c:v>23650</c:v>
                </c:pt>
                <c:pt idx="1259">
                  <c:v>23650</c:v>
                </c:pt>
                <c:pt idx="1260">
                  <c:v>23650</c:v>
                </c:pt>
                <c:pt idx="1261">
                  <c:v>23650</c:v>
                </c:pt>
                <c:pt idx="1262">
                  <c:v>23650</c:v>
                </c:pt>
                <c:pt idx="1263">
                  <c:v>23650</c:v>
                </c:pt>
                <c:pt idx="1264">
                  <c:v>23650</c:v>
                </c:pt>
                <c:pt idx="1265">
                  <c:v>23650</c:v>
                </c:pt>
                <c:pt idx="1266">
                  <c:v>23650</c:v>
                </c:pt>
                <c:pt idx="1267">
                  <c:v>23650</c:v>
                </c:pt>
                <c:pt idx="1268">
                  <c:v>23650</c:v>
                </c:pt>
                <c:pt idx="1269">
                  <c:v>23650</c:v>
                </c:pt>
                <c:pt idx="1270">
                  <c:v>23650</c:v>
                </c:pt>
                <c:pt idx="1271">
                  <c:v>23650</c:v>
                </c:pt>
                <c:pt idx="1272">
                  <c:v>23650</c:v>
                </c:pt>
                <c:pt idx="1273">
                  <c:v>23650</c:v>
                </c:pt>
                <c:pt idx="1274">
                  <c:v>23650</c:v>
                </c:pt>
                <c:pt idx="1275">
                  <c:v>23650</c:v>
                </c:pt>
                <c:pt idx="1276">
                  <c:v>23650</c:v>
                </c:pt>
                <c:pt idx="1277">
                  <c:v>23650</c:v>
                </c:pt>
                <c:pt idx="1278">
                  <c:v>23650</c:v>
                </c:pt>
                <c:pt idx="1279">
                  <c:v>23650</c:v>
                </c:pt>
                <c:pt idx="1280">
                  <c:v>23650</c:v>
                </c:pt>
                <c:pt idx="1281">
                  <c:v>23650</c:v>
                </c:pt>
                <c:pt idx="1282">
                  <c:v>23650</c:v>
                </c:pt>
                <c:pt idx="1283">
                  <c:v>23650</c:v>
                </c:pt>
                <c:pt idx="1284">
                  <c:v>23650</c:v>
                </c:pt>
                <c:pt idx="1285">
                  <c:v>23650</c:v>
                </c:pt>
                <c:pt idx="1286">
                  <c:v>23650</c:v>
                </c:pt>
                <c:pt idx="1287">
                  <c:v>23650</c:v>
                </c:pt>
                <c:pt idx="1288">
                  <c:v>23650</c:v>
                </c:pt>
                <c:pt idx="1289">
                  <c:v>23650</c:v>
                </c:pt>
                <c:pt idx="1290">
                  <c:v>23650</c:v>
                </c:pt>
                <c:pt idx="1291">
                  <c:v>23650</c:v>
                </c:pt>
                <c:pt idx="1292">
                  <c:v>23650</c:v>
                </c:pt>
                <c:pt idx="1293">
                  <c:v>23650</c:v>
                </c:pt>
                <c:pt idx="1294">
                  <c:v>23650</c:v>
                </c:pt>
                <c:pt idx="1295">
                  <c:v>23650</c:v>
                </c:pt>
                <c:pt idx="1296">
                  <c:v>23650</c:v>
                </c:pt>
                <c:pt idx="1297">
                  <c:v>23650</c:v>
                </c:pt>
                <c:pt idx="1298">
                  <c:v>23650</c:v>
                </c:pt>
                <c:pt idx="1299">
                  <c:v>23650</c:v>
                </c:pt>
                <c:pt idx="1300">
                  <c:v>23650</c:v>
                </c:pt>
                <c:pt idx="1301">
                  <c:v>23650</c:v>
                </c:pt>
                <c:pt idx="1302">
                  <c:v>23650</c:v>
                </c:pt>
                <c:pt idx="1303">
                  <c:v>23650</c:v>
                </c:pt>
                <c:pt idx="1304">
                  <c:v>23650</c:v>
                </c:pt>
                <c:pt idx="1305">
                  <c:v>23650</c:v>
                </c:pt>
                <c:pt idx="1306">
                  <c:v>23650</c:v>
                </c:pt>
                <c:pt idx="1307">
                  <c:v>23650</c:v>
                </c:pt>
                <c:pt idx="1308">
                  <c:v>23650</c:v>
                </c:pt>
                <c:pt idx="1309">
                  <c:v>23650</c:v>
                </c:pt>
                <c:pt idx="1310">
                  <c:v>23650</c:v>
                </c:pt>
                <c:pt idx="1311">
                  <c:v>23650</c:v>
                </c:pt>
                <c:pt idx="1312">
                  <c:v>23650</c:v>
                </c:pt>
                <c:pt idx="1313">
                  <c:v>23650</c:v>
                </c:pt>
                <c:pt idx="1314">
                  <c:v>23650</c:v>
                </c:pt>
                <c:pt idx="1315">
                  <c:v>23862</c:v>
                </c:pt>
                <c:pt idx="1316">
                  <c:v>23867</c:v>
                </c:pt>
                <c:pt idx="1317">
                  <c:v>23862</c:v>
                </c:pt>
                <c:pt idx="1318">
                  <c:v>23873</c:v>
                </c:pt>
                <c:pt idx="1319">
                  <c:v>23868</c:v>
                </c:pt>
                <c:pt idx="1320">
                  <c:v>23882</c:v>
                </c:pt>
                <c:pt idx="1321">
                  <c:v>23881</c:v>
                </c:pt>
                <c:pt idx="1322">
                  <c:v>23878</c:v>
                </c:pt>
                <c:pt idx="1323">
                  <c:v>23868</c:v>
                </c:pt>
                <c:pt idx="1324">
                  <c:v>23867</c:v>
                </c:pt>
                <c:pt idx="1325">
                  <c:v>23868</c:v>
                </c:pt>
                <c:pt idx="1326">
                  <c:v>23862</c:v>
                </c:pt>
                <c:pt idx="1327">
                  <c:v>23857</c:v>
                </c:pt>
                <c:pt idx="1328">
                  <c:v>23862</c:v>
                </c:pt>
                <c:pt idx="1329">
                  <c:v>23858</c:v>
                </c:pt>
                <c:pt idx="1330">
                  <c:v>23859</c:v>
                </c:pt>
                <c:pt idx="1331">
                  <c:v>23853</c:v>
                </c:pt>
                <c:pt idx="1332">
                  <c:v>23860</c:v>
                </c:pt>
                <c:pt idx="1333">
                  <c:v>23854</c:v>
                </c:pt>
                <c:pt idx="1334">
                  <c:v>23849</c:v>
                </c:pt>
                <c:pt idx="1335">
                  <c:v>23846</c:v>
                </c:pt>
                <c:pt idx="1336">
                  <c:v>23861</c:v>
                </c:pt>
                <c:pt idx="1337">
                  <c:v>23864</c:v>
                </c:pt>
                <c:pt idx="1338">
                  <c:v>23864</c:v>
                </c:pt>
                <c:pt idx="1339">
                  <c:v>23861</c:v>
                </c:pt>
                <c:pt idx="1340">
                  <c:v>23858</c:v>
                </c:pt>
                <c:pt idx="1341">
                  <c:v>23860</c:v>
                </c:pt>
                <c:pt idx="1342">
                  <c:v>23855</c:v>
                </c:pt>
                <c:pt idx="1343">
                  <c:v>23850</c:v>
                </c:pt>
                <c:pt idx="1344">
                  <c:v>23846</c:v>
                </c:pt>
                <c:pt idx="1345">
                  <c:v>23856</c:v>
                </c:pt>
                <c:pt idx="1346">
                  <c:v>23858</c:v>
                </c:pt>
                <c:pt idx="1347">
                  <c:v>23857</c:v>
                </c:pt>
                <c:pt idx="1348">
                  <c:v>23859</c:v>
                </c:pt>
                <c:pt idx="1349">
                  <c:v>23854</c:v>
                </c:pt>
                <c:pt idx="1350">
                  <c:v>23851</c:v>
                </c:pt>
                <c:pt idx="1351">
                  <c:v>23846</c:v>
                </c:pt>
                <c:pt idx="1352">
                  <c:v>23841</c:v>
                </c:pt>
                <c:pt idx="1353">
                  <c:v>23849</c:v>
                </c:pt>
                <c:pt idx="1354">
                  <c:v>23852</c:v>
                </c:pt>
                <c:pt idx="1355">
                  <c:v>23853</c:v>
                </c:pt>
                <c:pt idx="1356">
                  <c:v>23851</c:v>
                </c:pt>
                <c:pt idx="1357">
                  <c:v>23849</c:v>
                </c:pt>
                <c:pt idx="1358">
                  <c:v>23857</c:v>
                </c:pt>
                <c:pt idx="1359">
                  <c:v>23852</c:v>
                </c:pt>
                <c:pt idx="1360">
                  <c:v>23854</c:v>
                </c:pt>
                <c:pt idx="1361">
                  <c:v>23849</c:v>
                </c:pt>
                <c:pt idx="1362">
                  <c:v>23844</c:v>
                </c:pt>
                <c:pt idx="1363">
                  <c:v>23839</c:v>
                </c:pt>
                <c:pt idx="1364">
                  <c:v>23842</c:v>
                </c:pt>
                <c:pt idx="1365">
                  <c:v>23837</c:v>
                </c:pt>
                <c:pt idx="1366">
                  <c:v>23846</c:v>
                </c:pt>
                <c:pt idx="1367">
                  <c:v>23859</c:v>
                </c:pt>
                <c:pt idx="1368">
                  <c:v>23865</c:v>
                </c:pt>
                <c:pt idx="1369">
                  <c:v>23870</c:v>
                </c:pt>
                <c:pt idx="1370">
                  <c:v>23873</c:v>
                </c:pt>
                <c:pt idx="1371">
                  <c:v>23867</c:v>
                </c:pt>
                <c:pt idx="1372">
                  <c:v>23861</c:v>
                </c:pt>
                <c:pt idx="1373">
                  <c:v>23859</c:v>
                </c:pt>
                <c:pt idx="1374">
                  <c:v>23860</c:v>
                </c:pt>
                <c:pt idx="1375">
                  <c:v>23858</c:v>
                </c:pt>
                <c:pt idx="1376">
                  <c:v>23854</c:v>
                </c:pt>
                <c:pt idx="1377">
                  <c:v>23851</c:v>
                </c:pt>
                <c:pt idx="1378">
                  <c:v>23849</c:v>
                </c:pt>
                <c:pt idx="1379">
                  <c:v>23844</c:v>
                </c:pt>
                <c:pt idx="1380">
                  <c:v>23839</c:v>
                </c:pt>
                <c:pt idx="1381">
                  <c:v>23841</c:v>
                </c:pt>
                <c:pt idx="1382">
                  <c:v>23843</c:v>
                </c:pt>
                <c:pt idx="1383">
                  <c:v>23838</c:v>
                </c:pt>
                <c:pt idx="1384">
                  <c:v>23847</c:v>
                </c:pt>
                <c:pt idx="1385">
                  <c:v>23842</c:v>
                </c:pt>
                <c:pt idx="1386">
                  <c:v>23837</c:v>
                </c:pt>
                <c:pt idx="1387">
                  <c:v>23831</c:v>
                </c:pt>
                <c:pt idx="1388">
                  <c:v>23825</c:v>
                </c:pt>
                <c:pt idx="1389">
                  <c:v>23831</c:v>
                </c:pt>
                <c:pt idx="1390">
                  <c:v>23827</c:v>
                </c:pt>
                <c:pt idx="1391">
                  <c:v>23833</c:v>
                </c:pt>
                <c:pt idx="1392">
                  <c:v>23836</c:v>
                </c:pt>
                <c:pt idx="1393">
                  <c:v>23844</c:v>
                </c:pt>
                <c:pt idx="1394">
                  <c:v>23847</c:v>
                </c:pt>
                <c:pt idx="1395">
                  <c:v>23847</c:v>
                </c:pt>
                <c:pt idx="1396">
                  <c:v>23844</c:v>
                </c:pt>
                <c:pt idx="1397">
                  <c:v>23836</c:v>
                </c:pt>
                <c:pt idx="1398">
                  <c:v>23846</c:v>
                </c:pt>
                <c:pt idx="1399">
                  <c:v>23831</c:v>
                </c:pt>
                <c:pt idx="1400">
                  <c:v>23825</c:v>
                </c:pt>
                <c:pt idx="1401">
                  <c:v>23827</c:v>
                </c:pt>
                <c:pt idx="1402">
                  <c:v>23833</c:v>
                </c:pt>
                <c:pt idx="1403">
                  <c:v>23833</c:v>
                </c:pt>
                <c:pt idx="1404">
                  <c:v>23838</c:v>
                </c:pt>
                <c:pt idx="1405">
                  <c:v>23830</c:v>
                </c:pt>
                <c:pt idx="1406">
                  <c:v>23819</c:v>
                </c:pt>
                <c:pt idx="1407">
                  <c:v>23809</c:v>
                </c:pt>
                <c:pt idx="1408">
                  <c:v>23809</c:v>
                </c:pt>
                <c:pt idx="1409">
                  <c:v>23824</c:v>
                </c:pt>
                <c:pt idx="1410">
                  <c:v>23820</c:v>
                </c:pt>
                <c:pt idx="1411">
                  <c:v>23813</c:v>
                </c:pt>
                <c:pt idx="1412">
                  <c:v>23810</c:v>
                </c:pt>
                <c:pt idx="1413">
                  <c:v>23809</c:v>
                </c:pt>
                <c:pt idx="1414">
                  <c:v>23807</c:v>
                </c:pt>
                <c:pt idx="1415">
                  <c:v>23800</c:v>
                </c:pt>
                <c:pt idx="1416">
                  <c:v>23797</c:v>
                </c:pt>
                <c:pt idx="1417">
                  <c:v>23797</c:v>
                </c:pt>
                <c:pt idx="1418">
                  <c:v>23791</c:v>
                </c:pt>
                <c:pt idx="1419">
                  <c:v>23786</c:v>
                </c:pt>
                <c:pt idx="1420">
                  <c:v>23781</c:v>
                </c:pt>
                <c:pt idx="1421">
                  <c:v>23788</c:v>
                </c:pt>
                <c:pt idx="1422">
                  <c:v>23784</c:v>
                </c:pt>
                <c:pt idx="1423">
                  <c:v>23790</c:v>
                </c:pt>
                <c:pt idx="1424">
                  <c:v>23790</c:v>
                </c:pt>
                <c:pt idx="1425">
                  <c:v>23787</c:v>
                </c:pt>
                <c:pt idx="1426">
                  <c:v>23788</c:v>
                </c:pt>
                <c:pt idx="1427">
                  <c:v>23792</c:v>
                </c:pt>
                <c:pt idx="1428">
                  <c:v>23787</c:v>
                </c:pt>
                <c:pt idx="1429">
                  <c:v>23782</c:v>
                </c:pt>
                <c:pt idx="1430">
                  <c:v>23793</c:v>
                </c:pt>
                <c:pt idx="1431">
                  <c:v>23799</c:v>
                </c:pt>
                <c:pt idx="1432">
                  <c:v>23812</c:v>
                </c:pt>
                <c:pt idx="1433">
                  <c:v>23807</c:v>
                </c:pt>
                <c:pt idx="1434">
                  <c:v>23797</c:v>
                </c:pt>
                <c:pt idx="1435">
                  <c:v>23793</c:v>
                </c:pt>
                <c:pt idx="1436">
                  <c:v>23792</c:v>
                </c:pt>
                <c:pt idx="1437">
                  <c:v>23785</c:v>
                </c:pt>
                <c:pt idx="1438">
                  <c:v>23775</c:v>
                </c:pt>
                <c:pt idx="1439">
                  <c:v>23775</c:v>
                </c:pt>
                <c:pt idx="1440">
                  <c:v>23765</c:v>
                </c:pt>
                <c:pt idx="1441">
                  <c:v>23767</c:v>
                </c:pt>
                <c:pt idx="1442">
                  <c:v>23761</c:v>
                </c:pt>
                <c:pt idx="1443">
                  <c:v>23765</c:v>
                </c:pt>
                <c:pt idx="1444">
                  <c:v>23771</c:v>
                </c:pt>
                <c:pt idx="1445">
                  <c:v>23784</c:v>
                </c:pt>
                <c:pt idx="1446">
                  <c:v>23778</c:v>
                </c:pt>
                <c:pt idx="1447">
                  <c:v>23776</c:v>
                </c:pt>
                <c:pt idx="1448">
                  <c:v>23780</c:v>
                </c:pt>
                <c:pt idx="1449">
                  <c:v>23785</c:v>
                </c:pt>
                <c:pt idx="1450">
                  <c:v>23797</c:v>
                </c:pt>
                <c:pt idx="1451">
                  <c:v>23792</c:v>
                </c:pt>
                <c:pt idx="1452">
                  <c:v>23788</c:v>
                </c:pt>
                <c:pt idx="1453">
                  <c:v>23781</c:v>
                </c:pt>
                <c:pt idx="1454">
                  <c:v>23791</c:v>
                </c:pt>
                <c:pt idx="1455">
                  <c:v>23786</c:v>
                </c:pt>
                <c:pt idx="1456">
                  <c:v>23788</c:v>
                </c:pt>
                <c:pt idx="1457">
                  <c:v>23791</c:v>
                </c:pt>
                <c:pt idx="1458">
                  <c:v>23805</c:v>
                </c:pt>
                <c:pt idx="1459">
                  <c:v>23805</c:v>
                </c:pt>
                <c:pt idx="1460">
                  <c:v>23797</c:v>
                </c:pt>
                <c:pt idx="1461">
                  <c:v>23789</c:v>
                </c:pt>
                <c:pt idx="1462">
                  <c:v>23788</c:v>
                </c:pt>
                <c:pt idx="1463">
                  <c:v>23799</c:v>
                </c:pt>
                <c:pt idx="1464">
                  <c:v>23793</c:v>
                </c:pt>
                <c:pt idx="1465">
                  <c:v>23781</c:v>
                </c:pt>
                <c:pt idx="1466">
                  <c:v>23766</c:v>
                </c:pt>
                <c:pt idx="1467">
                  <c:v>23776</c:v>
                </c:pt>
                <c:pt idx="1468">
                  <c:v>23778</c:v>
                </c:pt>
                <c:pt idx="1469">
                  <c:v>23769</c:v>
                </c:pt>
                <c:pt idx="1470">
                  <c:v>23784</c:v>
                </c:pt>
                <c:pt idx="1471">
                  <c:v>23776</c:v>
                </c:pt>
                <c:pt idx="1472">
                  <c:v>23774</c:v>
                </c:pt>
                <c:pt idx="1473">
                  <c:v>23774</c:v>
                </c:pt>
                <c:pt idx="1474">
                  <c:v>23789</c:v>
                </c:pt>
                <c:pt idx="1475">
                  <c:v>23796</c:v>
                </c:pt>
                <c:pt idx="1476">
                  <c:v>23806</c:v>
                </c:pt>
                <c:pt idx="1477">
                  <c:v>23797</c:v>
                </c:pt>
                <c:pt idx="1478">
                  <c:v>23811</c:v>
                </c:pt>
                <c:pt idx="1479">
                  <c:v>23831</c:v>
                </c:pt>
                <c:pt idx="1480">
                  <c:v>23846</c:v>
                </c:pt>
                <c:pt idx="1481">
                  <c:v>23849</c:v>
                </c:pt>
                <c:pt idx="1482">
                  <c:v>23850</c:v>
                </c:pt>
                <c:pt idx="1483">
                  <c:v>23828</c:v>
                </c:pt>
                <c:pt idx="1484">
                  <c:v>23846</c:v>
                </c:pt>
                <c:pt idx="1485">
                  <c:v>23850</c:v>
                </c:pt>
                <c:pt idx="1486">
                  <c:v>23850</c:v>
                </c:pt>
                <c:pt idx="1487">
                  <c:v>23845</c:v>
                </c:pt>
                <c:pt idx="1488">
                  <c:v>23840</c:v>
                </c:pt>
                <c:pt idx="1489">
                  <c:v>23850</c:v>
                </c:pt>
                <c:pt idx="1490">
                  <c:v>23843</c:v>
                </c:pt>
                <c:pt idx="1491">
                  <c:v>23852</c:v>
                </c:pt>
                <c:pt idx="1492">
                  <c:v>23865</c:v>
                </c:pt>
                <c:pt idx="1493">
                  <c:v>23877</c:v>
                </c:pt>
                <c:pt idx="1494">
                  <c:v>23878</c:v>
                </c:pt>
                <c:pt idx="1495">
                  <c:v>23884</c:v>
                </c:pt>
                <c:pt idx="1496">
                  <c:v>23891</c:v>
                </c:pt>
                <c:pt idx="1497">
                  <c:v>23889</c:v>
                </c:pt>
                <c:pt idx="1498">
                  <c:v>23888</c:v>
                </c:pt>
                <c:pt idx="1499">
                  <c:v>23883</c:v>
                </c:pt>
                <c:pt idx="1500">
                  <c:v>23884</c:v>
                </c:pt>
                <c:pt idx="1501">
                  <c:v>23876</c:v>
                </c:pt>
                <c:pt idx="1502">
                  <c:v>23868</c:v>
                </c:pt>
                <c:pt idx="1503">
                  <c:v>23860</c:v>
                </c:pt>
                <c:pt idx="1504">
                  <c:v>23865</c:v>
                </c:pt>
                <c:pt idx="1505">
                  <c:v>23860</c:v>
                </c:pt>
                <c:pt idx="1506">
                  <c:v>23864</c:v>
                </c:pt>
                <c:pt idx="1507">
                  <c:v>23846</c:v>
                </c:pt>
                <c:pt idx="1508">
                  <c:v>23842</c:v>
                </c:pt>
                <c:pt idx="1509">
                  <c:v>23836</c:v>
                </c:pt>
                <c:pt idx="1510">
                  <c:v>23827</c:v>
                </c:pt>
                <c:pt idx="1511">
                  <c:v>23828</c:v>
                </c:pt>
                <c:pt idx="1512">
                  <c:v>23824</c:v>
                </c:pt>
                <c:pt idx="1513">
                  <c:v>23812</c:v>
                </c:pt>
                <c:pt idx="1514">
                  <c:v>23806</c:v>
                </c:pt>
                <c:pt idx="1515">
                  <c:v>23805</c:v>
                </c:pt>
                <c:pt idx="1516">
                  <c:v>23803</c:v>
                </c:pt>
                <c:pt idx="1517">
                  <c:v>23819</c:v>
                </c:pt>
                <c:pt idx="1518">
                  <c:v>23821</c:v>
                </c:pt>
                <c:pt idx="1519">
                  <c:v>23823</c:v>
                </c:pt>
                <c:pt idx="1520">
                  <c:v>23824</c:v>
                </c:pt>
                <c:pt idx="1521">
                  <c:v>23807</c:v>
                </c:pt>
                <c:pt idx="1522">
                  <c:v>23789</c:v>
                </c:pt>
                <c:pt idx="1523">
                  <c:v>23793</c:v>
                </c:pt>
                <c:pt idx="1524">
                  <c:v>23813</c:v>
                </c:pt>
                <c:pt idx="1525">
                  <c:v>23821</c:v>
                </c:pt>
                <c:pt idx="1526">
                  <c:v>23805</c:v>
                </c:pt>
                <c:pt idx="1527">
                  <c:v>23815</c:v>
                </c:pt>
                <c:pt idx="1528">
                  <c:v>23796</c:v>
                </c:pt>
                <c:pt idx="1529">
                  <c:v>23799</c:v>
                </c:pt>
                <c:pt idx="1530">
                  <c:v>23805</c:v>
                </c:pt>
                <c:pt idx="1531">
                  <c:v>23805</c:v>
                </c:pt>
                <c:pt idx="1532">
                  <c:v>23803</c:v>
                </c:pt>
                <c:pt idx="1533">
                  <c:v>23790</c:v>
                </c:pt>
                <c:pt idx="1534">
                  <c:v>23781</c:v>
                </c:pt>
                <c:pt idx="1535">
                  <c:v>23779</c:v>
                </c:pt>
                <c:pt idx="1536">
                  <c:v>23779</c:v>
                </c:pt>
                <c:pt idx="1537">
                  <c:v>23761</c:v>
                </c:pt>
                <c:pt idx="1538">
                  <c:v>23765</c:v>
                </c:pt>
                <c:pt idx="1539">
                  <c:v>23775</c:v>
                </c:pt>
                <c:pt idx="1540">
                  <c:v>23782</c:v>
                </c:pt>
                <c:pt idx="1541">
                  <c:v>23784</c:v>
                </c:pt>
                <c:pt idx="1542">
                  <c:v>23774</c:v>
                </c:pt>
                <c:pt idx="1543">
                  <c:v>23750</c:v>
                </c:pt>
                <c:pt idx="1544">
                  <c:v>23747</c:v>
                </c:pt>
                <c:pt idx="1545">
                  <c:v>23744</c:v>
                </c:pt>
                <c:pt idx="1546">
                  <c:v>23742</c:v>
                </c:pt>
                <c:pt idx="1547">
                  <c:v>23746</c:v>
                </c:pt>
                <c:pt idx="1548">
                  <c:v>23752</c:v>
                </c:pt>
                <c:pt idx="1549">
                  <c:v>23757</c:v>
                </c:pt>
                <c:pt idx="1550">
                  <c:v>23792</c:v>
                </c:pt>
                <c:pt idx="1551">
                  <c:v>23812</c:v>
                </c:pt>
                <c:pt idx="1552">
                  <c:v>23830</c:v>
                </c:pt>
                <c:pt idx="1553">
                  <c:v>23837</c:v>
                </c:pt>
                <c:pt idx="1554">
                  <c:v>23837</c:v>
                </c:pt>
                <c:pt idx="1555">
                  <c:v>23824</c:v>
                </c:pt>
                <c:pt idx="1556">
                  <c:v>23814</c:v>
                </c:pt>
                <c:pt idx="1557">
                  <c:v>23822</c:v>
                </c:pt>
                <c:pt idx="1558">
                  <c:v>23823</c:v>
                </c:pt>
                <c:pt idx="1559">
                  <c:v>23827</c:v>
                </c:pt>
                <c:pt idx="1560">
                  <c:v>23830</c:v>
                </c:pt>
                <c:pt idx="1561">
                  <c:v>23836</c:v>
                </c:pt>
                <c:pt idx="1562">
                  <c:v>23820</c:v>
                </c:pt>
                <c:pt idx="1563">
                  <c:v>23826</c:v>
                </c:pt>
                <c:pt idx="1564">
                  <c:v>23836</c:v>
                </c:pt>
                <c:pt idx="1565">
                  <c:v>23847</c:v>
                </c:pt>
                <c:pt idx="1566">
                  <c:v>23844</c:v>
                </c:pt>
                <c:pt idx="1567">
                  <c:v>23847</c:v>
                </c:pt>
                <c:pt idx="1568">
                  <c:v>23850</c:v>
                </c:pt>
                <c:pt idx="1569">
                  <c:v>23849</c:v>
                </c:pt>
                <c:pt idx="1570">
                  <c:v>23838</c:v>
                </c:pt>
                <c:pt idx="1571">
                  <c:v>23841</c:v>
                </c:pt>
                <c:pt idx="1572">
                  <c:v>23853</c:v>
                </c:pt>
                <c:pt idx="1573">
                  <c:v>23857</c:v>
                </c:pt>
                <c:pt idx="1574">
                  <c:v>23861</c:v>
                </c:pt>
                <c:pt idx="1575">
                  <c:v>23855</c:v>
                </c:pt>
                <c:pt idx="1576">
                  <c:v>23859</c:v>
                </c:pt>
                <c:pt idx="1577">
                  <c:v>23864</c:v>
                </c:pt>
                <c:pt idx="1578">
                  <c:v>23865</c:v>
                </c:pt>
                <c:pt idx="1579">
                  <c:v>23858</c:v>
                </c:pt>
                <c:pt idx="1580">
                  <c:v>23825</c:v>
                </c:pt>
                <c:pt idx="1581">
                  <c:v>23825</c:v>
                </c:pt>
                <c:pt idx="1582">
                  <c:v>23821</c:v>
                </c:pt>
                <c:pt idx="1583">
                  <c:v>23811</c:v>
                </c:pt>
                <c:pt idx="1584">
                  <c:v>23809</c:v>
                </c:pt>
                <c:pt idx="1585">
                  <c:v>23812</c:v>
                </c:pt>
                <c:pt idx="1586">
                  <c:v>23818</c:v>
                </c:pt>
                <c:pt idx="1587">
                  <c:v>23833</c:v>
                </c:pt>
                <c:pt idx="1588">
                  <c:v>23823</c:v>
                </c:pt>
                <c:pt idx="1589">
                  <c:v>23797</c:v>
                </c:pt>
                <c:pt idx="1590">
                  <c:v>23789</c:v>
                </c:pt>
                <c:pt idx="1591">
                  <c:v>23798</c:v>
                </c:pt>
                <c:pt idx="1592">
                  <c:v>23803</c:v>
                </c:pt>
                <c:pt idx="1593">
                  <c:v>23809</c:v>
                </c:pt>
                <c:pt idx="1594">
                  <c:v>23799</c:v>
                </c:pt>
                <c:pt idx="1595">
                  <c:v>23811</c:v>
                </c:pt>
                <c:pt idx="1596">
                  <c:v>23822</c:v>
                </c:pt>
                <c:pt idx="1597">
                  <c:v>23810</c:v>
                </c:pt>
                <c:pt idx="1598">
                  <c:v>23796</c:v>
                </c:pt>
                <c:pt idx="1599">
                  <c:v>23787</c:v>
                </c:pt>
                <c:pt idx="1600">
                  <c:v>23786</c:v>
                </c:pt>
                <c:pt idx="1601">
                  <c:v>23781</c:v>
                </c:pt>
                <c:pt idx="1602">
                  <c:v>23774</c:v>
                </c:pt>
                <c:pt idx="1603">
                  <c:v>23752</c:v>
                </c:pt>
                <c:pt idx="1604">
                  <c:v>23749</c:v>
                </c:pt>
                <c:pt idx="1605">
                  <c:v>23745</c:v>
                </c:pt>
                <c:pt idx="1606">
                  <c:v>23752</c:v>
                </c:pt>
                <c:pt idx="1607">
                  <c:v>23766</c:v>
                </c:pt>
                <c:pt idx="1608">
                  <c:v>23762</c:v>
                </c:pt>
                <c:pt idx="1609">
                  <c:v>23756</c:v>
                </c:pt>
                <c:pt idx="1610">
                  <c:v>23774</c:v>
                </c:pt>
                <c:pt idx="1611">
                  <c:v>23761</c:v>
                </c:pt>
                <c:pt idx="1612">
                  <c:v>23753</c:v>
                </c:pt>
                <c:pt idx="1613">
                  <c:v>23763</c:v>
                </c:pt>
                <c:pt idx="1614">
                  <c:v>23776</c:v>
                </c:pt>
                <c:pt idx="1615">
                  <c:v>23778</c:v>
                </c:pt>
                <c:pt idx="1616">
                  <c:v>23776</c:v>
                </c:pt>
                <c:pt idx="1617">
                  <c:v>23783</c:v>
                </c:pt>
                <c:pt idx="1618">
                  <c:v>23778</c:v>
                </c:pt>
                <c:pt idx="1619">
                  <c:v>23785</c:v>
                </c:pt>
                <c:pt idx="1620">
                  <c:v>23789</c:v>
                </c:pt>
                <c:pt idx="1621">
                  <c:v>23800</c:v>
                </c:pt>
                <c:pt idx="1622">
                  <c:v>23807</c:v>
                </c:pt>
                <c:pt idx="1623">
                  <c:v>23805</c:v>
                </c:pt>
                <c:pt idx="1624">
                  <c:v>23801</c:v>
                </c:pt>
                <c:pt idx="1625">
                  <c:v>23799</c:v>
                </c:pt>
                <c:pt idx="1626">
                  <c:v>23803</c:v>
                </c:pt>
                <c:pt idx="1627">
                  <c:v>23815</c:v>
                </c:pt>
                <c:pt idx="1628">
                  <c:v>23810</c:v>
                </c:pt>
                <c:pt idx="1629">
                  <c:v>23815</c:v>
                </c:pt>
                <c:pt idx="1630">
                  <c:v>23819</c:v>
                </c:pt>
                <c:pt idx="1631">
                  <c:v>23826</c:v>
                </c:pt>
                <c:pt idx="1632">
                  <c:v>23822</c:v>
                </c:pt>
                <c:pt idx="1633">
                  <c:v>23804</c:v>
                </c:pt>
                <c:pt idx="1634">
                  <c:v>23805</c:v>
                </c:pt>
                <c:pt idx="1635">
                  <c:v>23809</c:v>
                </c:pt>
                <c:pt idx="1636">
                  <c:v>23791</c:v>
                </c:pt>
                <c:pt idx="1637">
                  <c:v>23789</c:v>
                </c:pt>
                <c:pt idx="1638">
                  <c:v>23786</c:v>
                </c:pt>
                <c:pt idx="1639">
                  <c:v>23780</c:v>
                </c:pt>
                <c:pt idx="1640">
                  <c:v>23773</c:v>
                </c:pt>
                <c:pt idx="1641">
                  <c:v>23775</c:v>
                </c:pt>
                <c:pt idx="1642">
                  <c:v>23789</c:v>
                </c:pt>
                <c:pt idx="1643">
                  <c:v>23775</c:v>
                </c:pt>
                <c:pt idx="1644">
                  <c:v>23784</c:v>
                </c:pt>
                <c:pt idx="1645">
                  <c:v>23795</c:v>
                </c:pt>
                <c:pt idx="1646">
                  <c:v>23784</c:v>
                </c:pt>
                <c:pt idx="1647">
                  <c:v>23797</c:v>
                </c:pt>
                <c:pt idx="1648">
                  <c:v>23777</c:v>
                </c:pt>
                <c:pt idx="1649">
                  <c:v>23767</c:v>
                </c:pt>
                <c:pt idx="1650">
                  <c:v>23752</c:v>
                </c:pt>
                <c:pt idx="1651">
                  <c:v>23743</c:v>
                </c:pt>
                <c:pt idx="1652">
                  <c:v>23748</c:v>
                </c:pt>
                <c:pt idx="1653">
                  <c:v>23758</c:v>
                </c:pt>
                <c:pt idx="1654">
                  <c:v>23747</c:v>
                </c:pt>
                <c:pt idx="1655">
                  <c:v>23750</c:v>
                </c:pt>
                <c:pt idx="1656">
                  <c:v>23757</c:v>
                </c:pt>
                <c:pt idx="1657">
                  <c:v>23759</c:v>
                </c:pt>
                <c:pt idx="1658">
                  <c:v>23755</c:v>
                </c:pt>
                <c:pt idx="1659">
                  <c:v>23762</c:v>
                </c:pt>
                <c:pt idx="1660">
                  <c:v>23777</c:v>
                </c:pt>
                <c:pt idx="1661">
                  <c:v>23785</c:v>
                </c:pt>
                <c:pt idx="1662">
                  <c:v>23791</c:v>
                </c:pt>
                <c:pt idx="1663">
                  <c:v>23789</c:v>
                </c:pt>
                <c:pt idx="1664">
                  <c:v>23787</c:v>
                </c:pt>
                <c:pt idx="1665">
                  <c:v>23783</c:v>
                </c:pt>
                <c:pt idx="1666">
                  <c:v>23787</c:v>
                </c:pt>
                <c:pt idx="1667">
                  <c:v>23771</c:v>
                </c:pt>
                <c:pt idx="1668">
                  <c:v>23771</c:v>
                </c:pt>
                <c:pt idx="1669">
                  <c:v>23810</c:v>
                </c:pt>
                <c:pt idx="1670">
                  <c:v>23856</c:v>
                </c:pt>
                <c:pt idx="1671">
                  <c:v>23150</c:v>
                </c:pt>
                <c:pt idx="1672">
                  <c:v>23150</c:v>
                </c:pt>
                <c:pt idx="1673">
                  <c:v>23150</c:v>
                </c:pt>
                <c:pt idx="1674">
                  <c:v>23150</c:v>
                </c:pt>
                <c:pt idx="1675">
                  <c:v>23150</c:v>
                </c:pt>
                <c:pt idx="1676">
                  <c:v>23150</c:v>
                </c:pt>
                <c:pt idx="1677">
                  <c:v>23150</c:v>
                </c:pt>
                <c:pt idx="1678">
                  <c:v>23150</c:v>
                </c:pt>
                <c:pt idx="1679">
                  <c:v>23150</c:v>
                </c:pt>
                <c:pt idx="1680">
                  <c:v>23150</c:v>
                </c:pt>
                <c:pt idx="1681">
                  <c:v>23150</c:v>
                </c:pt>
                <c:pt idx="1682">
                  <c:v>23150</c:v>
                </c:pt>
                <c:pt idx="1683">
                  <c:v>23150</c:v>
                </c:pt>
                <c:pt idx="1684">
                  <c:v>23150</c:v>
                </c:pt>
                <c:pt idx="1685">
                  <c:v>23150</c:v>
                </c:pt>
                <c:pt idx="1686">
                  <c:v>23150</c:v>
                </c:pt>
                <c:pt idx="1687">
                  <c:v>23150</c:v>
                </c:pt>
                <c:pt idx="1688">
                  <c:v>23150</c:v>
                </c:pt>
                <c:pt idx="1689">
                  <c:v>23150</c:v>
                </c:pt>
                <c:pt idx="1690">
                  <c:v>23150</c:v>
                </c:pt>
                <c:pt idx="1691">
                  <c:v>23150</c:v>
                </c:pt>
                <c:pt idx="1692">
                  <c:v>23150</c:v>
                </c:pt>
                <c:pt idx="1693">
                  <c:v>23150</c:v>
                </c:pt>
                <c:pt idx="1694">
                  <c:v>23150</c:v>
                </c:pt>
                <c:pt idx="1695">
                  <c:v>23150</c:v>
                </c:pt>
                <c:pt idx="1696">
                  <c:v>23150</c:v>
                </c:pt>
                <c:pt idx="1697">
                  <c:v>23150</c:v>
                </c:pt>
                <c:pt idx="1698">
                  <c:v>23150</c:v>
                </c:pt>
                <c:pt idx="1699">
                  <c:v>23150</c:v>
                </c:pt>
                <c:pt idx="1700">
                  <c:v>23050</c:v>
                </c:pt>
                <c:pt idx="1701">
                  <c:v>23050</c:v>
                </c:pt>
                <c:pt idx="1702">
                  <c:v>23050</c:v>
                </c:pt>
                <c:pt idx="1703">
                  <c:v>23050</c:v>
                </c:pt>
                <c:pt idx="1704">
                  <c:v>23050</c:v>
                </c:pt>
                <c:pt idx="1705">
                  <c:v>23050</c:v>
                </c:pt>
                <c:pt idx="1706">
                  <c:v>23050</c:v>
                </c:pt>
                <c:pt idx="1707">
                  <c:v>23050</c:v>
                </c:pt>
                <c:pt idx="1708">
                  <c:v>23050</c:v>
                </c:pt>
                <c:pt idx="1709">
                  <c:v>23050</c:v>
                </c:pt>
                <c:pt idx="1710">
                  <c:v>23050</c:v>
                </c:pt>
                <c:pt idx="1711">
                  <c:v>23050</c:v>
                </c:pt>
                <c:pt idx="1712">
                  <c:v>23050</c:v>
                </c:pt>
                <c:pt idx="1713">
                  <c:v>23050</c:v>
                </c:pt>
                <c:pt idx="1714">
                  <c:v>23050</c:v>
                </c:pt>
                <c:pt idx="1715">
                  <c:v>23050</c:v>
                </c:pt>
                <c:pt idx="1716">
                  <c:v>23050</c:v>
                </c:pt>
                <c:pt idx="1717">
                  <c:v>23050</c:v>
                </c:pt>
                <c:pt idx="1718">
                  <c:v>23050</c:v>
                </c:pt>
                <c:pt idx="1719">
                  <c:v>23050</c:v>
                </c:pt>
                <c:pt idx="1720">
                  <c:v>23050</c:v>
                </c:pt>
                <c:pt idx="1721">
                  <c:v>23050</c:v>
                </c:pt>
                <c:pt idx="1722">
                  <c:v>23050</c:v>
                </c:pt>
                <c:pt idx="1723">
                  <c:v>23050</c:v>
                </c:pt>
                <c:pt idx="1724">
                  <c:v>23050</c:v>
                </c:pt>
                <c:pt idx="1725">
                  <c:v>23050</c:v>
                </c:pt>
                <c:pt idx="1726">
                  <c:v>23050</c:v>
                </c:pt>
                <c:pt idx="1727">
                  <c:v>23050</c:v>
                </c:pt>
                <c:pt idx="1728">
                  <c:v>23050</c:v>
                </c:pt>
                <c:pt idx="1729">
                  <c:v>23050</c:v>
                </c:pt>
                <c:pt idx="1730">
                  <c:v>23050</c:v>
                </c:pt>
                <c:pt idx="1731">
                  <c:v>23050</c:v>
                </c:pt>
                <c:pt idx="1732">
                  <c:v>23050</c:v>
                </c:pt>
                <c:pt idx="1733">
                  <c:v>23050</c:v>
                </c:pt>
                <c:pt idx="1734">
                  <c:v>23050</c:v>
                </c:pt>
                <c:pt idx="1735">
                  <c:v>23050</c:v>
                </c:pt>
                <c:pt idx="1736">
                  <c:v>23050</c:v>
                </c:pt>
                <c:pt idx="1737">
                  <c:v>23050</c:v>
                </c:pt>
                <c:pt idx="1738">
                  <c:v>23050</c:v>
                </c:pt>
                <c:pt idx="1739">
                  <c:v>23050</c:v>
                </c:pt>
                <c:pt idx="1740">
                  <c:v>23050</c:v>
                </c:pt>
                <c:pt idx="1741">
                  <c:v>23050</c:v>
                </c:pt>
                <c:pt idx="1742">
                  <c:v>23050</c:v>
                </c:pt>
                <c:pt idx="1743">
                  <c:v>23050</c:v>
                </c:pt>
                <c:pt idx="1744">
                  <c:v>23050</c:v>
                </c:pt>
                <c:pt idx="1745">
                  <c:v>23050</c:v>
                </c:pt>
                <c:pt idx="1746">
                  <c:v>23050</c:v>
                </c:pt>
                <c:pt idx="1747">
                  <c:v>23050</c:v>
                </c:pt>
                <c:pt idx="1748">
                  <c:v>23050</c:v>
                </c:pt>
                <c:pt idx="1749">
                  <c:v>23050</c:v>
                </c:pt>
                <c:pt idx="1750">
                  <c:v>23050</c:v>
                </c:pt>
                <c:pt idx="1751">
                  <c:v>23050</c:v>
                </c:pt>
                <c:pt idx="1752">
                  <c:v>23050</c:v>
                </c:pt>
                <c:pt idx="1753">
                  <c:v>23050</c:v>
                </c:pt>
                <c:pt idx="1754">
                  <c:v>23050</c:v>
                </c:pt>
                <c:pt idx="1755">
                  <c:v>23050</c:v>
                </c:pt>
                <c:pt idx="1756">
                  <c:v>23050</c:v>
                </c:pt>
                <c:pt idx="1757">
                  <c:v>23050</c:v>
                </c:pt>
                <c:pt idx="1758">
                  <c:v>23050</c:v>
                </c:pt>
                <c:pt idx="1759">
                  <c:v>23050</c:v>
                </c:pt>
                <c:pt idx="1760">
                  <c:v>23050</c:v>
                </c:pt>
                <c:pt idx="1761">
                  <c:v>23050</c:v>
                </c:pt>
                <c:pt idx="1762">
                  <c:v>23050</c:v>
                </c:pt>
                <c:pt idx="1763">
                  <c:v>23050</c:v>
                </c:pt>
                <c:pt idx="1764">
                  <c:v>23050</c:v>
                </c:pt>
                <c:pt idx="1765">
                  <c:v>23050</c:v>
                </c:pt>
                <c:pt idx="1766">
                  <c:v>23050</c:v>
                </c:pt>
                <c:pt idx="1767">
                  <c:v>23050</c:v>
                </c:pt>
                <c:pt idx="1768">
                  <c:v>23050</c:v>
                </c:pt>
                <c:pt idx="1769">
                  <c:v>23050</c:v>
                </c:pt>
                <c:pt idx="1770">
                  <c:v>23050</c:v>
                </c:pt>
                <c:pt idx="1771">
                  <c:v>23050</c:v>
                </c:pt>
                <c:pt idx="1772">
                  <c:v>23050</c:v>
                </c:pt>
                <c:pt idx="1773">
                  <c:v>23050</c:v>
                </c:pt>
                <c:pt idx="1774">
                  <c:v>23250</c:v>
                </c:pt>
                <c:pt idx="1775">
                  <c:v>23250</c:v>
                </c:pt>
                <c:pt idx="1776">
                  <c:v>23250</c:v>
                </c:pt>
                <c:pt idx="1777">
                  <c:v>23250</c:v>
                </c:pt>
                <c:pt idx="1778">
                  <c:v>23250</c:v>
                </c:pt>
                <c:pt idx="1779">
                  <c:v>23250</c:v>
                </c:pt>
                <c:pt idx="1780">
                  <c:v>23250</c:v>
                </c:pt>
                <c:pt idx="1781">
                  <c:v>23250</c:v>
                </c:pt>
                <c:pt idx="1782">
                  <c:v>23250</c:v>
                </c:pt>
                <c:pt idx="1783">
                  <c:v>23250</c:v>
                </c:pt>
                <c:pt idx="1784">
                  <c:v>23250</c:v>
                </c:pt>
                <c:pt idx="1785">
                  <c:v>23250</c:v>
                </c:pt>
                <c:pt idx="1786">
                  <c:v>23250</c:v>
                </c:pt>
                <c:pt idx="1787">
                  <c:v>23250</c:v>
                </c:pt>
                <c:pt idx="1788">
                  <c:v>23250</c:v>
                </c:pt>
                <c:pt idx="1789">
                  <c:v>23250</c:v>
                </c:pt>
                <c:pt idx="1790">
                  <c:v>23250</c:v>
                </c:pt>
                <c:pt idx="1791">
                  <c:v>23250</c:v>
                </c:pt>
                <c:pt idx="1792">
                  <c:v>23250</c:v>
                </c:pt>
                <c:pt idx="1793">
                  <c:v>23250</c:v>
                </c:pt>
                <c:pt idx="1794">
                  <c:v>23250</c:v>
                </c:pt>
                <c:pt idx="1795">
                  <c:v>23250</c:v>
                </c:pt>
                <c:pt idx="1796">
                  <c:v>23250</c:v>
                </c:pt>
                <c:pt idx="1797">
                  <c:v>23250</c:v>
                </c:pt>
                <c:pt idx="1798">
                  <c:v>23250</c:v>
                </c:pt>
                <c:pt idx="1799">
                  <c:v>23250</c:v>
                </c:pt>
                <c:pt idx="1800">
                  <c:v>23250</c:v>
                </c:pt>
                <c:pt idx="1801">
                  <c:v>23250</c:v>
                </c:pt>
                <c:pt idx="1802">
                  <c:v>23250</c:v>
                </c:pt>
                <c:pt idx="1803">
                  <c:v>23250</c:v>
                </c:pt>
                <c:pt idx="1804">
                  <c:v>23250</c:v>
                </c:pt>
                <c:pt idx="1805">
                  <c:v>23250</c:v>
                </c:pt>
                <c:pt idx="1806">
                  <c:v>23250</c:v>
                </c:pt>
                <c:pt idx="1807">
                  <c:v>23250</c:v>
                </c:pt>
                <c:pt idx="1808">
                  <c:v>23250</c:v>
                </c:pt>
                <c:pt idx="1809">
                  <c:v>23250</c:v>
                </c:pt>
                <c:pt idx="1810">
                  <c:v>23250</c:v>
                </c:pt>
                <c:pt idx="1811">
                  <c:v>23400</c:v>
                </c:pt>
                <c:pt idx="1812">
                  <c:v>23400</c:v>
                </c:pt>
                <c:pt idx="1813">
                  <c:v>23400</c:v>
                </c:pt>
                <c:pt idx="1814">
                  <c:v>23400</c:v>
                </c:pt>
                <c:pt idx="1815">
                  <c:v>23400</c:v>
                </c:pt>
                <c:pt idx="1816">
                  <c:v>23400</c:v>
                </c:pt>
                <c:pt idx="1817">
                  <c:v>23400</c:v>
                </c:pt>
                <c:pt idx="1818">
                  <c:v>23400</c:v>
                </c:pt>
                <c:pt idx="1819">
                  <c:v>23400</c:v>
                </c:pt>
                <c:pt idx="1820">
                  <c:v>23400</c:v>
                </c:pt>
                <c:pt idx="1821">
                  <c:v>23400</c:v>
                </c:pt>
                <c:pt idx="1822">
                  <c:v>23400</c:v>
                </c:pt>
                <c:pt idx="1823">
                  <c:v>23400</c:v>
                </c:pt>
                <c:pt idx="1824">
                  <c:v>23400</c:v>
                </c:pt>
                <c:pt idx="1825">
                  <c:v>23400</c:v>
                </c:pt>
                <c:pt idx="1826">
                  <c:v>23400</c:v>
                </c:pt>
                <c:pt idx="1827">
                  <c:v>23400</c:v>
                </c:pt>
                <c:pt idx="1828">
                  <c:v>23400</c:v>
                </c:pt>
                <c:pt idx="1829">
                  <c:v>23400</c:v>
                </c:pt>
                <c:pt idx="1830">
                  <c:v>23400</c:v>
                </c:pt>
                <c:pt idx="1831">
                  <c:v>23400</c:v>
                </c:pt>
                <c:pt idx="1832">
                  <c:v>23400</c:v>
                </c:pt>
                <c:pt idx="1833">
                  <c:v>23400</c:v>
                </c:pt>
                <c:pt idx="1834">
                  <c:v>23400</c:v>
                </c:pt>
                <c:pt idx="1835">
                  <c:v>23400</c:v>
                </c:pt>
                <c:pt idx="1836">
                  <c:v>23400</c:v>
                </c:pt>
                <c:pt idx="1837">
                  <c:v>23400</c:v>
                </c:pt>
                <c:pt idx="1838">
                  <c:v>23400</c:v>
                </c:pt>
                <c:pt idx="1839">
                  <c:v>23400</c:v>
                </c:pt>
                <c:pt idx="1840">
                  <c:v>23400</c:v>
                </c:pt>
                <c:pt idx="1841">
                  <c:v>23400</c:v>
                </c:pt>
                <c:pt idx="1842">
                  <c:v>23400</c:v>
                </c:pt>
                <c:pt idx="1843">
                  <c:v>23400</c:v>
                </c:pt>
                <c:pt idx="1844">
                  <c:v>23400</c:v>
                </c:pt>
                <c:pt idx="1845">
                  <c:v>23400</c:v>
                </c:pt>
                <c:pt idx="1846">
                  <c:v>23400</c:v>
                </c:pt>
                <c:pt idx="1847">
                  <c:v>23400</c:v>
                </c:pt>
                <c:pt idx="1848">
                  <c:v>23400</c:v>
                </c:pt>
                <c:pt idx="1849">
                  <c:v>23400</c:v>
                </c:pt>
                <c:pt idx="1850">
                  <c:v>23400</c:v>
                </c:pt>
                <c:pt idx="1851">
                  <c:v>23400</c:v>
                </c:pt>
                <c:pt idx="1852">
                  <c:v>23400</c:v>
                </c:pt>
                <c:pt idx="1853">
                  <c:v>23400</c:v>
                </c:pt>
                <c:pt idx="1854">
                  <c:v>23400</c:v>
                </c:pt>
                <c:pt idx="1855">
                  <c:v>23400</c:v>
                </c:pt>
                <c:pt idx="1856">
                  <c:v>23700</c:v>
                </c:pt>
                <c:pt idx="1857">
                  <c:v>23700</c:v>
                </c:pt>
                <c:pt idx="1858">
                  <c:v>23700</c:v>
                </c:pt>
                <c:pt idx="1859">
                  <c:v>23700</c:v>
                </c:pt>
                <c:pt idx="1860">
                  <c:v>23700</c:v>
                </c:pt>
                <c:pt idx="1861">
                  <c:v>23700</c:v>
                </c:pt>
                <c:pt idx="1862">
                  <c:v>23700</c:v>
                </c:pt>
                <c:pt idx="1863">
                  <c:v>23700</c:v>
                </c:pt>
                <c:pt idx="1864">
                  <c:v>23700</c:v>
                </c:pt>
                <c:pt idx="1865">
                  <c:v>23700</c:v>
                </c:pt>
                <c:pt idx="1866">
                  <c:v>23700</c:v>
                </c:pt>
                <c:pt idx="1867">
                  <c:v>23700</c:v>
                </c:pt>
                <c:pt idx="1868">
                  <c:v>23700</c:v>
                </c:pt>
                <c:pt idx="1869">
                  <c:v>23700</c:v>
                </c:pt>
                <c:pt idx="1870">
                  <c:v>23700</c:v>
                </c:pt>
                <c:pt idx="1871">
                  <c:v>23700</c:v>
                </c:pt>
                <c:pt idx="1872">
                  <c:v>23700</c:v>
                </c:pt>
                <c:pt idx="1873">
                  <c:v>23925</c:v>
                </c:pt>
                <c:pt idx="1874">
                  <c:v>23925</c:v>
                </c:pt>
                <c:pt idx="1875">
                  <c:v>23925</c:v>
                </c:pt>
                <c:pt idx="1876">
                  <c:v>23925</c:v>
                </c:pt>
                <c:pt idx="1877">
                  <c:v>23925</c:v>
                </c:pt>
                <c:pt idx="1878">
                  <c:v>23925</c:v>
                </c:pt>
                <c:pt idx="1879">
                  <c:v>23925</c:v>
                </c:pt>
                <c:pt idx="1880">
                  <c:v>23925</c:v>
                </c:pt>
                <c:pt idx="1881">
                  <c:v>23925</c:v>
                </c:pt>
                <c:pt idx="1882">
                  <c:v>23925</c:v>
                </c:pt>
                <c:pt idx="1883">
                  <c:v>23925</c:v>
                </c:pt>
                <c:pt idx="1884">
                  <c:v>24380</c:v>
                </c:pt>
                <c:pt idx="1885">
                  <c:v>24380</c:v>
                </c:pt>
                <c:pt idx="1886">
                  <c:v>24380</c:v>
                </c:pt>
                <c:pt idx="1887">
                  <c:v>24380</c:v>
                </c:pt>
                <c:pt idx="1888">
                  <c:v>24380</c:v>
                </c:pt>
                <c:pt idx="1889">
                  <c:v>24870</c:v>
                </c:pt>
                <c:pt idx="1890">
                  <c:v>24870</c:v>
                </c:pt>
                <c:pt idx="1891">
                  <c:v>24870</c:v>
                </c:pt>
                <c:pt idx="1892">
                  <c:v>24870</c:v>
                </c:pt>
                <c:pt idx="1893">
                  <c:v>24870</c:v>
                </c:pt>
                <c:pt idx="1894">
                  <c:v>24870</c:v>
                </c:pt>
                <c:pt idx="1895">
                  <c:v>24870</c:v>
                </c:pt>
                <c:pt idx="1896">
                  <c:v>24870</c:v>
                </c:pt>
                <c:pt idx="1897">
                  <c:v>24870</c:v>
                </c:pt>
                <c:pt idx="1898">
                  <c:v>24870</c:v>
                </c:pt>
                <c:pt idx="1899">
                  <c:v>24870</c:v>
                </c:pt>
                <c:pt idx="1900">
                  <c:v>24870</c:v>
                </c:pt>
                <c:pt idx="1901">
                  <c:v>24870</c:v>
                </c:pt>
                <c:pt idx="1902">
                  <c:v>24860</c:v>
                </c:pt>
                <c:pt idx="1903">
                  <c:v>24860</c:v>
                </c:pt>
                <c:pt idx="1904">
                  <c:v>24860</c:v>
                </c:pt>
                <c:pt idx="1905">
                  <c:v>24860</c:v>
                </c:pt>
                <c:pt idx="1906">
                  <c:v>24860</c:v>
                </c:pt>
                <c:pt idx="1907">
                  <c:v>24860</c:v>
                </c:pt>
                <c:pt idx="1908">
                  <c:v>24850</c:v>
                </c:pt>
                <c:pt idx="1909">
                  <c:v>24850</c:v>
                </c:pt>
                <c:pt idx="1910">
                  <c:v>24850</c:v>
                </c:pt>
                <c:pt idx="1911">
                  <c:v>24850</c:v>
                </c:pt>
                <c:pt idx="1912">
                  <c:v>24850</c:v>
                </c:pt>
                <c:pt idx="1913">
                  <c:v>24840</c:v>
                </c:pt>
                <c:pt idx="1914">
                  <c:v>24840</c:v>
                </c:pt>
                <c:pt idx="1915">
                  <c:v>24840</c:v>
                </c:pt>
                <c:pt idx="1916">
                  <c:v>24840</c:v>
                </c:pt>
                <c:pt idx="1917">
                  <c:v>24840</c:v>
                </c:pt>
                <c:pt idx="1918">
                  <c:v>24840</c:v>
                </c:pt>
                <c:pt idx="1919">
                  <c:v>24840</c:v>
                </c:pt>
                <c:pt idx="1920">
                  <c:v>24840</c:v>
                </c:pt>
                <c:pt idx="1921">
                  <c:v>24840</c:v>
                </c:pt>
                <c:pt idx="1922">
                  <c:v>24840</c:v>
                </c:pt>
                <c:pt idx="1923">
                  <c:v>24830</c:v>
                </c:pt>
                <c:pt idx="1924">
                  <c:v>24830</c:v>
                </c:pt>
                <c:pt idx="1925">
                  <c:v>24830</c:v>
                </c:pt>
                <c:pt idx="1926">
                  <c:v>24830</c:v>
                </c:pt>
                <c:pt idx="1927">
                  <c:v>24830</c:v>
                </c:pt>
                <c:pt idx="1928">
                  <c:v>24780</c:v>
                </c:pt>
                <c:pt idx="1929">
                  <c:v>24780</c:v>
                </c:pt>
                <c:pt idx="1930">
                  <c:v>24780</c:v>
                </c:pt>
                <c:pt idx="1931">
                  <c:v>24780</c:v>
                </c:pt>
                <c:pt idx="1932">
                  <c:v>24780</c:v>
                </c:pt>
                <c:pt idx="1933">
                  <c:v>24780</c:v>
                </c:pt>
                <c:pt idx="1934">
                  <c:v>24780</c:v>
                </c:pt>
                <c:pt idx="1935">
                  <c:v>24780</c:v>
                </c:pt>
                <c:pt idx="1936">
                  <c:v>24780</c:v>
                </c:pt>
                <c:pt idx="1937">
                  <c:v>24780</c:v>
                </c:pt>
                <c:pt idx="1938">
                  <c:v>24780</c:v>
                </c:pt>
                <c:pt idx="1939">
                  <c:v>24780</c:v>
                </c:pt>
                <c:pt idx="1940">
                  <c:v>24780</c:v>
                </c:pt>
                <c:pt idx="1941">
                  <c:v>24780</c:v>
                </c:pt>
                <c:pt idx="1942">
                  <c:v>24780</c:v>
                </c:pt>
                <c:pt idx="1943">
                  <c:v>24780</c:v>
                </c:pt>
                <c:pt idx="1944">
                  <c:v>24780</c:v>
                </c:pt>
                <c:pt idx="1945">
                  <c:v>24780</c:v>
                </c:pt>
                <c:pt idx="1946">
                  <c:v>24780</c:v>
                </c:pt>
                <c:pt idx="1947">
                  <c:v>24780</c:v>
                </c:pt>
                <c:pt idx="1948">
                  <c:v>24780</c:v>
                </c:pt>
                <c:pt idx="1949">
                  <c:v>24780</c:v>
                </c:pt>
                <c:pt idx="1950">
                  <c:v>24780</c:v>
                </c:pt>
                <c:pt idx="1951">
                  <c:v>24780</c:v>
                </c:pt>
                <c:pt idx="1952">
                  <c:v>24780</c:v>
                </c:pt>
                <c:pt idx="1953">
                  <c:v>24780</c:v>
                </c:pt>
                <c:pt idx="1954">
                  <c:v>24780</c:v>
                </c:pt>
                <c:pt idx="1955">
                  <c:v>24780</c:v>
                </c:pt>
                <c:pt idx="1956">
                  <c:v>24780</c:v>
                </c:pt>
                <c:pt idx="1957">
                  <c:v>24780</c:v>
                </c:pt>
                <c:pt idx="1958">
                  <c:v>24780</c:v>
                </c:pt>
                <c:pt idx="1959">
                  <c:v>24780</c:v>
                </c:pt>
                <c:pt idx="1960">
                  <c:v>24780</c:v>
                </c:pt>
                <c:pt idx="1961">
                  <c:v>24780</c:v>
                </c:pt>
                <c:pt idx="1962">
                  <c:v>24780</c:v>
                </c:pt>
                <c:pt idx="1963">
                  <c:v>24780</c:v>
                </c:pt>
                <c:pt idx="1964">
                  <c:v>24780</c:v>
                </c:pt>
                <c:pt idx="1965">
                  <c:v>24780</c:v>
                </c:pt>
                <c:pt idx="1966">
                  <c:v>24780</c:v>
                </c:pt>
                <c:pt idx="1967">
                  <c:v>24780</c:v>
                </c:pt>
                <c:pt idx="1968">
                  <c:v>24780</c:v>
                </c:pt>
                <c:pt idx="1969">
                  <c:v>24780</c:v>
                </c:pt>
                <c:pt idx="1970">
                  <c:v>24780</c:v>
                </c:pt>
                <c:pt idx="1971">
                  <c:v>24780</c:v>
                </c:pt>
                <c:pt idx="1972">
                  <c:v>24780</c:v>
                </c:pt>
                <c:pt idx="1973">
                  <c:v>24780</c:v>
                </c:pt>
                <c:pt idx="1974">
                  <c:v>24780</c:v>
                </c:pt>
                <c:pt idx="1975">
                  <c:v>24780</c:v>
                </c:pt>
                <c:pt idx="1976">
                  <c:v>24780</c:v>
                </c:pt>
                <c:pt idx="1977">
                  <c:v>24780</c:v>
                </c:pt>
                <c:pt idx="1978">
                  <c:v>24780</c:v>
                </c:pt>
                <c:pt idx="1979">
                  <c:v>24780</c:v>
                </c:pt>
                <c:pt idx="1980">
                  <c:v>24780</c:v>
                </c:pt>
                <c:pt idx="1981">
                  <c:v>24780</c:v>
                </c:pt>
                <c:pt idx="1982">
                  <c:v>24780</c:v>
                </c:pt>
                <c:pt idx="1983">
                  <c:v>24780</c:v>
                </c:pt>
                <c:pt idx="1984">
                  <c:v>24780</c:v>
                </c:pt>
                <c:pt idx="1985">
                  <c:v>24780</c:v>
                </c:pt>
                <c:pt idx="1986">
                  <c:v>24780</c:v>
                </c:pt>
                <c:pt idx="1987">
                  <c:v>24780</c:v>
                </c:pt>
                <c:pt idx="1988">
                  <c:v>24780</c:v>
                </c:pt>
                <c:pt idx="1989">
                  <c:v>24780</c:v>
                </c:pt>
                <c:pt idx="1990">
                  <c:v>24780</c:v>
                </c:pt>
                <c:pt idx="1991">
                  <c:v>24780</c:v>
                </c:pt>
                <c:pt idx="1992">
                  <c:v>24780</c:v>
                </c:pt>
                <c:pt idx="1993">
                  <c:v>24780</c:v>
                </c:pt>
                <c:pt idx="1994">
                  <c:v>24780</c:v>
                </c:pt>
                <c:pt idx="1995">
                  <c:v>24780</c:v>
                </c:pt>
                <c:pt idx="1996">
                  <c:v>24780</c:v>
                </c:pt>
                <c:pt idx="1997">
                  <c:v>24780</c:v>
                </c:pt>
                <c:pt idx="1998">
                  <c:v>24780</c:v>
                </c:pt>
                <c:pt idx="1999">
                  <c:v>24780</c:v>
                </c:pt>
                <c:pt idx="2000">
                  <c:v>24780</c:v>
                </c:pt>
                <c:pt idx="2001">
                  <c:v>24780</c:v>
                </c:pt>
                <c:pt idx="2002">
                  <c:v>24733</c:v>
                </c:pt>
                <c:pt idx="2003">
                  <c:v>24730</c:v>
                </c:pt>
                <c:pt idx="2004">
                  <c:v>24736</c:v>
                </c:pt>
                <c:pt idx="2005">
                  <c:v>24738</c:v>
                </c:pt>
                <c:pt idx="2006">
                  <c:v>24736</c:v>
                </c:pt>
                <c:pt idx="2007">
                  <c:v>24717</c:v>
                </c:pt>
                <c:pt idx="2008">
                  <c:v>24705</c:v>
                </c:pt>
                <c:pt idx="2009">
                  <c:v>24745</c:v>
                </c:pt>
                <c:pt idx="2010">
                  <c:v>24757</c:v>
                </c:pt>
                <c:pt idx="2011">
                  <c:v>24774</c:v>
                </c:pt>
                <c:pt idx="2012">
                  <c:v>24765</c:v>
                </c:pt>
                <c:pt idx="2013">
                  <c:v>24767</c:v>
                </c:pt>
                <c:pt idx="2014">
                  <c:v>24769</c:v>
                </c:pt>
                <c:pt idx="2015">
                  <c:v>24777</c:v>
                </c:pt>
                <c:pt idx="2016">
                  <c:v>24770</c:v>
                </c:pt>
                <c:pt idx="2017">
                  <c:v>24770</c:v>
                </c:pt>
                <c:pt idx="2018">
                  <c:v>24766</c:v>
                </c:pt>
                <c:pt idx="2019">
                  <c:v>24753</c:v>
                </c:pt>
                <c:pt idx="2020">
                  <c:v>24748</c:v>
                </c:pt>
                <c:pt idx="2021">
                  <c:v>24752</c:v>
                </c:pt>
                <c:pt idx="2022">
                  <c:v>24761</c:v>
                </c:pt>
                <c:pt idx="2023">
                  <c:v>24763</c:v>
                </c:pt>
                <c:pt idx="2024">
                  <c:v>24772</c:v>
                </c:pt>
                <c:pt idx="2025">
                  <c:v>24784</c:v>
                </c:pt>
                <c:pt idx="2026">
                  <c:v>24784</c:v>
                </c:pt>
                <c:pt idx="2027">
                  <c:v>24788</c:v>
                </c:pt>
                <c:pt idx="2028">
                  <c:v>24805</c:v>
                </c:pt>
                <c:pt idx="2029">
                  <c:v>24814</c:v>
                </c:pt>
                <c:pt idx="2030">
                  <c:v>24818</c:v>
                </c:pt>
                <c:pt idx="2031">
                  <c:v>24803</c:v>
                </c:pt>
                <c:pt idx="2032">
                  <c:v>24818</c:v>
                </c:pt>
                <c:pt idx="2033">
                  <c:v>24830</c:v>
                </c:pt>
                <c:pt idx="2034">
                  <c:v>24846</c:v>
                </c:pt>
                <c:pt idx="2035">
                  <c:v>24847</c:v>
                </c:pt>
                <c:pt idx="2036">
                  <c:v>24849</c:v>
                </c:pt>
                <c:pt idx="2037">
                  <c:v>24849</c:v>
                </c:pt>
                <c:pt idx="2038">
                  <c:v>24865</c:v>
                </c:pt>
                <c:pt idx="2039">
                  <c:v>24858</c:v>
                </c:pt>
                <c:pt idx="2040">
                  <c:v>24827</c:v>
                </c:pt>
                <c:pt idx="2041">
                  <c:v>24856</c:v>
                </c:pt>
                <c:pt idx="2042">
                  <c:v>24848</c:v>
                </c:pt>
                <c:pt idx="2043">
                  <c:v>24849</c:v>
                </c:pt>
                <c:pt idx="2044">
                  <c:v>24852</c:v>
                </c:pt>
                <c:pt idx="2045">
                  <c:v>24835</c:v>
                </c:pt>
                <c:pt idx="2046">
                  <c:v>24833</c:v>
                </c:pt>
                <c:pt idx="2047">
                  <c:v>24835</c:v>
                </c:pt>
                <c:pt idx="2048">
                  <c:v>24839</c:v>
                </c:pt>
                <c:pt idx="2049">
                  <c:v>24846</c:v>
                </c:pt>
                <c:pt idx="2050">
                  <c:v>24831</c:v>
                </c:pt>
                <c:pt idx="2051">
                  <c:v>24853</c:v>
                </c:pt>
                <c:pt idx="2052">
                  <c:v>24863</c:v>
                </c:pt>
                <c:pt idx="2053">
                  <c:v>24868</c:v>
                </c:pt>
                <c:pt idx="2054">
                  <c:v>24868</c:v>
                </c:pt>
                <c:pt idx="2055">
                  <c:v>24892</c:v>
                </c:pt>
                <c:pt idx="2056">
                  <c:v>24899</c:v>
                </c:pt>
                <c:pt idx="2057">
                  <c:v>24898</c:v>
                </c:pt>
                <c:pt idx="2058">
                  <c:v>24922</c:v>
                </c:pt>
                <c:pt idx="2059">
                  <c:v>24940</c:v>
                </c:pt>
                <c:pt idx="2060">
                  <c:v>24945</c:v>
                </c:pt>
                <c:pt idx="2061">
                  <c:v>24944</c:v>
                </c:pt>
                <c:pt idx="2062">
                  <c:v>24953</c:v>
                </c:pt>
                <c:pt idx="2063">
                  <c:v>24969</c:v>
                </c:pt>
                <c:pt idx="2064">
                  <c:v>24974</c:v>
                </c:pt>
                <c:pt idx="2065">
                  <c:v>24950</c:v>
                </c:pt>
                <c:pt idx="2066">
                  <c:v>24926</c:v>
                </c:pt>
                <c:pt idx="2067">
                  <c:v>24910</c:v>
                </c:pt>
                <c:pt idx="2068">
                  <c:v>24895</c:v>
                </c:pt>
                <c:pt idx="2069">
                  <c:v>24856</c:v>
                </c:pt>
                <c:pt idx="2070">
                  <c:v>24836</c:v>
                </c:pt>
                <c:pt idx="2071">
                  <c:v>24849</c:v>
                </c:pt>
                <c:pt idx="2072">
                  <c:v>24839</c:v>
                </c:pt>
                <c:pt idx="2073">
                  <c:v>24867</c:v>
                </c:pt>
                <c:pt idx="2074">
                  <c:v>24870</c:v>
                </c:pt>
                <c:pt idx="2075">
                  <c:v>24870</c:v>
                </c:pt>
                <c:pt idx="2076">
                  <c:v>24870</c:v>
                </c:pt>
                <c:pt idx="2077">
                  <c:v>24870</c:v>
                </c:pt>
                <c:pt idx="2078">
                  <c:v>24881</c:v>
                </c:pt>
                <c:pt idx="2079">
                  <c:v>24881</c:v>
                </c:pt>
                <c:pt idx="2080">
                  <c:v>24895</c:v>
                </c:pt>
                <c:pt idx="2081">
                  <c:v>24894</c:v>
                </c:pt>
                <c:pt idx="2082">
                  <c:v>24911</c:v>
                </c:pt>
                <c:pt idx="2083">
                  <c:v>24943</c:v>
                </c:pt>
                <c:pt idx="2084">
                  <c:v>24966</c:v>
                </c:pt>
                <c:pt idx="2085">
                  <c:v>24955</c:v>
                </c:pt>
                <c:pt idx="2086">
                  <c:v>24942</c:v>
                </c:pt>
                <c:pt idx="2087">
                  <c:v>24972</c:v>
                </c:pt>
                <c:pt idx="2088">
                  <c:v>24967</c:v>
                </c:pt>
                <c:pt idx="2089">
                  <c:v>24978</c:v>
                </c:pt>
                <c:pt idx="2090">
                  <c:v>24990</c:v>
                </c:pt>
                <c:pt idx="2091">
                  <c:v>25025</c:v>
                </c:pt>
                <c:pt idx="2092">
                  <c:v>25063</c:v>
                </c:pt>
                <c:pt idx="2093">
                  <c:v>25098</c:v>
                </c:pt>
                <c:pt idx="2094">
                  <c:v>25093</c:v>
                </c:pt>
                <c:pt idx="2095">
                  <c:v>25041</c:v>
                </c:pt>
                <c:pt idx="2096">
                  <c:v>25030</c:v>
                </c:pt>
                <c:pt idx="2097">
                  <c:v>25042</c:v>
                </c:pt>
                <c:pt idx="2098">
                  <c:v>25101</c:v>
                </c:pt>
                <c:pt idx="2099">
                  <c:v>25089</c:v>
                </c:pt>
                <c:pt idx="2100">
                  <c:v>25108</c:v>
                </c:pt>
                <c:pt idx="2101">
                  <c:v>25111</c:v>
                </c:pt>
                <c:pt idx="2102">
                  <c:v>25126</c:v>
                </c:pt>
                <c:pt idx="2103">
                  <c:v>25125</c:v>
                </c:pt>
                <c:pt idx="2104">
                  <c:v>25125</c:v>
                </c:pt>
                <c:pt idx="2105">
                  <c:v>25125</c:v>
                </c:pt>
                <c:pt idx="2106">
                  <c:v>25106</c:v>
                </c:pt>
                <c:pt idx="2107">
                  <c:v>25140</c:v>
                </c:pt>
                <c:pt idx="2108">
                  <c:v>25127</c:v>
                </c:pt>
                <c:pt idx="2109">
                  <c:v>25142</c:v>
                </c:pt>
                <c:pt idx="2110">
                  <c:v>25155</c:v>
                </c:pt>
                <c:pt idx="2111">
                  <c:v>25130</c:v>
                </c:pt>
                <c:pt idx="2112">
                  <c:v>25144</c:v>
                </c:pt>
                <c:pt idx="2113">
                  <c:v>25163</c:v>
                </c:pt>
                <c:pt idx="2114">
                  <c:v>25187</c:v>
                </c:pt>
                <c:pt idx="2115">
                  <c:v>25198</c:v>
                </c:pt>
                <c:pt idx="2116">
                  <c:v>25213</c:v>
                </c:pt>
                <c:pt idx="2117">
                  <c:v>25232</c:v>
                </c:pt>
                <c:pt idx="2118">
                  <c:v>25216</c:v>
                </c:pt>
                <c:pt idx="2119">
                  <c:v>25213</c:v>
                </c:pt>
                <c:pt idx="2120">
                  <c:v>25229</c:v>
                </c:pt>
                <c:pt idx="2121">
                  <c:v>25238</c:v>
                </c:pt>
                <c:pt idx="2122">
                  <c:v>25242</c:v>
                </c:pt>
                <c:pt idx="2123">
                  <c:v>25242</c:v>
                </c:pt>
                <c:pt idx="2124">
                  <c:v>25243</c:v>
                </c:pt>
                <c:pt idx="2125">
                  <c:v>25211</c:v>
                </c:pt>
                <c:pt idx="2126">
                  <c:v>25218</c:v>
                </c:pt>
                <c:pt idx="2127">
                  <c:v>25239</c:v>
                </c:pt>
                <c:pt idx="2128">
                  <c:v>25238</c:v>
                </c:pt>
                <c:pt idx="2129">
                  <c:v>25227</c:v>
                </c:pt>
                <c:pt idx="2130">
                  <c:v>25222</c:v>
                </c:pt>
                <c:pt idx="2131">
                  <c:v>25216</c:v>
                </c:pt>
                <c:pt idx="2132">
                  <c:v>25218</c:v>
                </c:pt>
                <c:pt idx="2133">
                  <c:v>25220</c:v>
                </c:pt>
                <c:pt idx="2134">
                  <c:v>25230</c:v>
                </c:pt>
                <c:pt idx="2135">
                  <c:v>25243</c:v>
                </c:pt>
                <c:pt idx="2136">
                  <c:v>25247</c:v>
                </c:pt>
                <c:pt idx="2137">
                  <c:v>25250</c:v>
                </c:pt>
                <c:pt idx="2138">
                  <c:v>25255</c:v>
                </c:pt>
                <c:pt idx="2139">
                  <c:v>25265</c:v>
                </c:pt>
                <c:pt idx="2140">
                  <c:v>25244</c:v>
                </c:pt>
                <c:pt idx="2141">
                  <c:v>25251</c:v>
                </c:pt>
                <c:pt idx="2142">
                  <c:v>25241</c:v>
                </c:pt>
                <c:pt idx="2143">
                  <c:v>25249</c:v>
                </c:pt>
                <c:pt idx="2144">
                  <c:v>25262</c:v>
                </c:pt>
                <c:pt idx="2145">
                  <c:v>25251</c:v>
                </c:pt>
                <c:pt idx="2146">
                  <c:v>25241</c:v>
                </c:pt>
                <c:pt idx="2147">
                  <c:v>25243</c:v>
                </c:pt>
                <c:pt idx="2148">
                  <c:v>25253</c:v>
                </c:pt>
                <c:pt idx="2149">
                  <c:v>25238</c:v>
                </c:pt>
                <c:pt idx="2150">
                  <c:v>25217</c:v>
                </c:pt>
                <c:pt idx="2151">
                  <c:v>25164</c:v>
                </c:pt>
                <c:pt idx="2152">
                  <c:v>25134</c:v>
                </c:pt>
                <c:pt idx="2153">
                  <c:v>25152</c:v>
                </c:pt>
                <c:pt idx="2154">
                  <c:v>25164</c:v>
                </c:pt>
                <c:pt idx="2155">
                  <c:v>25165</c:v>
                </c:pt>
                <c:pt idx="2156">
                  <c:v>25171</c:v>
                </c:pt>
                <c:pt idx="2157">
                  <c:v>25166</c:v>
                </c:pt>
                <c:pt idx="2158">
                  <c:v>25119</c:v>
                </c:pt>
                <c:pt idx="2159">
                  <c:v>25120</c:v>
                </c:pt>
                <c:pt idx="2160">
                  <c:v>25101</c:v>
                </c:pt>
                <c:pt idx="2161">
                  <c:v>25060</c:v>
                </c:pt>
                <c:pt idx="2162">
                  <c:v>25029</c:v>
                </c:pt>
                <c:pt idx="2163">
                  <c:v>25060</c:v>
                </c:pt>
                <c:pt idx="2164">
                  <c:v>25073</c:v>
                </c:pt>
                <c:pt idx="2165">
                  <c:v>25094</c:v>
                </c:pt>
                <c:pt idx="2166">
                  <c:v>25076</c:v>
                </c:pt>
                <c:pt idx="2167">
                  <c:v>25058</c:v>
                </c:pt>
                <c:pt idx="2168">
                  <c:v>25035</c:v>
                </c:pt>
                <c:pt idx="2169">
                  <c:v>25069</c:v>
                </c:pt>
                <c:pt idx="2170">
                  <c:v>25085</c:v>
                </c:pt>
                <c:pt idx="2171">
                  <c:v>25072</c:v>
                </c:pt>
                <c:pt idx="2172">
                  <c:v>25098</c:v>
                </c:pt>
                <c:pt idx="2173">
                  <c:v>25106</c:v>
                </c:pt>
                <c:pt idx="2174">
                  <c:v>25098</c:v>
                </c:pt>
                <c:pt idx="2175">
                  <c:v>25078</c:v>
                </c:pt>
                <c:pt idx="2176">
                  <c:v>25088</c:v>
                </c:pt>
                <c:pt idx="2177">
                  <c:v>25101</c:v>
                </c:pt>
                <c:pt idx="2178">
                  <c:v>25092</c:v>
                </c:pt>
                <c:pt idx="2179">
                  <c:v>25026</c:v>
                </c:pt>
                <c:pt idx="2180">
                  <c:v>25027</c:v>
                </c:pt>
                <c:pt idx="2181">
                  <c:v>25059</c:v>
                </c:pt>
                <c:pt idx="2182">
                  <c:v>25084</c:v>
                </c:pt>
                <c:pt idx="2183">
                  <c:v>25066</c:v>
                </c:pt>
                <c:pt idx="2184">
                  <c:v>25060</c:v>
                </c:pt>
                <c:pt idx="2185">
                  <c:v>25039</c:v>
                </c:pt>
                <c:pt idx="2186">
                  <c:v>25013</c:v>
                </c:pt>
                <c:pt idx="2187">
                  <c:v>25029</c:v>
                </c:pt>
                <c:pt idx="2188">
                  <c:v>25049</c:v>
                </c:pt>
                <c:pt idx="2189">
                  <c:v>25009</c:v>
                </c:pt>
                <c:pt idx="2190">
                  <c:v>24990</c:v>
                </c:pt>
                <c:pt idx="2191">
                  <c:v>25030</c:v>
                </c:pt>
                <c:pt idx="2192">
                  <c:v>25060</c:v>
                </c:pt>
                <c:pt idx="2193">
                  <c:v>25078</c:v>
                </c:pt>
                <c:pt idx="2194">
                  <c:v>25079</c:v>
                </c:pt>
                <c:pt idx="2195">
                  <c:v>25077</c:v>
                </c:pt>
                <c:pt idx="2196">
                  <c:v>25074</c:v>
                </c:pt>
                <c:pt idx="2197">
                  <c:v>25095</c:v>
                </c:pt>
                <c:pt idx="2198">
                  <c:v>25124</c:v>
                </c:pt>
                <c:pt idx="2199">
                  <c:v>25141</c:v>
                </c:pt>
                <c:pt idx="2200">
                  <c:v>25136</c:v>
                </c:pt>
                <c:pt idx="2201">
                  <c:v>25167</c:v>
                </c:pt>
                <c:pt idx="2202">
                  <c:v>25193</c:v>
                </c:pt>
                <c:pt idx="2203">
                  <c:v>25188</c:v>
                </c:pt>
                <c:pt idx="2204">
                  <c:v>25182</c:v>
                </c:pt>
                <c:pt idx="2205">
                  <c:v>25181</c:v>
                </c:pt>
                <c:pt idx="2206">
                  <c:v>25181</c:v>
                </c:pt>
                <c:pt idx="2207">
                  <c:v>25182</c:v>
                </c:pt>
                <c:pt idx="2208">
                  <c:v>25187</c:v>
                </c:pt>
                <c:pt idx="2209">
                  <c:v>25187</c:v>
                </c:pt>
                <c:pt idx="2210">
                  <c:v>25174</c:v>
                </c:pt>
                <c:pt idx="2211">
                  <c:v>25140</c:v>
                </c:pt>
                <c:pt idx="2212">
                  <c:v>25108</c:v>
                </c:pt>
                <c:pt idx="2213">
                  <c:v>25106</c:v>
                </c:pt>
                <c:pt idx="2214">
                  <c:v>25101</c:v>
                </c:pt>
                <c:pt idx="2215">
                  <c:v>25112</c:v>
                </c:pt>
                <c:pt idx="2216">
                  <c:v>25103</c:v>
                </c:pt>
                <c:pt idx="2217">
                  <c:v>25119</c:v>
                </c:pt>
                <c:pt idx="2218">
                  <c:v>25119</c:v>
                </c:pt>
                <c:pt idx="2219">
                  <c:v>25127</c:v>
                </c:pt>
                <c:pt idx="2220">
                  <c:v>25137</c:v>
                </c:pt>
                <c:pt idx="2221">
                  <c:v>25142</c:v>
                </c:pt>
                <c:pt idx="2222">
                  <c:v>25130</c:v>
                </c:pt>
                <c:pt idx="2223">
                  <c:v>25145</c:v>
                </c:pt>
                <c:pt idx="2224">
                  <c:v>25154</c:v>
                </c:pt>
                <c:pt idx="2225">
                  <c:v>25164</c:v>
                </c:pt>
                <c:pt idx="2226">
                  <c:v>25153</c:v>
                </c:pt>
                <c:pt idx="2227">
                  <c:v>25152</c:v>
                </c:pt>
                <c:pt idx="2228">
                  <c:v>25152</c:v>
                </c:pt>
                <c:pt idx="2229">
                  <c:v>25154</c:v>
                </c:pt>
                <c:pt idx="2230">
                  <c:v>25162</c:v>
                </c:pt>
                <c:pt idx="2231">
                  <c:v>25167</c:v>
                </c:pt>
                <c:pt idx="2232">
                  <c:v>25167</c:v>
                </c:pt>
                <c:pt idx="2233">
                  <c:v>25145</c:v>
                </c:pt>
                <c:pt idx="2234">
                  <c:v>25120</c:v>
                </c:pt>
                <c:pt idx="2235">
                  <c:v>25102</c:v>
                </c:pt>
                <c:pt idx="2236">
                  <c:v>25104</c:v>
                </c:pt>
                <c:pt idx="2237">
                  <c:v>25115</c:v>
                </c:pt>
                <c:pt idx="2238">
                  <c:v>25127</c:v>
                </c:pt>
                <c:pt idx="2239">
                  <c:v>25143</c:v>
                </c:pt>
                <c:pt idx="2240">
                  <c:v>25141</c:v>
                </c:pt>
                <c:pt idx="2241">
                  <c:v>25148</c:v>
                </c:pt>
                <c:pt idx="2242">
                  <c:v>25155</c:v>
                </c:pt>
                <c:pt idx="2243">
                  <c:v>25153</c:v>
                </c:pt>
                <c:pt idx="2244">
                  <c:v>25165</c:v>
                </c:pt>
                <c:pt idx="2245">
                  <c:v>25143</c:v>
                </c:pt>
                <c:pt idx="2246">
                  <c:v>25147</c:v>
                </c:pt>
                <c:pt idx="2247">
                  <c:v>25153</c:v>
                </c:pt>
                <c:pt idx="2248">
                  <c:v>25153</c:v>
                </c:pt>
                <c:pt idx="2249">
                  <c:v>25154</c:v>
                </c:pt>
                <c:pt idx="2250">
                  <c:v>25155</c:v>
                </c:pt>
                <c:pt idx="2251">
                  <c:v>25171</c:v>
                </c:pt>
                <c:pt idx="2252">
                  <c:v>25189</c:v>
                </c:pt>
                <c:pt idx="2253">
                  <c:v>25189</c:v>
                </c:pt>
                <c:pt idx="2254">
                  <c:v>25189</c:v>
                </c:pt>
                <c:pt idx="2255">
                  <c:v>25188</c:v>
                </c:pt>
                <c:pt idx="2256">
                  <c:v>25187</c:v>
                </c:pt>
                <c:pt idx="2257">
                  <c:v>25198</c:v>
                </c:pt>
                <c:pt idx="2258">
                  <c:v>25236</c:v>
                </c:pt>
                <c:pt idx="2259">
                  <c:v>25250</c:v>
                </c:pt>
                <c:pt idx="2260">
                  <c:v>25298</c:v>
                </c:pt>
                <c:pt idx="2261">
                  <c:v>25392</c:v>
                </c:pt>
                <c:pt idx="2262">
                  <c:v>25423</c:v>
                </c:pt>
                <c:pt idx="2263">
                  <c:v>25423</c:v>
                </c:pt>
                <c:pt idx="2264">
                  <c:v>25450</c:v>
                </c:pt>
                <c:pt idx="2265">
                  <c:v>25450</c:v>
                </c:pt>
                <c:pt idx="2266">
                  <c:v>25450</c:v>
                </c:pt>
                <c:pt idx="2267">
                  <c:v>25450</c:v>
                </c:pt>
                <c:pt idx="2268">
                  <c:v>25450</c:v>
                </c:pt>
                <c:pt idx="2269">
                  <c:v>25450</c:v>
                </c:pt>
                <c:pt idx="2270">
                  <c:v>25450</c:v>
                </c:pt>
                <c:pt idx="2271">
                  <c:v>25450</c:v>
                </c:pt>
                <c:pt idx="2272">
                  <c:v>25450</c:v>
                </c:pt>
                <c:pt idx="2273">
                  <c:v>25450</c:v>
                </c:pt>
                <c:pt idx="2274">
                  <c:v>25450</c:v>
                </c:pt>
                <c:pt idx="2275">
                  <c:v>25450</c:v>
                </c:pt>
                <c:pt idx="2276">
                  <c:v>25450</c:v>
                </c:pt>
                <c:pt idx="2277">
                  <c:v>25450</c:v>
                </c:pt>
                <c:pt idx="2278">
                  <c:v>25450</c:v>
                </c:pt>
                <c:pt idx="2279">
                  <c:v>25450</c:v>
                </c:pt>
                <c:pt idx="2280">
                  <c:v>25450</c:v>
                </c:pt>
                <c:pt idx="2281">
                  <c:v>25450</c:v>
                </c:pt>
                <c:pt idx="2282">
                  <c:v>25450</c:v>
                </c:pt>
                <c:pt idx="2283">
                  <c:v>25450</c:v>
                </c:pt>
                <c:pt idx="2284">
                  <c:v>25450</c:v>
                </c:pt>
                <c:pt idx="2285">
                  <c:v>25450</c:v>
                </c:pt>
                <c:pt idx="2286">
                  <c:v>25450</c:v>
                </c:pt>
                <c:pt idx="2287">
                  <c:v>25450</c:v>
                </c:pt>
                <c:pt idx="2288">
                  <c:v>25450</c:v>
                </c:pt>
                <c:pt idx="2289">
                  <c:v>25450</c:v>
                </c:pt>
                <c:pt idx="2290">
                  <c:v>25450</c:v>
                </c:pt>
                <c:pt idx="2291">
                  <c:v>25450</c:v>
                </c:pt>
                <c:pt idx="2292">
                  <c:v>25450</c:v>
                </c:pt>
                <c:pt idx="2293">
                  <c:v>25450</c:v>
                </c:pt>
                <c:pt idx="2294">
                  <c:v>25450</c:v>
                </c:pt>
                <c:pt idx="2295">
                  <c:v>25450</c:v>
                </c:pt>
                <c:pt idx="2296">
                  <c:v>25450</c:v>
                </c:pt>
                <c:pt idx="2297">
                  <c:v>25450</c:v>
                </c:pt>
                <c:pt idx="2298">
                  <c:v>25450</c:v>
                </c:pt>
                <c:pt idx="2299">
                  <c:v>25450</c:v>
                </c:pt>
                <c:pt idx="2300">
                  <c:v>25450</c:v>
                </c:pt>
                <c:pt idx="2301">
                  <c:v>25450</c:v>
                </c:pt>
                <c:pt idx="2302">
                  <c:v>25450</c:v>
                </c:pt>
                <c:pt idx="2303">
                  <c:v>25450</c:v>
                </c:pt>
                <c:pt idx="2304">
                  <c:v>25450</c:v>
                </c:pt>
                <c:pt idx="2305">
                  <c:v>25450</c:v>
                </c:pt>
                <c:pt idx="2306">
                  <c:v>25450</c:v>
                </c:pt>
                <c:pt idx="2307">
                  <c:v>25450</c:v>
                </c:pt>
                <c:pt idx="2308">
                  <c:v>25450</c:v>
                </c:pt>
                <c:pt idx="2309">
                  <c:v>25450</c:v>
                </c:pt>
                <c:pt idx="2310">
                  <c:v>25450</c:v>
                </c:pt>
                <c:pt idx="2311">
                  <c:v>25450</c:v>
                </c:pt>
                <c:pt idx="2312">
                  <c:v>25450</c:v>
                </c:pt>
                <c:pt idx="2313">
                  <c:v>25450</c:v>
                </c:pt>
                <c:pt idx="2314">
                  <c:v>25450</c:v>
                </c:pt>
                <c:pt idx="2315">
                  <c:v>25450</c:v>
                </c:pt>
                <c:pt idx="2316">
                  <c:v>25450</c:v>
                </c:pt>
                <c:pt idx="2317">
                  <c:v>25450</c:v>
                </c:pt>
                <c:pt idx="2318">
                  <c:v>25450</c:v>
                </c:pt>
                <c:pt idx="2319">
                  <c:v>25450</c:v>
                </c:pt>
                <c:pt idx="2320">
                  <c:v>25450</c:v>
                </c:pt>
                <c:pt idx="2321">
                  <c:v>25450</c:v>
                </c:pt>
                <c:pt idx="2322">
                  <c:v>25450</c:v>
                </c:pt>
                <c:pt idx="2323">
                  <c:v>25450</c:v>
                </c:pt>
                <c:pt idx="2324">
                  <c:v>25450</c:v>
                </c:pt>
                <c:pt idx="2325">
                  <c:v>25450</c:v>
                </c:pt>
                <c:pt idx="2326">
                  <c:v>25450</c:v>
                </c:pt>
                <c:pt idx="2327">
                  <c:v>25450</c:v>
                </c:pt>
                <c:pt idx="2328">
                  <c:v>25450</c:v>
                </c:pt>
                <c:pt idx="2329">
                  <c:v>25450</c:v>
                </c:pt>
                <c:pt idx="2330">
                  <c:v>25450</c:v>
                </c:pt>
                <c:pt idx="2331">
                  <c:v>25450</c:v>
                </c:pt>
                <c:pt idx="2332">
                  <c:v>25450</c:v>
                </c:pt>
                <c:pt idx="2333">
                  <c:v>25450</c:v>
                </c:pt>
                <c:pt idx="2334">
                  <c:v>25450</c:v>
                </c:pt>
                <c:pt idx="2335">
                  <c:v>25450</c:v>
                </c:pt>
                <c:pt idx="2336">
                  <c:v>25450</c:v>
                </c:pt>
                <c:pt idx="2337">
                  <c:v>25450</c:v>
                </c:pt>
                <c:pt idx="2338">
                  <c:v>25450</c:v>
                </c:pt>
                <c:pt idx="2339">
                  <c:v>25450</c:v>
                </c:pt>
                <c:pt idx="2340">
                  <c:v>25450</c:v>
                </c:pt>
                <c:pt idx="2341">
                  <c:v>25450</c:v>
                </c:pt>
                <c:pt idx="2342">
                  <c:v>25450</c:v>
                </c:pt>
                <c:pt idx="2343">
                  <c:v>25450</c:v>
                </c:pt>
                <c:pt idx="2344">
                  <c:v>25450</c:v>
                </c:pt>
                <c:pt idx="2345">
                  <c:v>25450</c:v>
                </c:pt>
                <c:pt idx="2346">
                  <c:v>25450</c:v>
                </c:pt>
                <c:pt idx="2347">
                  <c:v>25450</c:v>
                </c:pt>
                <c:pt idx="2348">
                  <c:v>25450</c:v>
                </c:pt>
                <c:pt idx="2349">
                  <c:v>25450</c:v>
                </c:pt>
                <c:pt idx="2350">
                  <c:v>25450</c:v>
                </c:pt>
                <c:pt idx="2351">
                  <c:v>25450</c:v>
                </c:pt>
                <c:pt idx="2352">
                  <c:v>25450</c:v>
                </c:pt>
                <c:pt idx="2353">
                  <c:v>25450</c:v>
                </c:pt>
                <c:pt idx="2354">
                  <c:v>25385</c:v>
                </c:pt>
                <c:pt idx="2355">
                  <c:v>25372</c:v>
                </c:pt>
                <c:pt idx="2356">
                  <c:v>25382</c:v>
                </c:pt>
                <c:pt idx="2357">
                  <c:v>25385</c:v>
                </c:pt>
                <c:pt idx="2358">
                  <c:v>25390</c:v>
                </c:pt>
                <c:pt idx="2359">
                  <c:v>25383</c:v>
                </c:pt>
                <c:pt idx="2360">
                  <c:v>25362</c:v>
                </c:pt>
                <c:pt idx="2361">
                  <c:v>25335</c:v>
                </c:pt>
                <c:pt idx="2362">
                  <c:v>25353</c:v>
                </c:pt>
                <c:pt idx="2363">
                  <c:v>25372</c:v>
                </c:pt>
                <c:pt idx="2364">
                  <c:v>25346</c:v>
                </c:pt>
                <c:pt idx="2365">
                  <c:v>25330</c:v>
                </c:pt>
                <c:pt idx="2366">
                  <c:v>25293</c:v>
                </c:pt>
                <c:pt idx="2367">
                  <c:v>25298</c:v>
                </c:pt>
                <c:pt idx="2368">
                  <c:v>25308</c:v>
                </c:pt>
                <c:pt idx="2369">
                  <c:v>25325</c:v>
                </c:pt>
                <c:pt idx="2370">
                  <c:v>25305</c:v>
                </c:pt>
                <c:pt idx="2371">
                  <c:v>25282</c:v>
                </c:pt>
                <c:pt idx="2372">
                  <c:v>25303</c:v>
                </c:pt>
                <c:pt idx="2373">
                  <c:v>25290</c:v>
                </c:pt>
                <c:pt idx="2374">
                  <c:v>25260</c:v>
                </c:pt>
                <c:pt idx="2375">
                  <c:v>25273</c:v>
                </c:pt>
                <c:pt idx="2376">
                  <c:v>25247</c:v>
                </c:pt>
                <c:pt idx="2377">
                  <c:v>25235</c:v>
                </c:pt>
                <c:pt idx="2378">
                  <c:v>25248</c:v>
                </c:pt>
                <c:pt idx="2379">
                  <c:v>25270</c:v>
                </c:pt>
                <c:pt idx="2380">
                  <c:v>25289</c:v>
                </c:pt>
                <c:pt idx="2381">
                  <c:v>25310</c:v>
                </c:pt>
                <c:pt idx="2382">
                  <c:v>25326</c:v>
                </c:pt>
                <c:pt idx="2383">
                  <c:v>25326</c:v>
                </c:pt>
                <c:pt idx="2384">
                  <c:v>25330</c:v>
                </c:pt>
                <c:pt idx="2385">
                  <c:v>25333</c:v>
                </c:pt>
                <c:pt idx="2386">
                  <c:v>25319</c:v>
                </c:pt>
                <c:pt idx="2387">
                  <c:v>25335</c:v>
                </c:pt>
                <c:pt idx="2388">
                  <c:v>25346</c:v>
                </c:pt>
                <c:pt idx="2389">
                  <c:v>25358</c:v>
                </c:pt>
                <c:pt idx="2390">
                  <c:v>25373</c:v>
                </c:pt>
                <c:pt idx="2391">
                  <c:v>25389</c:v>
                </c:pt>
                <c:pt idx="2392">
                  <c:v>25402</c:v>
                </c:pt>
                <c:pt idx="2393">
                  <c:v>25412</c:v>
                </c:pt>
                <c:pt idx="2394">
                  <c:v>25450</c:v>
                </c:pt>
                <c:pt idx="2395">
                  <c:v>25450</c:v>
                </c:pt>
                <c:pt idx="2396">
                  <c:v>25450</c:v>
                </c:pt>
                <c:pt idx="2397">
                  <c:v>25450</c:v>
                </c:pt>
                <c:pt idx="2398">
                  <c:v>25450</c:v>
                </c:pt>
                <c:pt idx="2399">
                  <c:v>25450</c:v>
                </c:pt>
                <c:pt idx="2400">
                  <c:v>25450</c:v>
                </c:pt>
                <c:pt idx="2401">
                  <c:v>25450</c:v>
                </c:pt>
                <c:pt idx="2402">
                  <c:v>25450</c:v>
                </c:pt>
                <c:pt idx="2403">
                  <c:v>25450</c:v>
                </c:pt>
                <c:pt idx="2404">
                  <c:v>25450</c:v>
                </c:pt>
                <c:pt idx="2405">
                  <c:v>25450</c:v>
                </c:pt>
                <c:pt idx="2406">
                  <c:v>25450</c:v>
                </c:pt>
                <c:pt idx="2407">
                  <c:v>25450</c:v>
                </c:pt>
                <c:pt idx="2408">
                  <c:v>25450</c:v>
                </c:pt>
                <c:pt idx="2409">
                  <c:v>25450</c:v>
                </c:pt>
                <c:pt idx="2410">
                  <c:v>25450</c:v>
                </c:pt>
                <c:pt idx="2411">
                  <c:v>25450</c:v>
                </c:pt>
                <c:pt idx="2412">
                  <c:v>25450</c:v>
                </c:pt>
                <c:pt idx="2413">
                  <c:v>25450</c:v>
                </c:pt>
                <c:pt idx="2414">
                  <c:v>25450</c:v>
                </c:pt>
                <c:pt idx="2415">
                  <c:v>25450</c:v>
                </c:pt>
                <c:pt idx="2416">
                  <c:v>25450</c:v>
                </c:pt>
                <c:pt idx="2417">
                  <c:v>25450</c:v>
                </c:pt>
                <c:pt idx="2418">
                  <c:v>25450</c:v>
                </c:pt>
                <c:pt idx="2419">
                  <c:v>25450</c:v>
                </c:pt>
                <c:pt idx="2420">
                  <c:v>25450</c:v>
                </c:pt>
                <c:pt idx="2421">
                  <c:v>25450</c:v>
                </c:pt>
                <c:pt idx="2422">
                  <c:v>25450</c:v>
                </c:pt>
                <c:pt idx="2423">
                  <c:v>25450</c:v>
                </c:pt>
                <c:pt idx="2424">
                  <c:v>25450</c:v>
                </c:pt>
                <c:pt idx="2425">
                  <c:v>25450</c:v>
                </c:pt>
                <c:pt idx="2426">
                  <c:v>25450</c:v>
                </c:pt>
                <c:pt idx="2427">
                  <c:v>25450</c:v>
                </c:pt>
                <c:pt idx="2428">
                  <c:v>25450</c:v>
                </c:pt>
                <c:pt idx="2429">
                  <c:v>25450</c:v>
                </c:pt>
                <c:pt idx="2430">
                  <c:v>25450</c:v>
                </c:pt>
                <c:pt idx="2431">
                  <c:v>25450</c:v>
                </c:pt>
                <c:pt idx="2432">
                  <c:v>25450</c:v>
                </c:pt>
                <c:pt idx="2433">
                  <c:v>25450</c:v>
                </c:pt>
                <c:pt idx="2434">
                  <c:v>25450</c:v>
                </c:pt>
                <c:pt idx="2435">
                  <c:v>25450</c:v>
                </c:pt>
                <c:pt idx="2436">
                  <c:v>25450</c:v>
                </c:pt>
                <c:pt idx="2437">
                  <c:v>25450</c:v>
                </c:pt>
                <c:pt idx="2438">
                  <c:v>25450</c:v>
                </c:pt>
                <c:pt idx="2439">
                  <c:v>25450</c:v>
                </c:pt>
                <c:pt idx="2440">
                  <c:v>25450</c:v>
                </c:pt>
                <c:pt idx="2441">
                  <c:v>25450</c:v>
                </c:pt>
                <c:pt idx="2442">
                  <c:v>25450</c:v>
                </c:pt>
                <c:pt idx="2443">
                  <c:v>25450</c:v>
                </c:pt>
                <c:pt idx="2444">
                  <c:v>25450</c:v>
                </c:pt>
                <c:pt idx="2445">
                  <c:v>25450</c:v>
                </c:pt>
                <c:pt idx="2446">
                  <c:v>25450</c:v>
                </c:pt>
                <c:pt idx="2447">
                  <c:v>25450</c:v>
                </c:pt>
                <c:pt idx="2448">
                  <c:v>25450</c:v>
                </c:pt>
                <c:pt idx="2449">
                  <c:v>25450</c:v>
                </c:pt>
                <c:pt idx="2450">
                  <c:v>25450</c:v>
                </c:pt>
                <c:pt idx="2451">
                  <c:v>25450</c:v>
                </c:pt>
                <c:pt idx="2452">
                  <c:v>25450</c:v>
                </c:pt>
                <c:pt idx="2453">
                  <c:v>25450</c:v>
                </c:pt>
                <c:pt idx="2454">
                  <c:v>25450</c:v>
                </c:pt>
                <c:pt idx="2455">
                  <c:v>25450</c:v>
                </c:pt>
                <c:pt idx="2456">
                  <c:v>25450</c:v>
                </c:pt>
                <c:pt idx="2457">
                  <c:v>25450</c:v>
                </c:pt>
                <c:pt idx="2458">
                  <c:v>25450</c:v>
                </c:pt>
                <c:pt idx="2459">
                  <c:v>25450</c:v>
                </c:pt>
                <c:pt idx="2460">
                  <c:v>25450</c:v>
                </c:pt>
                <c:pt idx="2461">
                  <c:v>25450</c:v>
                </c:pt>
                <c:pt idx="2462">
                  <c:v>25450</c:v>
                </c:pt>
                <c:pt idx="2463">
                  <c:v>25450</c:v>
                </c:pt>
                <c:pt idx="2464">
                  <c:v>25450</c:v>
                </c:pt>
                <c:pt idx="2465">
                  <c:v>25450</c:v>
                </c:pt>
                <c:pt idx="2466">
                  <c:v>25698</c:v>
                </c:pt>
                <c:pt idx="2467">
                  <c:v>25750</c:v>
                </c:pt>
                <c:pt idx="2468">
                  <c:v>25750</c:v>
                </c:pt>
                <c:pt idx="2469">
                  <c:v>25755</c:v>
                </c:pt>
                <c:pt idx="2470">
                  <c:v>25755</c:v>
                </c:pt>
                <c:pt idx="2471">
                  <c:v>25782</c:v>
                </c:pt>
                <c:pt idx="2472">
                  <c:v>25814</c:v>
                </c:pt>
                <c:pt idx="2473">
                  <c:v>25825</c:v>
                </c:pt>
                <c:pt idx="2474">
                  <c:v>25819</c:v>
                </c:pt>
                <c:pt idx="2475">
                  <c:v>25828</c:v>
                </c:pt>
                <c:pt idx="2476">
                  <c:v>25828</c:v>
                </c:pt>
                <c:pt idx="2477">
                  <c:v>25851</c:v>
                </c:pt>
                <c:pt idx="2478">
                  <c:v>25880</c:v>
                </c:pt>
                <c:pt idx="2479">
                  <c:v>25912</c:v>
                </c:pt>
                <c:pt idx="2480">
                  <c:v>25945</c:v>
                </c:pt>
                <c:pt idx="2481">
                  <c:v>25942</c:v>
                </c:pt>
                <c:pt idx="2482">
                  <c:v>25937</c:v>
                </c:pt>
                <c:pt idx="2483">
                  <c:v>25924</c:v>
                </c:pt>
                <c:pt idx="2484">
                  <c:v>25916</c:v>
                </c:pt>
                <c:pt idx="2485">
                  <c:v>25941</c:v>
                </c:pt>
                <c:pt idx="2486">
                  <c:v>25951</c:v>
                </c:pt>
                <c:pt idx="2487">
                  <c:v>25945</c:v>
                </c:pt>
                <c:pt idx="2488">
                  <c:v>25945</c:v>
                </c:pt>
                <c:pt idx="2489">
                  <c:v>25967</c:v>
                </c:pt>
                <c:pt idx="2490">
                  <c:v>25983</c:v>
                </c:pt>
                <c:pt idx="2491">
                  <c:v>25982</c:v>
                </c:pt>
                <c:pt idx="2492">
                  <c:v>25979</c:v>
                </c:pt>
                <c:pt idx="2493">
                  <c:v>25997</c:v>
                </c:pt>
                <c:pt idx="2494">
                  <c:v>26003</c:v>
                </c:pt>
                <c:pt idx="2495">
                  <c:v>26022</c:v>
                </c:pt>
                <c:pt idx="2496">
                  <c:v>26039</c:v>
                </c:pt>
                <c:pt idx="2497">
                  <c:v>26043</c:v>
                </c:pt>
                <c:pt idx="2498">
                  <c:v>26038</c:v>
                </c:pt>
                <c:pt idx="2499">
                  <c:v>26035</c:v>
                </c:pt>
                <c:pt idx="2500">
                  <c:v>26028</c:v>
                </c:pt>
                <c:pt idx="2501">
                  <c:v>26026</c:v>
                </c:pt>
                <c:pt idx="2502">
                  <c:v>26043</c:v>
                </c:pt>
                <c:pt idx="2503">
                  <c:v>26046</c:v>
                </c:pt>
                <c:pt idx="2504">
                  <c:v>26080</c:v>
                </c:pt>
                <c:pt idx="2505">
                  <c:v>26092</c:v>
                </c:pt>
                <c:pt idx="2506">
                  <c:v>26092</c:v>
                </c:pt>
                <c:pt idx="2507">
                  <c:v>26132</c:v>
                </c:pt>
                <c:pt idx="2508">
                  <c:v>26162</c:v>
                </c:pt>
                <c:pt idx="2509">
                  <c:v>26119</c:v>
                </c:pt>
                <c:pt idx="2510">
                  <c:v>26080</c:v>
                </c:pt>
                <c:pt idx="2511">
                  <c:v>26085</c:v>
                </c:pt>
                <c:pt idx="2512">
                  <c:v>26093</c:v>
                </c:pt>
                <c:pt idx="2513">
                  <c:v>26087</c:v>
                </c:pt>
                <c:pt idx="2514">
                  <c:v>26092</c:v>
                </c:pt>
                <c:pt idx="2515">
                  <c:v>26102</c:v>
                </c:pt>
                <c:pt idx="2516">
                  <c:v>26070</c:v>
                </c:pt>
                <c:pt idx="2517">
                  <c:v>26091</c:v>
                </c:pt>
                <c:pt idx="2518">
                  <c:v>26124</c:v>
                </c:pt>
                <c:pt idx="2519">
                  <c:v>26145</c:v>
                </c:pt>
                <c:pt idx="2520">
                  <c:v>26158</c:v>
                </c:pt>
                <c:pt idx="2521">
                  <c:v>26153</c:v>
                </c:pt>
                <c:pt idx="2522">
                  <c:v>26141</c:v>
                </c:pt>
                <c:pt idx="2523">
                  <c:v>26134</c:v>
                </c:pt>
                <c:pt idx="2524">
                  <c:v>26126</c:v>
                </c:pt>
                <c:pt idx="2525">
                  <c:v>26123</c:v>
                </c:pt>
                <c:pt idx="2526">
                  <c:v>26123</c:v>
                </c:pt>
                <c:pt idx="2527">
                  <c:v>26142</c:v>
                </c:pt>
                <c:pt idx="2528">
                  <c:v>26171</c:v>
                </c:pt>
                <c:pt idx="2529">
                  <c:v>26171</c:v>
                </c:pt>
                <c:pt idx="2530">
                  <c:v>26168</c:v>
                </c:pt>
                <c:pt idx="2531">
                  <c:v>26158</c:v>
                </c:pt>
                <c:pt idx="2532">
                  <c:v>26168</c:v>
                </c:pt>
                <c:pt idx="2533">
                  <c:v>26166</c:v>
                </c:pt>
                <c:pt idx="2534">
                  <c:v>26160</c:v>
                </c:pt>
                <c:pt idx="2535">
                  <c:v>26152</c:v>
                </c:pt>
                <c:pt idx="2536">
                  <c:v>26158</c:v>
                </c:pt>
                <c:pt idx="2537">
                  <c:v>26137</c:v>
                </c:pt>
                <c:pt idx="2538">
                  <c:v>26131</c:v>
                </c:pt>
                <c:pt idx="2539">
                  <c:v>26144</c:v>
                </c:pt>
                <c:pt idx="2540">
                  <c:v>26160</c:v>
                </c:pt>
                <c:pt idx="2541">
                  <c:v>26176</c:v>
                </c:pt>
                <c:pt idx="2542">
                  <c:v>26168</c:v>
                </c:pt>
                <c:pt idx="2543">
                  <c:v>26181</c:v>
                </c:pt>
                <c:pt idx="2544">
                  <c:v>26204</c:v>
                </c:pt>
                <c:pt idx="2545">
                  <c:v>26194</c:v>
                </c:pt>
                <c:pt idx="2546">
                  <c:v>26191</c:v>
                </c:pt>
                <c:pt idx="2547">
                  <c:v>26191</c:v>
                </c:pt>
                <c:pt idx="2548">
                  <c:v>26184</c:v>
                </c:pt>
                <c:pt idx="2549">
                  <c:v>26181</c:v>
                </c:pt>
                <c:pt idx="2550">
                  <c:v>26189</c:v>
                </c:pt>
                <c:pt idx="2551">
                  <c:v>26173</c:v>
                </c:pt>
                <c:pt idx="2552">
                  <c:v>26192</c:v>
                </c:pt>
                <c:pt idx="2553">
                  <c:v>26197</c:v>
                </c:pt>
                <c:pt idx="2554">
                  <c:v>26193</c:v>
                </c:pt>
                <c:pt idx="2555">
                  <c:v>26226</c:v>
                </c:pt>
                <c:pt idx="2556">
                  <c:v>26232</c:v>
                </c:pt>
                <c:pt idx="2557">
                  <c:v>26229</c:v>
                </c:pt>
                <c:pt idx="2558">
                  <c:v>26260</c:v>
                </c:pt>
                <c:pt idx="2559">
                  <c:v>26257</c:v>
                </c:pt>
                <c:pt idx="2560">
                  <c:v>26255</c:v>
                </c:pt>
                <c:pt idx="2561">
                  <c:v>26250</c:v>
                </c:pt>
                <c:pt idx="2562">
                  <c:v>26254</c:v>
                </c:pt>
                <c:pt idx="2563">
                  <c:v>26260</c:v>
                </c:pt>
                <c:pt idx="2564">
                  <c:v>26273</c:v>
                </c:pt>
                <c:pt idx="2565">
                  <c:v>26295</c:v>
                </c:pt>
                <c:pt idx="2566">
                  <c:v>26321</c:v>
                </c:pt>
                <c:pt idx="2567">
                  <c:v>26318</c:v>
                </c:pt>
                <c:pt idx="2568">
                  <c:v>26327</c:v>
                </c:pt>
                <c:pt idx="2569">
                  <c:v>26324</c:v>
                </c:pt>
                <c:pt idx="2570">
                  <c:v>26337</c:v>
                </c:pt>
                <c:pt idx="2571">
                  <c:v>26334</c:v>
                </c:pt>
                <c:pt idx="2572">
                  <c:v>26332</c:v>
                </c:pt>
                <c:pt idx="2573">
                  <c:v>26355</c:v>
                </c:pt>
                <c:pt idx="2574">
                  <c:v>26376</c:v>
                </c:pt>
                <c:pt idx="2575">
                  <c:v>26384</c:v>
                </c:pt>
                <c:pt idx="2576">
                  <c:v>26394</c:v>
                </c:pt>
                <c:pt idx="2577">
                  <c:v>26400</c:v>
                </c:pt>
                <c:pt idx="2578">
                  <c:v>26387</c:v>
                </c:pt>
                <c:pt idx="2579">
                  <c:v>26385</c:v>
                </c:pt>
                <c:pt idx="2580">
                  <c:v>26374</c:v>
                </c:pt>
                <c:pt idx="2581">
                  <c:v>26372</c:v>
                </c:pt>
                <c:pt idx="2582">
                  <c:v>26391</c:v>
                </c:pt>
                <c:pt idx="2583">
                  <c:v>26416</c:v>
                </c:pt>
                <c:pt idx="2584">
                  <c:v>26439</c:v>
                </c:pt>
                <c:pt idx="2585">
                  <c:v>26452</c:v>
                </c:pt>
                <c:pt idx="2586">
                  <c:v>26461</c:v>
                </c:pt>
                <c:pt idx="2587">
                  <c:v>26452</c:v>
                </c:pt>
                <c:pt idx="2588">
                  <c:v>26429</c:v>
                </c:pt>
                <c:pt idx="2589">
                  <c:v>26443</c:v>
                </c:pt>
                <c:pt idx="2590">
                  <c:v>26450</c:v>
                </c:pt>
                <c:pt idx="2591">
                  <c:v>26439</c:v>
                </c:pt>
                <c:pt idx="2592">
                  <c:v>26442</c:v>
                </c:pt>
                <c:pt idx="2593">
                  <c:v>26455</c:v>
                </c:pt>
                <c:pt idx="2594">
                  <c:v>26455</c:v>
                </c:pt>
                <c:pt idx="2595">
                  <c:v>26452</c:v>
                </c:pt>
                <c:pt idx="2596">
                  <c:v>26461</c:v>
                </c:pt>
                <c:pt idx="2597">
                  <c:v>26457</c:v>
                </c:pt>
                <c:pt idx="2598">
                  <c:v>26467</c:v>
                </c:pt>
                <c:pt idx="2599">
                  <c:v>26476</c:v>
                </c:pt>
                <c:pt idx="2600">
                  <c:v>26486</c:v>
                </c:pt>
                <c:pt idx="2601">
                  <c:v>26512</c:v>
                </c:pt>
                <c:pt idx="2602">
                  <c:v>26550</c:v>
                </c:pt>
                <c:pt idx="2603">
                  <c:v>26550</c:v>
                </c:pt>
                <c:pt idx="2604">
                  <c:v>26486</c:v>
                </c:pt>
                <c:pt idx="2605">
                  <c:v>26481</c:v>
                </c:pt>
                <c:pt idx="2606">
                  <c:v>26452</c:v>
                </c:pt>
                <c:pt idx="2607">
                  <c:v>26458</c:v>
                </c:pt>
                <c:pt idx="2608">
                  <c:v>26460</c:v>
                </c:pt>
                <c:pt idx="2609">
                  <c:v>26460</c:v>
                </c:pt>
                <c:pt idx="2610">
                  <c:v>26447</c:v>
                </c:pt>
                <c:pt idx="2611">
                  <c:v>26447</c:v>
                </c:pt>
                <c:pt idx="2612">
                  <c:v>26432</c:v>
                </c:pt>
                <c:pt idx="2613">
                  <c:v>26432</c:v>
                </c:pt>
                <c:pt idx="2614">
                  <c:v>26426</c:v>
                </c:pt>
                <c:pt idx="2615">
                  <c:v>26426</c:v>
                </c:pt>
                <c:pt idx="2616">
                  <c:v>26418</c:v>
                </c:pt>
                <c:pt idx="2617">
                  <c:v>26407</c:v>
                </c:pt>
                <c:pt idx="2618">
                  <c:v>26395</c:v>
                </c:pt>
                <c:pt idx="2619">
                  <c:v>26395</c:v>
                </c:pt>
                <c:pt idx="2620">
                  <c:v>26398</c:v>
                </c:pt>
                <c:pt idx="2621">
                  <c:v>26398</c:v>
                </c:pt>
                <c:pt idx="2622">
                  <c:v>26395</c:v>
                </c:pt>
                <c:pt idx="2623">
                  <c:v>26400</c:v>
                </c:pt>
                <c:pt idx="2624">
                  <c:v>26403</c:v>
                </c:pt>
                <c:pt idx="2625">
                  <c:v>26401</c:v>
                </c:pt>
                <c:pt idx="2626">
                  <c:v>26396</c:v>
                </c:pt>
                <c:pt idx="2627">
                  <c:v>26550</c:v>
                </c:pt>
                <c:pt idx="2628">
                  <c:v>26385</c:v>
                </c:pt>
                <c:pt idx="2629">
                  <c:v>26370</c:v>
                </c:pt>
                <c:pt idx="2630">
                  <c:v>26353</c:v>
                </c:pt>
                <c:pt idx="2631">
                  <c:v>26348</c:v>
                </c:pt>
                <c:pt idx="2632">
                  <c:v>26339</c:v>
                </c:pt>
                <c:pt idx="2633">
                  <c:v>26336</c:v>
                </c:pt>
                <c:pt idx="2634">
                  <c:v>26334</c:v>
                </c:pt>
                <c:pt idx="2635">
                  <c:v>26317</c:v>
                </c:pt>
                <c:pt idx="2636">
                  <c:v>26319</c:v>
                </c:pt>
                <c:pt idx="2637">
                  <c:v>26319</c:v>
                </c:pt>
                <c:pt idx="2638">
                  <c:v>26314</c:v>
                </c:pt>
                <c:pt idx="2639">
                  <c:v>26306</c:v>
                </c:pt>
                <c:pt idx="2640">
                  <c:v>26306</c:v>
                </c:pt>
                <c:pt idx="2641">
                  <c:v>26303</c:v>
                </c:pt>
                <c:pt idx="2642">
                  <c:v>26303</c:v>
                </c:pt>
                <c:pt idx="2643">
                  <c:v>26302</c:v>
                </c:pt>
                <c:pt idx="2644">
                  <c:v>26302</c:v>
                </c:pt>
                <c:pt idx="2645">
                  <c:v>26301</c:v>
                </c:pt>
                <c:pt idx="2646">
                  <c:v>26299</c:v>
                </c:pt>
                <c:pt idx="2647">
                  <c:v>26295</c:v>
                </c:pt>
                <c:pt idx="2648">
                  <c:v>26295</c:v>
                </c:pt>
                <c:pt idx="2649">
                  <c:v>26297</c:v>
                </c:pt>
                <c:pt idx="2650">
                  <c:v>26297</c:v>
                </c:pt>
                <c:pt idx="2651">
                  <c:v>26299</c:v>
                </c:pt>
                <c:pt idx="2652">
                  <c:v>26301</c:v>
                </c:pt>
                <c:pt idx="2653">
                  <c:v>26305</c:v>
                </c:pt>
                <c:pt idx="2654">
                  <c:v>26308</c:v>
                </c:pt>
                <c:pt idx="2655">
                  <c:v>26311</c:v>
                </c:pt>
                <c:pt idx="2656">
                  <c:v>26323</c:v>
                </c:pt>
                <c:pt idx="2657">
                  <c:v>26335</c:v>
                </c:pt>
                <c:pt idx="2658">
                  <c:v>26331</c:v>
                </c:pt>
                <c:pt idx="2659">
                  <c:v>26328</c:v>
                </c:pt>
                <c:pt idx="2660">
                  <c:v>26326</c:v>
                </c:pt>
                <c:pt idx="2661">
                  <c:v>26338</c:v>
                </c:pt>
                <c:pt idx="2662">
                  <c:v>26338</c:v>
                </c:pt>
                <c:pt idx="2663">
                  <c:v>26336</c:v>
                </c:pt>
                <c:pt idx="2664">
                  <c:v>26342</c:v>
                </c:pt>
                <c:pt idx="2665">
                  <c:v>26351</c:v>
                </c:pt>
                <c:pt idx="2666">
                  <c:v>26353</c:v>
                </c:pt>
                <c:pt idx="2667">
                  <c:v>26353</c:v>
                </c:pt>
                <c:pt idx="2668">
                  <c:v>26359</c:v>
                </c:pt>
                <c:pt idx="2669">
                  <c:v>26362</c:v>
                </c:pt>
                <c:pt idx="2670">
                  <c:v>26363</c:v>
                </c:pt>
                <c:pt idx="2671">
                  <c:v>26360</c:v>
                </c:pt>
                <c:pt idx="2672">
                  <c:v>26360</c:v>
                </c:pt>
                <c:pt idx="2673">
                  <c:v>26359</c:v>
                </c:pt>
                <c:pt idx="2674">
                  <c:v>26358</c:v>
                </c:pt>
                <c:pt idx="2675">
                  <c:v>26359</c:v>
                </c:pt>
                <c:pt idx="2676">
                  <c:v>26362</c:v>
                </c:pt>
                <c:pt idx="2677">
                  <c:v>26362</c:v>
                </c:pt>
                <c:pt idx="2678">
                  <c:v>26361</c:v>
                </c:pt>
                <c:pt idx="2679">
                  <c:v>26355</c:v>
                </c:pt>
                <c:pt idx="2680">
                  <c:v>26351</c:v>
                </c:pt>
                <c:pt idx="2681">
                  <c:v>26348</c:v>
                </c:pt>
                <c:pt idx="2682">
                  <c:v>26353</c:v>
                </c:pt>
                <c:pt idx="2683">
                  <c:v>26358</c:v>
                </c:pt>
                <c:pt idx="2684">
                  <c:v>26355</c:v>
                </c:pt>
                <c:pt idx="2685">
                  <c:v>26356</c:v>
                </c:pt>
                <c:pt idx="2686">
                  <c:v>26353</c:v>
                </c:pt>
                <c:pt idx="2687">
                  <c:v>26353</c:v>
                </c:pt>
                <c:pt idx="2688">
                  <c:v>26339</c:v>
                </c:pt>
                <c:pt idx="2689">
                  <c:v>26334</c:v>
                </c:pt>
                <c:pt idx="2690">
                  <c:v>26331</c:v>
                </c:pt>
                <c:pt idx="2691">
                  <c:v>26330</c:v>
                </c:pt>
                <c:pt idx="2692">
                  <c:v>26327</c:v>
                </c:pt>
                <c:pt idx="2693">
                  <c:v>26327</c:v>
                </c:pt>
                <c:pt idx="2694">
                  <c:v>26330</c:v>
                </c:pt>
                <c:pt idx="2695">
                  <c:v>26328</c:v>
                </c:pt>
                <c:pt idx="2696">
                  <c:v>26328</c:v>
                </c:pt>
                <c:pt idx="2697">
                  <c:v>26331</c:v>
                </c:pt>
                <c:pt idx="2698">
                  <c:v>26333</c:v>
                </c:pt>
                <c:pt idx="2699">
                  <c:v>26335</c:v>
                </c:pt>
                <c:pt idx="2700">
                  <c:v>26335</c:v>
                </c:pt>
                <c:pt idx="2701">
                  <c:v>26341</c:v>
                </c:pt>
                <c:pt idx="2702">
                  <c:v>26341</c:v>
                </c:pt>
                <c:pt idx="2703">
                  <c:v>26337</c:v>
                </c:pt>
                <c:pt idx="2704">
                  <c:v>26338</c:v>
                </c:pt>
                <c:pt idx="2705">
                  <c:v>26336</c:v>
                </c:pt>
                <c:pt idx="2706">
                  <c:v>26330</c:v>
                </c:pt>
                <c:pt idx="2707">
                  <c:v>26331</c:v>
                </c:pt>
                <c:pt idx="2708">
                  <c:v>26331</c:v>
                </c:pt>
                <c:pt idx="2709">
                  <c:v>26318</c:v>
                </c:pt>
                <c:pt idx="2710">
                  <c:v>26302</c:v>
                </c:pt>
                <c:pt idx="2711">
                  <c:v>26292</c:v>
                </c:pt>
                <c:pt idx="2712">
                  <c:v>26287</c:v>
                </c:pt>
                <c:pt idx="2713">
                  <c:v>26277</c:v>
                </c:pt>
                <c:pt idx="2714">
                  <c:v>26267</c:v>
                </c:pt>
                <c:pt idx="2715">
                  <c:v>26272</c:v>
                </c:pt>
                <c:pt idx="2716">
                  <c:v>26270</c:v>
                </c:pt>
                <c:pt idx="2717">
                  <c:v>26269</c:v>
                </c:pt>
                <c:pt idx="2718">
                  <c:v>26268</c:v>
                </c:pt>
                <c:pt idx="2719">
                  <c:v>26266</c:v>
                </c:pt>
                <c:pt idx="2720">
                  <c:v>26257</c:v>
                </c:pt>
                <c:pt idx="2721">
                  <c:v>26252</c:v>
                </c:pt>
                <c:pt idx="2722">
                  <c:v>26252</c:v>
                </c:pt>
                <c:pt idx="2723">
                  <c:v>26251</c:v>
                </c:pt>
                <c:pt idx="2724">
                  <c:v>26251</c:v>
                </c:pt>
                <c:pt idx="2725">
                  <c:v>26251</c:v>
                </c:pt>
                <c:pt idx="2726">
                  <c:v>26251</c:v>
                </c:pt>
                <c:pt idx="2727">
                  <c:v>26251</c:v>
                </c:pt>
                <c:pt idx="2728">
                  <c:v>26251</c:v>
                </c:pt>
                <c:pt idx="2729">
                  <c:v>26253</c:v>
                </c:pt>
                <c:pt idx="2730">
                  <c:v>26255</c:v>
                </c:pt>
                <c:pt idx="2731">
                  <c:v>26259</c:v>
                </c:pt>
                <c:pt idx="2732">
                  <c:v>26253</c:v>
                </c:pt>
                <c:pt idx="2733">
                  <c:v>26246</c:v>
                </c:pt>
                <c:pt idx="2734">
                  <c:v>26239</c:v>
                </c:pt>
                <c:pt idx="2735">
                  <c:v>26248</c:v>
                </c:pt>
                <c:pt idx="2736">
                  <c:v>26254</c:v>
                </c:pt>
                <c:pt idx="2737">
                  <c:v>26257</c:v>
                </c:pt>
                <c:pt idx="2738">
                  <c:v>26259</c:v>
                </c:pt>
                <c:pt idx="2739">
                  <c:v>26261</c:v>
                </c:pt>
                <c:pt idx="2740">
                  <c:v>26265</c:v>
                </c:pt>
                <c:pt idx="2741">
                  <c:v>26261</c:v>
                </c:pt>
                <c:pt idx="2742">
                  <c:v>26264</c:v>
                </c:pt>
                <c:pt idx="2743">
                  <c:v>26268</c:v>
                </c:pt>
                <c:pt idx="2744">
                  <c:v>26271</c:v>
                </c:pt>
                <c:pt idx="2745">
                  <c:v>26271</c:v>
                </c:pt>
                <c:pt idx="2746">
                  <c:v>26270</c:v>
                </c:pt>
                <c:pt idx="2747">
                  <c:v>26275</c:v>
                </c:pt>
                <c:pt idx="2748">
                  <c:v>26289</c:v>
                </c:pt>
                <c:pt idx="2749">
                  <c:v>26294</c:v>
                </c:pt>
                <c:pt idx="2750">
                  <c:v>26314</c:v>
                </c:pt>
                <c:pt idx="2751">
                  <c:v>26309</c:v>
                </c:pt>
                <c:pt idx="2752">
                  <c:v>26307</c:v>
                </c:pt>
                <c:pt idx="2753" formatCode="#,##0">
                  <c:v>26305</c:v>
                </c:pt>
                <c:pt idx="2754" formatCode="#,##0">
                  <c:v>26305</c:v>
                </c:pt>
                <c:pt idx="2755" formatCode="#,##0">
                  <c:v>26307</c:v>
                </c:pt>
                <c:pt idx="2756" formatCode="#,##0">
                  <c:v>26310</c:v>
                </c:pt>
                <c:pt idx="2757" formatCode="#,##0">
                  <c:v>26312</c:v>
                </c:pt>
                <c:pt idx="2758" formatCode="#,##0">
                  <c:v>26312</c:v>
                </c:pt>
              </c:numCache>
            </c:numRef>
          </c:val>
          <c:extLst>
            <c:ext xmlns:c16="http://schemas.microsoft.com/office/drawing/2014/chart" uri="{C3380CC4-5D6E-409C-BE32-E72D297353CC}">
              <c16:uniqueId val="{00000000-61C0-45C4-A5F8-3E5805CAB3AB}"/>
            </c:ext>
          </c:extLst>
        </c:ser>
        <c:ser>
          <c:idx val="2"/>
          <c:order val="4"/>
          <c:tx>
            <c:v>Vùng mua-bán tham chiếu NHNN</c:v>
          </c:tx>
          <c:spPr>
            <a:solidFill>
              <a:schemeClr val="bg1"/>
            </a:solidFill>
            <a:ln w="3175">
              <a:solidFill>
                <a:schemeClr val="accent6">
                  <a:lumMod val="20000"/>
                  <a:lumOff val="80000"/>
                </a:schemeClr>
              </a:solidFill>
            </a:ln>
            <a:effectLst/>
          </c:spPr>
          <c:cat>
            <c:numRef>
              <c:f>Bloomberg!$A$4:$A$3000</c:f>
              <c:numCache>
                <c:formatCode>mm/dd/yy;@</c:formatCode>
                <c:ptCount val="2997"/>
                <c:pt idx="0">
                  <c:v>42009</c:v>
                </c:pt>
                <c:pt idx="1">
                  <c:v>42010</c:v>
                </c:pt>
                <c:pt idx="2">
                  <c:v>42011</c:v>
                </c:pt>
                <c:pt idx="3">
                  <c:v>42012</c:v>
                </c:pt>
                <c:pt idx="4">
                  <c:v>42013</c:v>
                </c:pt>
                <c:pt idx="5">
                  <c:v>42016</c:v>
                </c:pt>
                <c:pt idx="6">
                  <c:v>42017</c:v>
                </c:pt>
                <c:pt idx="7">
                  <c:v>42018</c:v>
                </c:pt>
                <c:pt idx="8">
                  <c:v>42019</c:v>
                </c:pt>
                <c:pt idx="9">
                  <c:v>42020</c:v>
                </c:pt>
                <c:pt idx="10">
                  <c:v>42023</c:v>
                </c:pt>
                <c:pt idx="11">
                  <c:v>42024</c:v>
                </c:pt>
                <c:pt idx="12">
                  <c:v>42025</c:v>
                </c:pt>
                <c:pt idx="13">
                  <c:v>42026</c:v>
                </c:pt>
                <c:pt idx="14">
                  <c:v>42027</c:v>
                </c:pt>
                <c:pt idx="15">
                  <c:v>42030</c:v>
                </c:pt>
                <c:pt idx="16">
                  <c:v>42031</c:v>
                </c:pt>
                <c:pt idx="17">
                  <c:v>42032</c:v>
                </c:pt>
                <c:pt idx="18">
                  <c:v>42033</c:v>
                </c:pt>
                <c:pt idx="19">
                  <c:v>42034</c:v>
                </c:pt>
                <c:pt idx="20">
                  <c:v>42037</c:v>
                </c:pt>
                <c:pt idx="21">
                  <c:v>42038</c:v>
                </c:pt>
                <c:pt idx="22">
                  <c:v>42039</c:v>
                </c:pt>
                <c:pt idx="23">
                  <c:v>42040</c:v>
                </c:pt>
                <c:pt idx="24">
                  <c:v>42041</c:v>
                </c:pt>
                <c:pt idx="25">
                  <c:v>42044</c:v>
                </c:pt>
                <c:pt idx="26">
                  <c:v>42045</c:v>
                </c:pt>
                <c:pt idx="27">
                  <c:v>42046</c:v>
                </c:pt>
                <c:pt idx="28">
                  <c:v>42047</c:v>
                </c:pt>
                <c:pt idx="29">
                  <c:v>42048</c:v>
                </c:pt>
                <c:pt idx="30">
                  <c:v>42059</c:v>
                </c:pt>
                <c:pt idx="31">
                  <c:v>42060</c:v>
                </c:pt>
                <c:pt idx="32">
                  <c:v>42061</c:v>
                </c:pt>
                <c:pt idx="33">
                  <c:v>42062</c:v>
                </c:pt>
                <c:pt idx="34">
                  <c:v>42065</c:v>
                </c:pt>
                <c:pt idx="35">
                  <c:v>42066</c:v>
                </c:pt>
                <c:pt idx="36">
                  <c:v>42067</c:v>
                </c:pt>
                <c:pt idx="37">
                  <c:v>42068</c:v>
                </c:pt>
                <c:pt idx="38">
                  <c:v>42069</c:v>
                </c:pt>
                <c:pt idx="39">
                  <c:v>42072</c:v>
                </c:pt>
                <c:pt idx="40">
                  <c:v>42073</c:v>
                </c:pt>
                <c:pt idx="41">
                  <c:v>42074</c:v>
                </c:pt>
                <c:pt idx="42">
                  <c:v>42075</c:v>
                </c:pt>
                <c:pt idx="43">
                  <c:v>42076</c:v>
                </c:pt>
                <c:pt idx="44">
                  <c:v>42079</c:v>
                </c:pt>
                <c:pt idx="45">
                  <c:v>42080</c:v>
                </c:pt>
                <c:pt idx="46">
                  <c:v>42081</c:v>
                </c:pt>
                <c:pt idx="47">
                  <c:v>42082</c:v>
                </c:pt>
                <c:pt idx="48">
                  <c:v>42083</c:v>
                </c:pt>
                <c:pt idx="49">
                  <c:v>42086</c:v>
                </c:pt>
                <c:pt idx="50">
                  <c:v>42087</c:v>
                </c:pt>
                <c:pt idx="51">
                  <c:v>42088</c:v>
                </c:pt>
                <c:pt idx="52">
                  <c:v>42089</c:v>
                </c:pt>
                <c:pt idx="53">
                  <c:v>42090</c:v>
                </c:pt>
                <c:pt idx="54">
                  <c:v>42093</c:v>
                </c:pt>
                <c:pt idx="55">
                  <c:v>42094</c:v>
                </c:pt>
                <c:pt idx="56">
                  <c:v>42095</c:v>
                </c:pt>
                <c:pt idx="57">
                  <c:v>42096</c:v>
                </c:pt>
                <c:pt idx="58">
                  <c:v>42097</c:v>
                </c:pt>
                <c:pt idx="59">
                  <c:v>42100</c:v>
                </c:pt>
                <c:pt idx="60">
                  <c:v>42101</c:v>
                </c:pt>
                <c:pt idx="61">
                  <c:v>42102</c:v>
                </c:pt>
                <c:pt idx="62">
                  <c:v>42103</c:v>
                </c:pt>
                <c:pt idx="63">
                  <c:v>42104</c:v>
                </c:pt>
                <c:pt idx="64">
                  <c:v>42107</c:v>
                </c:pt>
                <c:pt idx="65">
                  <c:v>42108</c:v>
                </c:pt>
                <c:pt idx="66">
                  <c:v>42109</c:v>
                </c:pt>
                <c:pt idx="67">
                  <c:v>42110</c:v>
                </c:pt>
                <c:pt idx="68">
                  <c:v>42111</c:v>
                </c:pt>
                <c:pt idx="69">
                  <c:v>42114</c:v>
                </c:pt>
                <c:pt idx="70">
                  <c:v>42115</c:v>
                </c:pt>
                <c:pt idx="71">
                  <c:v>42116</c:v>
                </c:pt>
                <c:pt idx="72">
                  <c:v>42117</c:v>
                </c:pt>
                <c:pt idx="73">
                  <c:v>42118</c:v>
                </c:pt>
                <c:pt idx="74">
                  <c:v>42121</c:v>
                </c:pt>
                <c:pt idx="75">
                  <c:v>42128</c:v>
                </c:pt>
                <c:pt idx="76">
                  <c:v>42129</c:v>
                </c:pt>
                <c:pt idx="77">
                  <c:v>42130</c:v>
                </c:pt>
                <c:pt idx="78">
                  <c:v>42131</c:v>
                </c:pt>
                <c:pt idx="79">
                  <c:v>42132</c:v>
                </c:pt>
                <c:pt idx="80">
                  <c:v>42135</c:v>
                </c:pt>
                <c:pt idx="81">
                  <c:v>42136</c:v>
                </c:pt>
                <c:pt idx="82">
                  <c:v>42137</c:v>
                </c:pt>
                <c:pt idx="83">
                  <c:v>42138</c:v>
                </c:pt>
                <c:pt idx="84">
                  <c:v>42139</c:v>
                </c:pt>
                <c:pt idx="85">
                  <c:v>42142</c:v>
                </c:pt>
                <c:pt idx="86">
                  <c:v>42143</c:v>
                </c:pt>
                <c:pt idx="87">
                  <c:v>42144</c:v>
                </c:pt>
                <c:pt idx="88">
                  <c:v>42145</c:v>
                </c:pt>
                <c:pt idx="89">
                  <c:v>42146</c:v>
                </c:pt>
                <c:pt idx="90">
                  <c:v>42149</c:v>
                </c:pt>
                <c:pt idx="91">
                  <c:v>42150</c:v>
                </c:pt>
                <c:pt idx="92">
                  <c:v>42151</c:v>
                </c:pt>
                <c:pt idx="93">
                  <c:v>42152</c:v>
                </c:pt>
                <c:pt idx="94">
                  <c:v>42153</c:v>
                </c:pt>
                <c:pt idx="95">
                  <c:v>42156</c:v>
                </c:pt>
                <c:pt idx="96">
                  <c:v>42157</c:v>
                </c:pt>
                <c:pt idx="97">
                  <c:v>42158</c:v>
                </c:pt>
                <c:pt idx="98">
                  <c:v>42159</c:v>
                </c:pt>
                <c:pt idx="99">
                  <c:v>42160</c:v>
                </c:pt>
                <c:pt idx="100">
                  <c:v>42163</c:v>
                </c:pt>
                <c:pt idx="101">
                  <c:v>42164</c:v>
                </c:pt>
                <c:pt idx="102">
                  <c:v>42165</c:v>
                </c:pt>
                <c:pt idx="103">
                  <c:v>42166</c:v>
                </c:pt>
                <c:pt idx="104">
                  <c:v>42167</c:v>
                </c:pt>
                <c:pt idx="105">
                  <c:v>42170</c:v>
                </c:pt>
                <c:pt idx="106">
                  <c:v>42171</c:v>
                </c:pt>
                <c:pt idx="107">
                  <c:v>42172</c:v>
                </c:pt>
                <c:pt idx="108">
                  <c:v>42173</c:v>
                </c:pt>
                <c:pt idx="109">
                  <c:v>42174</c:v>
                </c:pt>
                <c:pt idx="110">
                  <c:v>42177</c:v>
                </c:pt>
                <c:pt idx="111">
                  <c:v>42178</c:v>
                </c:pt>
                <c:pt idx="112">
                  <c:v>42179</c:v>
                </c:pt>
                <c:pt idx="113">
                  <c:v>42180</c:v>
                </c:pt>
                <c:pt idx="114">
                  <c:v>42181</c:v>
                </c:pt>
                <c:pt idx="115">
                  <c:v>42184</c:v>
                </c:pt>
                <c:pt idx="116">
                  <c:v>42185</c:v>
                </c:pt>
                <c:pt idx="117">
                  <c:v>42186</c:v>
                </c:pt>
                <c:pt idx="118">
                  <c:v>42187</c:v>
                </c:pt>
                <c:pt idx="119">
                  <c:v>42188</c:v>
                </c:pt>
                <c:pt idx="120">
                  <c:v>42191</c:v>
                </c:pt>
                <c:pt idx="121">
                  <c:v>42192</c:v>
                </c:pt>
                <c:pt idx="122">
                  <c:v>42193</c:v>
                </c:pt>
                <c:pt idx="123">
                  <c:v>42194</c:v>
                </c:pt>
                <c:pt idx="124">
                  <c:v>42195</c:v>
                </c:pt>
                <c:pt idx="125">
                  <c:v>42198</c:v>
                </c:pt>
                <c:pt idx="126">
                  <c:v>42199</c:v>
                </c:pt>
                <c:pt idx="127">
                  <c:v>42200</c:v>
                </c:pt>
                <c:pt idx="128">
                  <c:v>42201</c:v>
                </c:pt>
                <c:pt idx="129">
                  <c:v>42202</c:v>
                </c:pt>
                <c:pt idx="130">
                  <c:v>42205</c:v>
                </c:pt>
                <c:pt idx="131">
                  <c:v>42206</c:v>
                </c:pt>
                <c:pt idx="132">
                  <c:v>42207</c:v>
                </c:pt>
                <c:pt idx="133">
                  <c:v>42208</c:v>
                </c:pt>
                <c:pt idx="134">
                  <c:v>42209</c:v>
                </c:pt>
                <c:pt idx="135">
                  <c:v>42212</c:v>
                </c:pt>
                <c:pt idx="136">
                  <c:v>42213</c:v>
                </c:pt>
                <c:pt idx="137">
                  <c:v>42214</c:v>
                </c:pt>
                <c:pt idx="138">
                  <c:v>42215</c:v>
                </c:pt>
                <c:pt idx="139">
                  <c:v>42216</c:v>
                </c:pt>
                <c:pt idx="140">
                  <c:v>42219</c:v>
                </c:pt>
                <c:pt idx="141">
                  <c:v>42220</c:v>
                </c:pt>
                <c:pt idx="142">
                  <c:v>42221</c:v>
                </c:pt>
                <c:pt idx="143">
                  <c:v>42222</c:v>
                </c:pt>
                <c:pt idx="144">
                  <c:v>42223</c:v>
                </c:pt>
                <c:pt idx="145">
                  <c:v>42226</c:v>
                </c:pt>
                <c:pt idx="146">
                  <c:v>42227</c:v>
                </c:pt>
                <c:pt idx="147">
                  <c:v>42228</c:v>
                </c:pt>
                <c:pt idx="148">
                  <c:v>42229</c:v>
                </c:pt>
                <c:pt idx="149">
                  <c:v>42230</c:v>
                </c:pt>
                <c:pt idx="150">
                  <c:v>42233</c:v>
                </c:pt>
                <c:pt idx="151">
                  <c:v>42234</c:v>
                </c:pt>
                <c:pt idx="152">
                  <c:v>42235</c:v>
                </c:pt>
                <c:pt idx="153">
                  <c:v>42236</c:v>
                </c:pt>
                <c:pt idx="154">
                  <c:v>42237</c:v>
                </c:pt>
                <c:pt idx="155">
                  <c:v>42240</c:v>
                </c:pt>
                <c:pt idx="156">
                  <c:v>42241</c:v>
                </c:pt>
                <c:pt idx="157">
                  <c:v>42242</c:v>
                </c:pt>
                <c:pt idx="158">
                  <c:v>42243</c:v>
                </c:pt>
                <c:pt idx="159">
                  <c:v>42244</c:v>
                </c:pt>
                <c:pt idx="160">
                  <c:v>42247</c:v>
                </c:pt>
                <c:pt idx="161">
                  <c:v>42248</c:v>
                </c:pt>
                <c:pt idx="162">
                  <c:v>42250</c:v>
                </c:pt>
                <c:pt idx="163">
                  <c:v>42254</c:v>
                </c:pt>
                <c:pt idx="164">
                  <c:v>42255</c:v>
                </c:pt>
                <c:pt idx="165">
                  <c:v>42256</c:v>
                </c:pt>
                <c:pt idx="166">
                  <c:v>42257</c:v>
                </c:pt>
                <c:pt idx="167">
                  <c:v>42258</c:v>
                </c:pt>
                <c:pt idx="168">
                  <c:v>42261</c:v>
                </c:pt>
                <c:pt idx="169">
                  <c:v>42262</c:v>
                </c:pt>
                <c:pt idx="170">
                  <c:v>42263</c:v>
                </c:pt>
                <c:pt idx="171">
                  <c:v>42264</c:v>
                </c:pt>
                <c:pt idx="172">
                  <c:v>42265</c:v>
                </c:pt>
                <c:pt idx="173">
                  <c:v>42268</c:v>
                </c:pt>
                <c:pt idx="174">
                  <c:v>42269</c:v>
                </c:pt>
                <c:pt idx="175">
                  <c:v>42270</c:v>
                </c:pt>
                <c:pt idx="176">
                  <c:v>42271</c:v>
                </c:pt>
                <c:pt idx="177">
                  <c:v>42272</c:v>
                </c:pt>
                <c:pt idx="178">
                  <c:v>42275</c:v>
                </c:pt>
                <c:pt idx="179">
                  <c:v>42276</c:v>
                </c:pt>
                <c:pt idx="180">
                  <c:v>42277</c:v>
                </c:pt>
                <c:pt idx="181">
                  <c:v>42278</c:v>
                </c:pt>
                <c:pt idx="182">
                  <c:v>42279</c:v>
                </c:pt>
                <c:pt idx="183">
                  <c:v>42282</c:v>
                </c:pt>
                <c:pt idx="184">
                  <c:v>42283</c:v>
                </c:pt>
                <c:pt idx="185">
                  <c:v>42284</c:v>
                </c:pt>
                <c:pt idx="186">
                  <c:v>42285</c:v>
                </c:pt>
                <c:pt idx="187">
                  <c:v>42286</c:v>
                </c:pt>
                <c:pt idx="188">
                  <c:v>42289</c:v>
                </c:pt>
                <c:pt idx="189">
                  <c:v>42290</c:v>
                </c:pt>
                <c:pt idx="190">
                  <c:v>42291</c:v>
                </c:pt>
                <c:pt idx="191">
                  <c:v>42292</c:v>
                </c:pt>
                <c:pt idx="192">
                  <c:v>42293</c:v>
                </c:pt>
                <c:pt idx="193">
                  <c:v>42296</c:v>
                </c:pt>
                <c:pt idx="194">
                  <c:v>42297</c:v>
                </c:pt>
                <c:pt idx="195">
                  <c:v>42298</c:v>
                </c:pt>
                <c:pt idx="196">
                  <c:v>42299</c:v>
                </c:pt>
                <c:pt idx="197">
                  <c:v>42300</c:v>
                </c:pt>
                <c:pt idx="198">
                  <c:v>42303</c:v>
                </c:pt>
                <c:pt idx="199">
                  <c:v>42304</c:v>
                </c:pt>
                <c:pt idx="200">
                  <c:v>42305</c:v>
                </c:pt>
                <c:pt idx="201">
                  <c:v>42306</c:v>
                </c:pt>
                <c:pt idx="202">
                  <c:v>42307</c:v>
                </c:pt>
                <c:pt idx="203">
                  <c:v>42310</c:v>
                </c:pt>
                <c:pt idx="204">
                  <c:v>42311</c:v>
                </c:pt>
                <c:pt idx="205">
                  <c:v>42312</c:v>
                </c:pt>
                <c:pt idx="206">
                  <c:v>42313</c:v>
                </c:pt>
                <c:pt idx="207">
                  <c:v>42314</c:v>
                </c:pt>
                <c:pt idx="208">
                  <c:v>42317</c:v>
                </c:pt>
                <c:pt idx="209">
                  <c:v>42318</c:v>
                </c:pt>
                <c:pt idx="210">
                  <c:v>42319</c:v>
                </c:pt>
                <c:pt idx="211">
                  <c:v>42320</c:v>
                </c:pt>
                <c:pt idx="212">
                  <c:v>42321</c:v>
                </c:pt>
                <c:pt idx="213">
                  <c:v>42324</c:v>
                </c:pt>
                <c:pt idx="214">
                  <c:v>42325</c:v>
                </c:pt>
                <c:pt idx="215">
                  <c:v>42326</c:v>
                </c:pt>
                <c:pt idx="216">
                  <c:v>42327</c:v>
                </c:pt>
                <c:pt idx="217">
                  <c:v>42328</c:v>
                </c:pt>
                <c:pt idx="218">
                  <c:v>42331</c:v>
                </c:pt>
                <c:pt idx="219">
                  <c:v>42332</c:v>
                </c:pt>
                <c:pt idx="220">
                  <c:v>42333</c:v>
                </c:pt>
                <c:pt idx="221">
                  <c:v>42334</c:v>
                </c:pt>
                <c:pt idx="222">
                  <c:v>42335</c:v>
                </c:pt>
                <c:pt idx="223">
                  <c:v>42338</c:v>
                </c:pt>
                <c:pt idx="224">
                  <c:v>42339</c:v>
                </c:pt>
                <c:pt idx="225">
                  <c:v>42340</c:v>
                </c:pt>
                <c:pt idx="226">
                  <c:v>42341</c:v>
                </c:pt>
                <c:pt idx="227">
                  <c:v>42342</c:v>
                </c:pt>
                <c:pt idx="228">
                  <c:v>42345</c:v>
                </c:pt>
                <c:pt idx="229">
                  <c:v>42346</c:v>
                </c:pt>
                <c:pt idx="230">
                  <c:v>42347</c:v>
                </c:pt>
                <c:pt idx="231">
                  <c:v>42348</c:v>
                </c:pt>
                <c:pt idx="232">
                  <c:v>42349</c:v>
                </c:pt>
                <c:pt idx="233">
                  <c:v>42352</c:v>
                </c:pt>
                <c:pt idx="234">
                  <c:v>42353</c:v>
                </c:pt>
                <c:pt idx="235">
                  <c:v>42354</c:v>
                </c:pt>
                <c:pt idx="236">
                  <c:v>42355</c:v>
                </c:pt>
                <c:pt idx="237">
                  <c:v>42356</c:v>
                </c:pt>
                <c:pt idx="238">
                  <c:v>42360</c:v>
                </c:pt>
                <c:pt idx="239">
                  <c:v>42361</c:v>
                </c:pt>
                <c:pt idx="240">
                  <c:v>42362</c:v>
                </c:pt>
                <c:pt idx="241">
                  <c:v>42363</c:v>
                </c:pt>
                <c:pt idx="242">
                  <c:v>42366</c:v>
                </c:pt>
                <c:pt idx="243">
                  <c:v>42367</c:v>
                </c:pt>
                <c:pt idx="244">
                  <c:v>42368</c:v>
                </c:pt>
                <c:pt idx="245">
                  <c:v>42369</c:v>
                </c:pt>
                <c:pt idx="246">
                  <c:v>42373</c:v>
                </c:pt>
                <c:pt idx="247">
                  <c:v>42374</c:v>
                </c:pt>
                <c:pt idx="248">
                  <c:v>42375</c:v>
                </c:pt>
                <c:pt idx="249">
                  <c:v>42376</c:v>
                </c:pt>
                <c:pt idx="250">
                  <c:v>42377</c:v>
                </c:pt>
                <c:pt idx="251">
                  <c:v>42380</c:v>
                </c:pt>
                <c:pt idx="252">
                  <c:v>42381</c:v>
                </c:pt>
                <c:pt idx="253">
                  <c:v>42382</c:v>
                </c:pt>
                <c:pt idx="254">
                  <c:v>42383</c:v>
                </c:pt>
                <c:pt idx="255">
                  <c:v>42387</c:v>
                </c:pt>
                <c:pt idx="256">
                  <c:v>42388</c:v>
                </c:pt>
                <c:pt idx="257">
                  <c:v>42389</c:v>
                </c:pt>
                <c:pt idx="258">
                  <c:v>42390</c:v>
                </c:pt>
                <c:pt idx="259">
                  <c:v>42391</c:v>
                </c:pt>
                <c:pt idx="260">
                  <c:v>42394</c:v>
                </c:pt>
                <c:pt idx="261">
                  <c:v>42395</c:v>
                </c:pt>
                <c:pt idx="262">
                  <c:v>42396</c:v>
                </c:pt>
                <c:pt idx="263">
                  <c:v>42397</c:v>
                </c:pt>
                <c:pt idx="264">
                  <c:v>42398</c:v>
                </c:pt>
                <c:pt idx="265">
                  <c:v>42401</c:v>
                </c:pt>
                <c:pt idx="266">
                  <c:v>42402</c:v>
                </c:pt>
                <c:pt idx="267">
                  <c:v>42403</c:v>
                </c:pt>
                <c:pt idx="268">
                  <c:v>42404</c:v>
                </c:pt>
                <c:pt idx="269">
                  <c:v>42416</c:v>
                </c:pt>
                <c:pt idx="270">
                  <c:v>42417</c:v>
                </c:pt>
                <c:pt idx="271">
                  <c:v>42418</c:v>
                </c:pt>
                <c:pt idx="272">
                  <c:v>42419</c:v>
                </c:pt>
                <c:pt idx="273">
                  <c:v>42422</c:v>
                </c:pt>
                <c:pt idx="274">
                  <c:v>42423</c:v>
                </c:pt>
                <c:pt idx="275">
                  <c:v>42424</c:v>
                </c:pt>
                <c:pt idx="276">
                  <c:v>42425</c:v>
                </c:pt>
                <c:pt idx="277">
                  <c:v>42426</c:v>
                </c:pt>
                <c:pt idx="278">
                  <c:v>42429</c:v>
                </c:pt>
                <c:pt idx="279">
                  <c:v>42430</c:v>
                </c:pt>
                <c:pt idx="280">
                  <c:v>42431</c:v>
                </c:pt>
                <c:pt idx="281">
                  <c:v>42432</c:v>
                </c:pt>
                <c:pt idx="282">
                  <c:v>42433</c:v>
                </c:pt>
                <c:pt idx="283">
                  <c:v>42436</c:v>
                </c:pt>
                <c:pt idx="284">
                  <c:v>42437</c:v>
                </c:pt>
                <c:pt idx="285">
                  <c:v>42438</c:v>
                </c:pt>
                <c:pt idx="286">
                  <c:v>42439</c:v>
                </c:pt>
                <c:pt idx="287">
                  <c:v>42440</c:v>
                </c:pt>
                <c:pt idx="288">
                  <c:v>42443</c:v>
                </c:pt>
                <c:pt idx="289">
                  <c:v>42444</c:v>
                </c:pt>
                <c:pt idx="290">
                  <c:v>42445</c:v>
                </c:pt>
                <c:pt idx="291">
                  <c:v>42446</c:v>
                </c:pt>
                <c:pt idx="292">
                  <c:v>42447</c:v>
                </c:pt>
                <c:pt idx="293">
                  <c:v>42450</c:v>
                </c:pt>
                <c:pt idx="294">
                  <c:v>42451</c:v>
                </c:pt>
                <c:pt idx="295">
                  <c:v>42452</c:v>
                </c:pt>
                <c:pt idx="296">
                  <c:v>42453</c:v>
                </c:pt>
                <c:pt idx="297">
                  <c:v>42454</c:v>
                </c:pt>
                <c:pt idx="298">
                  <c:v>42457</c:v>
                </c:pt>
                <c:pt idx="299">
                  <c:v>42458</c:v>
                </c:pt>
                <c:pt idx="300">
                  <c:v>42459</c:v>
                </c:pt>
                <c:pt idx="301">
                  <c:v>42460</c:v>
                </c:pt>
                <c:pt idx="302">
                  <c:v>42461</c:v>
                </c:pt>
                <c:pt idx="303">
                  <c:v>42464</c:v>
                </c:pt>
                <c:pt idx="304">
                  <c:v>42465</c:v>
                </c:pt>
                <c:pt idx="305">
                  <c:v>42466</c:v>
                </c:pt>
                <c:pt idx="306">
                  <c:v>42468</c:v>
                </c:pt>
                <c:pt idx="307">
                  <c:v>42472</c:v>
                </c:pt>
                <c:pt idx="308">
                  <c:v>42475</c:v>
                </c:pt>
                <c:pt idx="309">
                  <c:v>42479</c:v>
                </c:pt>
                <c:pt idx="310">
                  <c:v>42481</c:v>
                </c:pt>
                <c:pt idx="311">
                  <c:v>42482</c:v>
                </c:pt>
                <c:pt idx="312">
                  <c:v>42485</c:v>
                </c:pt>
                <c:pt idx="313">
                  <c:v>42488</c:v>
                </c:pt>
                <c:pt idx="314">
                  <c:v>42489</c:v>
                </c:pt>
                <c:pt idx="315">
                  <c:v>42495</c:v>
                </c:pt>
                <c:pt idx="316">
                  <c:v>42496</c:v>
                </c:pt>
                <c:pt idx="317">
                  <c:v>42499</c:v>
                </c:pt>
                <c:pt idx="318">
                  <c:v>42500</c:v>
                </c:pt>
                <c:pt idx="319">
                  <c:v>42501</c:v>
                </c:pt>
                <c:pt idx="320">
                  <c:v>42503</c:v>
                </c:pt>
                <c:pt idx="321">
                  <c:v>42509</c:v>
                </c:pt>
                <c:pt idx="322">
                  <c:v>42510</c:v>
                </c:pt>
                <c:pt idx="323">
                  <c:v>42513</c:v>
                </c:pt>
                <c:pt idx="324">
                  <c:v>42514</c:v>
                </c:pt>
                <c:pt idx="325">
                  <c:v>42516</c:v>
                </c:pt>
                <c:pt idx="326">
                  <c:v>42517</c:v>
                </c:pt>
                <c:pt idx="327">
                  <c:v>42520</c:v>
                </c:pt>
                <c:pt idx="328">
                  <c:v>42521</c:v>
                </c:pt>
                <c:pt idx="329">
                  <c:v>42523</c:v>
                </c:pt>
                <c:pt idx="330">
                  <c:v>42524</c:v>
                </c:pt>
                <c:pt idx="331">
                  <c:v>42527</c:v>
                </c:pt>
                <c:pt idx="332">
                  <c:v>42528</c:v>
                </c:pt>
                <c:pt idx="333">
                  <c:v>42529</c:v>
                </c:pt>
                <c:pt idx="334">
                  <c:v>42530</c:v>
                </c:pt>
                <c:pt idx="335">
                  <c:v>42531</c:v>
                </c:pt>
                <c:pt idx="336">
                  <c:v>42534</c:v>
                </c:pt>
                <c:pt idx="337">
                  <c:v>42535</c:v>
                </c:pt>
                <c:pt idx="338">
                  <c:v>42536</c:v>
                </c:pt>
                <c:pt idx="339">
                  <c:v>42537</c:v>
                </c:pt>
                <c:pt idx="340">
                  <c:v>42538</c:v>
                </c:pt>
                <c:pt idx="341">
                  <c:v>42541</c:v>
                </c:pt>
                <c:pt idx="342">
                  <c:v>42542</c:v>
                </c:pt>
                <c:pt idx="343">
                  <c:v>42543</c:v>
                </c:pt>
                <c:pt idx="344">
                  <c:v>42544</c:v>
                </c:pt>
                <c:pt idx="345">
                  <c:v>42545</c:v>
                </c:pt>
                <c:pt idx="346">
                  <c:v>42548</c:v>
                </c:pt>
                <c:pt idx="347">
                  <c:v>42549</c:v>
                </c:pt>
                <c:pt idx="348">
                  <c:v>42551</c:v>
                </c:pt>
                <c:pt idx="349">
                  <c:v>42552</c:v>
                </c:pt>
                <c:pt idx="350">
                  <c:v>42555</c:v>
                </c:pt>
                <c:pt idx="351">
                  <c:v>42556</c:v>
                </c:pt>
                <c:pt idx="352">
                  <c:v>42557</c:v>
                </c:pt>
                <c:pt idx="353">
                  <c:v>42558</c:v>
                </c:pt>
                <c:pt idx="354">
                  <c:v>42559</c:v>
                </c:pt>
                <c:pt idx="355">
                  <c:v>42562</c:v>
                </c:pt>
                <c:pt idx="356">
                  <c:v>42563</c:v>
                </c:pt>
                <c:pt idx="357">
                  <c:v>42564</c:v>
                </c:pt>
                <c:pt idx="358">
                  <c:v>42565</c:v>
                </c:pt>
                <c:pt idx="359">
                  <c:v>42566</c:v>
                </c:pt>
                <c:pt idx="360">
                  <c:v>42569</c:v>
                </c:pt>
                <c:pt idx="361">
                  <c:v>42570</c:v>
                </c:pt>
                <c:pt idx="362">
                  <c:v>42571</c:v>
                </c:pt>
                <c:pt idx="363">
                  <c:v>42572</c:v>
                </c:pt>
                <c:pt idx="364">
                  <c:v>42573</c:v>
                </c:pt>
                <c:pt idx="365">
                  <c:v>42576</c:v>
                </c:pt>
                <c:pt idx="366">
                  <c:v>42577</c:v>
                </c:pt>
                <c:pt idx="367">
                  <c:v>42578</c:v>
                </c:pt>
                <c:pt idx="368">
                  <c:v>42579</c:v>
                </c:pt>
                <c:pt idx="369">
                  <c:v>42580</c:v>
                </c:pt>
                <c:pt idx="370">
                  <c:v>42583</c:v>
                </c:pt>
                <c:pt idx="371">
                  <c:v>42584</c:v>
                </c:pt>
                <c:pt idx="372">
                  <c:v>42585</c:v>
                </c:pt>
                <c:pt idx="373">
                  <c:v>42586</c:v>
                </c:pt>
                <c:pt idx="374">
                  <c:v>42587</c:v>
                </c:pt>
                <c:pt idx="375">
                  <c:v>42590</c:v>
                </c:pt>
                <c:pt idx="376">
                  <c:v>42591</c:v>
                </c:pt>
                <c:pt idx="377">
                  <c:v>42592</c:v>
                </c:pt>
                <c:pt idx="378">
                  <c:v>42593</c:v>
                </c:pt>
                <c:pt idx="379">
                  <c:v>42594</c:v>
                </c:pt>
                <c:pt idx="380">
                  <c:v>42597</c:v>
                </c:pt>
                <c:pt idx="381">
                  <c:v>42598</c:v>
                </c:pt>
                <c:pt idx="382">
                  <c:v>42599</c:v>
                </c:pt>
                <c:pt idx="383">
                  <c:v>42600</c:v>
                </c:pt>
                <c:pt idx="384">
                  <c:v>42601</c:v>
                </c:pt>
                <c:pt idx="385">
                  <c:v>42604</c:v>
                </c:pt>
                <c:pt idx="386">
                  <c:v>42605</c:v>
                </c:pt>
                <c:pt idx="387">
                  <c:v>42606</c:v>
                </c:pt>
                <c:pt idx="388">
                  <c:v>42607</c:v>
                </c:pt>
                <c:pt idx="389">
                  <c:v>42608</c:v>
                </c:pt>
                <c:pt idx="390">
                  <c:v>42611</c:v>
                </c:pt>
                <c:pt idx="391">
                  <c:v>42612</c:v>
                </c:pt>
                <c:pt idx="392">
                  <c:v>42613</c:v>
                </c:pt>
                <c:pt idx="393">
                  <c:v>42614</c:v>
                </c:pt>
                <c:pt idx="394">
                  <c:v>42618</c:v>
                </c:pt>
                <c:pt idx="395">
                  <c:v>42619</c:v>
                </c:pt>
                <c:pt idx="396">
                  <c:v>42620</c:v>
                </c:pt>
                <c:pt idx="397">
                  <c:v>42621</c:v>
                </c:pt>
                <c:pt idx="398">
                  <c:v>42622</c:v>
                </c:pt>
                <c:pt idx="399" formatCode="m/d/yyyy">
                  <c:v>42625</c:v>
                </c:pt>
                <c:pt idx="400" formatCode="m/d/yyyy">
                  <c:v>42626</c:v>
                </c:pt>
                <c:pt idx="401" formatCode="m/d/yyyy">
                  <c:v>42627</c:v>
                </c:pt>
                <c:pt idx="402" formatCode="m/d/yyyy">
                  <c:v>42628</c:v>
                </c:pt>
                <c:pt idx="403" formatCode="m/d/yyyy">
                  <c:v>42629</c:v>
                </c:pt>
                <c:pt idx="404">
                  <c:v>42632</c:v>
                </c:pt>
                <c:pt idx="405">
                  <c:v>42633</c:v>
                </c:pt>
                <c:pt idx="406">
                  <c:v>42634</c:v>
                </c:pt>
                <c:pt idx="407">
                  <c:v>42636</c:v>
                </c:pt>
                <c:pt idx="408">
                  <c:v>42639</c:v>
                </c:pt>
                <c:pt idx="409">
                  <c:v>42640</c:v>
                </c:pt>
                <c:pt idx="410">
                  <c:v>42641</c:v>
                </c:pt>
                <c:pt idx="411">
                  <c:v>42642</c:v>
                </c:pt>
                <c:pt idx="412">
                  <c:v>42643</c:v>
                </c:pt>
                <c:pt idx="413">
                  <c:v>42646</c:v>
                </c:pt>
                <c:pt idx="414">
                  <c:v>42647</c:v>
                </c:pt>
                <c:pt idx="415">
                  <c:v>42648</c:v>
                </c:pt>
                <c:pt idx="416">
                  <c:v>42649</c:v>
                </c:pt>
                <c:pt idx="417">
                  <c:v>42650</c:v>
                </c:pt>
                <c:pt idx="418">
                  <c:v>42653</c:v>
                </c:pt>
                <c:pt idx="419">
                  <c:v>42654</c:v>
                </c:pt>
                <c:pt idx="420">
                  <c:v>42657</c:v>
                </c:pt>
                <c:pt idx="421">
                  <c:v>42660</c:v>
                </c:pt>
                <c:pt idx="422">
                  <c:v>42661</c:v>
                </c:pt>
                <c:pt idx="423">
                  <c:v>42662</c:v>
                </c:pt>
                <c:pt idx="424">
                  <c:v>42663</c:v>
                </c:pt>
                <c:pt idx="425">
                  <c:v>42664</c:v>
                </c:pt>
                <c:pt idx="426">
                  <c:v>42667</c:v>
                </c:pt>
                <c:pt idx="427">
                  <c:v>42668</c:v>
                </c:pt>
                <c:pt idx="428">
                  <c:v>42669</c:v>
                </c:pt>
                <c:pt idx="429">
                  <c:v>42670</c:v>
                </c:pt>
                <c:pt idx="430">
                  <c:v>42671</c:v>
                </c:pt>
                <c:pt idx="431">
                  <c:v>42674</c:v>
                </c:pt>
                <c:pt idx="432">
                  <c:v>42676</c:v>
                </c:pt>
                <c:pt idx="433">
                  <c:v>42677</c:v>
                </c:pt>
                <c:pt idx="434">
                  <c:v>42678</c:v>
                </c:pt>
                <c:pt idx="435">
                  <c:v>42681</c:v>
                </c:pt>
                <c:pt idx="436">
                  <c:v>42682</c:v>
                </c:pt>
                <c:pt idx="437">
                  <c:v>42683</c:v>
                </c:pt>
                <c:pt idx="438">
                  <c:v>42684</c:v>
                </c:pt>
                <c:pt idx="439">
                  <c:v>42685</c:v>
                </c:pt>
                <c:pt idx="440">
                  <c:v>42688</c:v>
                </c:pt>
                <c:pt idx="441">
                  <c:v>42689</c:v>
                </c:pt>
                <c:pt idx="442">
                  <c:v>42690</c:v>
                </c:pt>
                <c:pt idx="443">
                  <c:v>42691</c:v>
                </c:pt>
                <c:pt idx="444">
                  <c:v>42692</c:v>
                </c:pt>
                <c:pt idx="445">
                  <c:v>42695</c:v>
                </c:pt>
                <c:pt idx="446">
                  <c:v>42696</c:v>
                </c:pt>
                <c:pt idx="447">
                  <c:v>42697</c:v>
                </c:pt>
                <c:pt idx="448">
                  <c:v>42698</c:v>
                </c:pt>
                <c:pt idx="449">
                  <c:v>42699</c:v>
                </c:pt>
                <c:pt idx="450">
                  <c:v>42702</c:v>
                </c:pt>
                <c:pt idx="451">
                  <c:v>42703</c:v>
                </c:pt>
                <c:pt idx="452">
                  <c:v>42704</c:v>
                </c:pt>
                <c:pt idx="453">
                  <c:v>42705</c:v>
                </c:pt>
                <c:pt idx="454">
                  <c:v>42706</c:v>
                </c:pt>
                <c:pt idx="455">
                  <c:v>42709</c:v>
                </c:pt>
                <c:pt idx="456">
                  <c:v>42710</c:v>
                </c:pt>
                <c:pt idx="457">
                  <c:v>42711</c:v>
                </c:pt>
                <c:pt idx="458">
                  <c:v>42712</c:v>
                </c:pt>
                <c:pt idx="459">
                  <c:v>42713</c:v>
                </c:pt>
                <c:pt idx="460">
                  <c:v>42716</c:v>
                </c:pt>
                <c:pt idx="461">
                  <c:v>42717</c:v>
                </c:pt>
                <c:pt idx="462">
                  <c:v>42718</c:v>
                </c:pt>
                <c:pt idx="463">
                  <c:v>42719</c:v>
                </c:pt>
                <c:pt idx="464">
                  <c:v>42720</c:v>
                </c:pt>
                <c:pt idx="465">
                  <c:v>42723</c:v>
                </c:pt>
                <c:pt idx="466">
                  <c:v>42724</c:v>
                </c:pt>
                <c:pt idx="467">
                  <c:v>42725</c:v>
                </c:pt>
                <c:pt idx="468">
                  <c:v>42726</c:v>
                </c:pt>
                <c:pt idx="469">
                  <c:v>42727</c:v>
                </c:pt>
                <c:pt idx="470">
                  <c:v>42730</c:v>
                </c:pt>
                <c:pt idx="471">
                  <c:v>42731</c:v>
                </c:pt>
                <c:pt idx="472">
                  <c:v>42732</c:v>
                </c:pt>
                <c:pt idx="473">
                  <c:v>42733</c:v>
                </c:pt>
                <c:pt idx="474">
                  <c:v>42734</c:v>
                </c:pt>
                <c:pt idx="475">
                  <c:v>42738</c:v>
                </c:pt>
                <c:pt idx="476">
                  <c:v>42739</c:v>
                </c:pt>
                <c:pt idx="477">
                  <c:v>42740</c:v>
                </c:pt>
                <c:pt idx="478">
                  <c:v>42741</c:v>
                </c:pt>
                <c:pt idx="479">
                  <c:v>42745</c:v>
                </c:pt>
                <c:pt idx="480">
                  <c:v>42746</c:v>
                </c:pt>
                <c:pt idx="481">
                  <c:v>42747</c:v>
                </c:pt>
                <c:pt idx="482">
                  <c:v>42748</c:v>
                </c:pt>
                <c:pt idx="483">
                  <c:v>42751</c:v>
                </c:pt>
                <c:pt idx="484">
                  <c:v>42752</c:v>
                </c:pt>
                <c:pt idx="485">
                  <c:v>42753</c:v>
                </c:pt>
                <c:pt idx="486">
                  <c:v>42754</c:v>
                </c:pt>
                <c:pt idx="487">
                  <c:v>42755</c:v>
                </c:pt>
                <c:pt idx="488">
                  <c:v>42758</c:v>
                </c:pt>
                <c:pt idx="489">
                  <c:v>42759</c:v>
                </c:pt>
                <c:pt idx="490">
                  <c:v>42760</c:v>
                </c:pt>
                <c:pt idx="491">
                  <c:v>42768</c:v>
                </c:pt>
                <c:pt idx="492">
                  <c:v>42769</c:v>
                </c:pt>
                <c:pt idx="493">
                  <c:v>42772</c:v>
                </c:pt>
                <c:pt idx="494">
                  <c:v>42773</c:v>
                </c:pt>
                <c:pt idx="495">
                  <c:v>42774</c:v>
                </c:pt>
                <c:pt idx="496">
                  <c:v>42775</c:v>
                </c:pt>
                <c:pt idx="497">
                  <c:v>42776</c:v>
                </c:pt>
                <c:pt idx="498">
                  <c:v>42779</c:v>
                </c:pt>
                <c:pt idx="499">
                  <c:v>42780</c:v>
                </c:pt>
                <c:pt idx="500">
                  <c:v>42781</c:v>
                </c:pt>
                <c:pt idx="501">
                  <c:v>42782</c:v>
                </c:pt>
                <c:pt idx="502">
                  <c:v>42783</c:v>
                </c:pt>
                <c:pt idx="503">
                  <c:v>42786</c:v>
                </c:pt>
                <c:pt idx="504">
                  <c:v>42787</c:v>
                </c:pt>
                <c:pt idx="505">
                  <c:v>42788</c:v>
                </c:pt>
                <c:pt idx="506">
                  <c:v>42789</c:v>
                </c:pt>
                <c:pt idx="507">
                  <c:v>42790</c:v>
                </c:pt>
                <c:pt idx="508">
                  <c:v>42793</c:v>
                </c:pt>
                <c:pt idx="509">
                  <c:v>42794</c:v>
                </c:pt>
                <c:pt idx="510">
                  <c:v>42795</c:v>
                </c:pt>
                <c:pt idx="511">
                  <c:v>42796</c:v>
                </c:pt>
                <c:pt idx="512">
                  <c:v>42800</c:v>
                </c:pt>
                <c:pt idx="513">
                  <c:v>42801</c:v>
                </c:pt>
                <c:pt idx="514">
                  <c:v>42802</c:v>
                </c:pt>
                <c:pt idx="515">
                  <c:v>42803</c:v>
                </c:pt>
                <c:pt idx="516">
                  <c:v>42804</c:v>
                </c:pt>
                <c:pt idx="517">
                  <c:v>42807</c:v>
                </c:pt>
                <c:pt idx="518">
                  <c:v>42808</c:v>
                </c:pt>
                <c:pt idx="519">
                  <c:v>42809</c:v>
                </c:pt>
                <c:pt idx="520">
                  <c:v>42811</c:v>
                </c:pt>
                <c:pt idx="521">
                  <c:v>42814</c:v>
                </c:pt>
                <c:pt idx="522">
                  <c:v>42815</c:v>
                </c:pt>
                <c:pt idx="523">
                  <c:v>42816</c:v>
                </c:pt>
                <c:pt idx="524">
                  <c:v>42817</c:v>
                </c:pt>
                <c:pt idx="525">
                  <c:v>42818</c:v>
                </c:pt>
                <c:pt idx="526">
                  <c:v>42821</c:v>
                </c:pt>
                <c:pt idx="527">
                  <c:v>42822</c:v>
                </c:pt>
                <c:pt idx="528">
                  <c:v>42823</c:v>
                </c:pt>
                <c:pt idx="529">
                  <c:v>42824</c:v>
                </c:pt>
                <c:pt idx="530">
                  <c:v>42825</c:v>
                </c:pt>
                <c:pt idx="531">
                  <c:v>42828</c:v>
                </c:pt>
                <c:pt idx="532">
                  <c:v>42829</c:v>
                </c:pt>
                <c:pt idx="533">
                  <c:v>42830</c:v>
                </c:pt>
                <c:pt idx="534">
                  <c:v>42832</c:v>
                </c:pt>
                <c:pt idx="535">
                  <c:v>42835</c:v>
                </c:pt>
                <c:pt idx="536">
                  <c:v>42838</c:v>
                </c:pt>
                <c:pt idx="537">
                  <c:v>42839</c:v>
                </c:pt>
                <c:pt idx="538">
                  <c:v>42842</c:v>
                </c:pt>
                <c:pt idx="539">
                  <c:v>42843</c:v>
                </c:pt>
                <c:pt idx="540">
                  <c:v>42844</c:v>
                </c:pt>
                <c:pt idx="541">
                  <c:v>42845</c:v>
                </c:pt>
                <c:pt idx="542">
                  <c:v>42846</c:v>
                </c:pt>
                <c:pt idx="543">
                  <c:v>42849</c:v>
                </c:pt>
                <c:pt idx="544">
                  <c:v>42850</c:v>
                </c:pt>
                <c:pt idx="545">
                  <c:v>42851</c:v>
                </c:pt>
                <c:pt idx="546">
                  <c:v>42852</c:v>
                </c:pt>
                <c:pt idx="547">
                  <c:v>42853</c:v>
                </c:pt>
                <c:pt idx="548">
                  <c:v>42858</c:v>
                </c:pt>
                <c:pt idx="549">
                  <c:v>42859</c:v>
                </c:pt>
                <c:pt idx="550">
                  <c:v>42860</c:v>
                </c:pt>
                <c:pt idx="551">
                  <c:v>42863</c:v>
                </c:pt>
                <c:pt idx="552">
                  <c:v>42864</c:v>
                </c:pt>
                <c:pt idx="553">
                  <c:v>42865</c:v>
                </c:pt>
                <c:pt idx="554">
                  <c:v>42866</c:v>
                </c:pt>
                <c:pt idx="555">
                  <c:v>42867</c:v>
                </c:pt>
                <c:pt idx="556">
                  <c:v>42870</c:v>
                </c:pt>
                <c:pt idx="557">
                  <c:v>42871</c:v>
                </c:pt>
                <c:pt idx="558">
                  <c:v>42872</c:v>
                </c:pt>
                <c:pt idx="559">
                  <c:v>42873</c:v>
                </c:pt>
                <c:pt idx="560">
                  <c:v>42874</c:v>
                </c:pt>
                <c:pt idx="561">
                  <c:v>42877</c:v>
                </c:pt>
                <c:pt idx="562">
                  <c:v>42878</c:v>
                </c:pt>
                <c:pt idx="563">
                  <c:v>42879</c:v>
                </c:pt>
                <c:pt idx="564">
                  <c:v>42880</c:v>
                </c:pt>
                <c:pt idx="565">
                  <c:v>42881</c:v>
                </c:pt>
                <c:pt idx="566">
                  <c:v>42884</c:v>
                </c:pt>
                <c:pt idx="567">
                  <c:v>42885</c:v>
                </c:pt>
                <c:pt idx="568">
                  <c:v>42886</c:v>
                </c:pt>
                <c:pt idx="569">
                  <c:v>42887</c:v>
                </c:pt>
                <c:pt idx="570">
                  <c:v>42888</c:v>
                </c:pt>
                <c:pt idx="571">
                  <c:v>42891</c:v>
                </c:pt>
                <c:pt idx="572">
                  <c:v>42892</c:v>
                </c:pt>
                <c:pt idx="573">
                  <c:v>42895</c:v>
                </c:pt>
                <c:pt idx="574">
                  <c:v>42898</c:v>
                </c:pt>
                <c:pt idx="575">
                  <c:v>42899</c:v>
                </c:pt>
                <c:pt idx="576">
                  <c:v>42900</c:v>
                </c:pt>
                <c:pt idx="577">
                  <c:v>42901</c:v>
                </c:pt>
                <c:pt idx="578">
                  <c:v>42902</c:v>
                </c:pt>
                <c:pt idx="579">
                  <c:v>42905</c:v>
                </c:pt>
                <c:pt idx="580">
                  <c:v>42906</c:v>
                </c:pt>
                <c:pt idx="581">
                  <c:v>42907</c:v>
                </c:pt>
                <c:pt idx="582">
                  <c:v>42908</c:v>
                </c:pt>
                <c:pt idx="583">
                  <c:v>42909</c:v>
                </c:pt>
                <c:pt idx="584">
                  <c:v>42912</c:v>
                </c:pt>
                <c:pt idx="585">
                  <c:v>42913</c:v>
                </c:pt>
                <c:pt idx="586">
                  <c:v>42914</c:v>
                </c:pt>
                <c:pt idx="587">
                  <c:v>42915</c:v>
                </c:pt>
                <c:pt idx="588">
                  <c:v>42916</c:v>
                </c:pt>
                <c:pt idx="589">
                  <c:v>42919</c:v>
                </c:pt>
                <c:pt idx="590">
                  <c:v>42920</c:v>
                </c:pt>
                <c:pt idx="591">
                  <c:v>42921</c:v>
                </c:pt>
                <c:pt idx="592">
                  <c:v>42922</c:v>
                </c:pt>
                <c:pt idx="593">
                  <c:v>42923</c:v>
                </c:pt>
                <c:pt idx="594">
                  <c:v>42926</c:v>
                </c:pt>
                <c:pt idx="595">
                  <c:v>42927</c:v>
                </c:pt>
                <c:pt idx="596">
                  <c:v>42928</c:v>
                </c:pt>
                <c:pt idx="597">
                  <c:v>42930</c:v>
                </c:pt>
                <c:pt idx="598">
                  <c:v>42933</c:v>
                </c:pt>
                <c:pt idx="599">
                  <c:v>42934</c:v>
                </c:pt>
                <c:pt idx="600">
                  <c:v>42935</c:v>
                </c:pt>
                <c:pt idx="601">
                  <c:v>42936</c:v>
                </c:pt>
                <c:pt idx="602">
                  <c:v>42937</c:v>
                </c:pt>
                <c:pt idx="603">
                  <c:v>42940</c:v>
                </c:pt>
                <c:pt idx="604">
                  <c:v>42941</c:v>
                </c:pt>
                <c:pt idx="605">
                  <c:v>42942</c:v>
                </c:pt>
                <c:pt idx="606">
                  <c:v>42943</c:v>
                </c:pt>
                <c:pt idx="607">
                  <c:v>42944</c:v>
                </c:pt>
                <c:pt idx="608">
                  <c:v>42947</c:v>
                </c:pt>
                <c:pt idx="609">
                  <c:v>42948</c:v>
                </c:pt>
                <c:pt idx="610">
                  <c:v>42949</c:v>
                </c:pt>
                <c:pt idx="611">
                  <c:v>42950</c:v>
                </c:pt>
                <c:pt idx="612">
                  <c:v>42951</c:v>
                </c:pt>
                <c:pt idx="613">
                  <c:v>42954</c:v>
                </c:pt>
                <c:pt idx="614">
                  <c:v>42955</c:v>
                </c:pt>
                <c:pt idx="615">
                  <c:v>42956</c:v>
                </c:pt>
                <c:pt idx="616">
                  <c:v>42957</c:v>
                </c:pt>
                <c:pt idx="617">
                  <c:v>42958</c:v>
                </c:pt>
                <c:pt idx="618">
                  <c:v>42961</c:v>
                </c:pt>
                <c:pt idx="619">
                  <c:v>42962</c:v>
                </c:pt>
                <c:pt idx="620">
                  <c:v>42963</c:v>
                </c:pt>
                <c:pt idx="621">
                  <c:v>42964</c:v>
                </c:pt>
                <c:pt idx="622">
                  <c:v>42965</c:v>
                </c:pt>
                <c:pt idx="623">
                  <c:v>42968</c:v>
                </c:pt>
                <c:pt idx="624">
                  <c:v>42969</c:v>
                </c:pt>
                <c:pt idx="625">
                  <c:v>42970</c:v>
                </c:pt>
                <c:pt idx="626">
                  <c:v>42971</c:v>
                </c:pt>
                <c:pt idx="627">
                  <c:v>42972</c:v>
                </c:pt>
                <c:pt idx="628">
                  <c:v>42975</c:v>
                </c:pt>
                <c:pt idx="629">
                  <c:v>42976</c:v>
                </c:pt>
                <c:pt idx="630">
                  <c:v>42977</c:v>
                </c:pt>
                <c:pt idx="631">
                  <c:v>42978</c:v>
                </c:pt>
                <c:pt idx="632">
                  <c:v>42979</c:v>
                </c:pt>
                <c:pt idx="633">
                  <c:v>42983</c:v>
                </c:pt>
                <c:pt idx="634">
                  <c:v>42984</c:v>
                </c:pt>
                <c:pt idx="635">
                  <c:v>42985</c:v>
                </c:pt>
                <c:pt idx="636">
                  <c:v>42986</c:v>
                </c:pt>
                <c:pt idx="637">
                  <c:v>42989</c:v>
                </c:pt>
                <c:pt idx="638">
                  <c:v>42990</c:v>
                </c:pt>
                <c:pt idx="639">
                  <c:v>42991</c:v>
                </c:pt>
                <c:pt idx="640">
                  <c:v>42992</c:v>
                </c:pt>
                <c:pt idx="641">
                  <c:v>42993</c:v>
                </c:pt>
                <c:pt idx="642">
                  <c:v>42996</c:v>
                </c:pt>
                <c:pt idx="643">
                  <c:v>42998</c:v>
                </c:pt>
                <c:pt idx="644">
                  <c:v>42999</c:v>
                </c:pt>
                <c:pt idx="645">
                  <c:v>43000</c:v>
                </c:pt>
                <c:pt idx="646">
                  <c:v>43003</c:v>
                </c:pt>
                <c:pt idx="647">
                  <c:v>43004</c:v>
                </c:pt>
                <c:pt idx="648">
                  <c:v>43005</c:v>
                </c:pt>
                <c:pt idx="649">
                  <c:v>43006</c:v>
                </c:pt>
                <c:pt idx="650">
                  <c:v>43007</c:v>
                </c:pt>
                <c:pt idx="651">
                  <c:v>43010</c:v>
                </c:pt>
                <c:pt idx="652">
                  <c:v>43011</c:v>
                </c:pt>
                <c:pt idx="653">
                  <c:v>43012</c:v>
                </c:pt>
                <c:pt idx="654">
                  <c:v>43013</c:v>
                </c:pt>
                <c:pt idx="655">
                  <c:v>43014</c:v>
                </c:pt>
                <c:pt idx="656">
                  <c:v>43017</c:v>
                </c:pt>
                <c:pt idx="657">
                  <c:v>43018</c:v>
                </c:pt>
                <c:pt idx="658">
                  <c:v>43019</c:v>
                </c:pt>
                <c:pt idx="659">
                  <c:v>43020</c:v>
                </c:pt>
                <c:pt idx="660">
                  <c:v>43021</c:v>
                </c:pt>
                <c:pt idx="661">
                  <c:v>43024</c:v>
                </c:pt>
                <c:pt idx="662">
                  <c:v>43025</c:v>
                </c:pt>
                <c:pt idx="663">
                  <c:v>43026</c:v>
                </c:pt>
                <c:pt idx="664">
                  <c:v>43027</c:v>
                </c:pt>
                <c:pt idx="665">
                  <c:v>43028</c:v>
                </c:pt>
                <c:pt idx="666">
                  <c:v>43031</c:v>
                </c:pt>
                <c:pt idx="667">
                  <c:v>43032</c:v>
                </c:pt>
                <c:pt idx="668">
                  <c:v>43033</c:v>
                </c:pt>
                <c:pt idx="669">
                  <c:v>43034</c:v>
                </c:pt>
                <c:pt idx="670">
                  <c:v>43035</c:v>
                </c:pt>
                <c:pt idx="671">
                  <c:v>43038</c:v>
                </c:pt>
                <c:pt idx="672">
                  <c:v>43039</c:v>
                </c:pt>
                <c:pt idx="673">
                  <c:v>43040</c:v>
                </c:pt>
                <c:pt idx="674">
                  <c:v>43041</c:v>
                </c:pt>
                <c:pt idx="675">
                  <c:v>43042</c:v>
                </c:pt>
                <c:pt idx="676">
                  <c:v>43045</c:v>
                </c:pt>
                <c:pt idx="677">
                  <c:v>43046</c:v>
                </c:pt>
                <c:pt idx="678">
                  <c:v>43047</c:v>
                </c:pt>
                <c:pt idx="679">
                  <c:v>43048</c:v>
                </c:pt>
                <c:pt idx="680">
                  <c:v>43049</c:v>
                </c:pt>
                <c:pt idx="681">
                  <c:v>43052</c:v>
                </c:pt>
                <c:pt idx="682">
                  <c:v>43053</c:v>
                </c:pt>
                <c:pt idx="683">
                  <c:v>43054</c:v>
                </c:pt>
                <c:pt idx="684">
                  <c:v>43055</c:v>
                </c:pt>
                <c:pt idx="685">
                  <c:v>43056</c:v>
                </c:pt>
                <c:pt idx="686">
                  <c:v>43059</c:v>
                </c:pt>
                <c:pt idx="687">
                  <c:v>43060</c:v>
                </c:pt>
                <c:pt idx="688">
                  <c:v>43061</c:v>
                </c:pt>
                <c:pt idx="689">
                  <c:v>43067</c:v>
                </c:pt>
                <c:pt idx="690">
                  <c:v>43068</c:v>
                </c:pt>
                <c:pt idx="691">
                  <c:v>43069</c:v>
                </c:pt>
                <c:pt idx="692">
                  <c:v>43070</c:v>
                </c:pt>
                <c:pt idx="693">
                  <c:v>43073</c:v>
                </c:pt>
                <c:pt idx="694">
                  <c:v>43074</c:v>
                </c:pt>
                <c:pt idx="695">
                  <c:v>43075</c:v>
                </c:pt>
                <c:pt idx="696">
                  <c:v>43076</c:v>
                </c:pt>
                <c:pt idx="697">
                  <c:v>43077</c:v>
                </c:pt>
                <c:pt idx="698">
                  <c:v>43080</c:v>
                </c:pt>
                <c:pt idx="699">
                  <c:v>43081</c:v>
                </c:pt>
                <c:pt idx="700">
                  <c:v>43082</c:v>
                </c:pt>
                <c:pt idx="701">
                  <c:v>43084</c:v>
                </c:pt>
                <c:pt idx="702">
                  <c:v>43087</c:v>
                </c:pt>
                <c:pt idx="703">
                  <c:v>43088</c:v>
                </c:pt>
                <c:pt idx="704">
                  <c:v>43089</c:v>
                </c:pt>
                <c:pt idx="705">
                  <c:v>43090</c:v>
                </c:pt>
                <c:pt idx="706">
                  <c:v>43091</c:v>
                </c:pt>
                <c:pt idx="707">
                  <c:v>43094</c:v>
                </c:pt>
                <c:pt idx="708">
                  <c:v>43095</c:v>
                </c:pt>
                <c:pt idx="709">
                  <c:v>43098</c:v>
                </c:pt>
                <c:pt idx="710">
                  <c:v>43102</c:v>
                </c:pt>
                <c:pt idx="711">
                  <c:v>43103</c:v>
                </c:pt>
                <c:pt idx="712">
                  <c:v>43104</c:v>
                </c:pt>
                <c:pt idx="713">
                  <c:v>43105</c:v>
                </c:pt>
                <c:pt idx="714">
                  <c:v>43108</c:v>
                </c:pt>
                <c:pt idx="715">
                  <c:v>43109</c:v>
                </c:pt>
                <c:pt idx="716">
                  <c:v>43110</c:v>
                </c:pt>
                <c:pt idx="717">
                  <c:v>43111</c:v>
                </c:pt>
                <c:pt idx="718">
                  <c:v>43112</c:v>
                </c:pt>
                <c:pt idx="719">
                  <c:v>43115</c:v>
                </c:pt>
                <c:pt idx="720">
                  <c:v>43116</c:v>
                </c:pt>
                <c:pt idx="721">
                  <c:v>43117</c:v>
                </c:pt>
                <c:pt idx="722">
                  <c:v>43118</c:v>
                </c:pt>
                <c:pt idx="723">
                  <c:v>43119</c:v>
                </c:pt>
                <c:pt idx="724">
                  <c:v>43122</c:v>
                </c:pt>
                <c:pt idx="725">
                  <c:v>43123</c:v>
                </c:pt>
                <c:pt idx="726">
                  <c:v>43124</c:v>
                </c:pt>
                <c:pt idx="727">
                  <c:v>43125</c:v>
                </c:pt>
                <c:pt idx="728">
                  <c:v>43126</c:v>
                </c:pt>
                <c:pt idx="729">
                  <c:v>43129</c:v>
                </c:pt>
                <c:pt idx="730">
                  <c:v>43130</c:v>
                </c:pt>
                <c:pt idx="731">
                  <c:v>43131</c:v>
                </c:pt>
                <c:pt idx="732">
                  <c:v>43132</c:v>
                </c:pt>
                <c:pt idx="733">
                  <c:v>43133</c:v>
                </c:pt>
                <c:pt idx="734">
                  <c:v>43136</c:v>
                </c:pt>
                <c:pt idx="735">
                  <c:v>43137</c:v>
                </c:pt>
                <c:pt idx="736">
                  <c:v>43138</c:v>
                </c:pt>
                <c:pt idx="737">
                  <c:v>43139</c:v>
                </c:pt>
                <c:pt idx="738">
                  <c:v>43140</c:v>
                </c:pt>
                <c:pt idx="739">
                  <c:v>43143</c:v>
                </c:pt>
                <c:pt idx="740">
                  <c:v>43144</c:v>
                </c:pt>
                <c:pt idx="741">
                  <c:v>43152</c:v>
                </c:pt>
                <c:pt idx="742">
                  <c:v>43153</c:v>
                </c:pt>
                <c:pt idx="743">
                  <c:v>43154</c:v>
                </c:pt>
                <c:pt idx="744">
                  <c:v>43157</c:v>
                </c:pt>
                <c:pt idx="745">
                  <c:v>43158</c:v>
                </c:pt>
                <c:pt idx="746">
                  <c:v>43159</c:v>
                </c:pt>
                <c:pt idx="747">
                  <c:v>43160</c:v>
                </c:pt>
                <c:pt idx="748">
                  <c:v>43161</c:v>
                </c:pt>
                <c:pt idx="749">
                  <c:v>43164</c:v>
                </c:pt>
                <c:pt idx="750">
                  <c:v>43165</c:v>
                </c:pt>
                <c:pt idx="751">
                  <c:v>43166</c:v>
                </c:pt>
                <c:pt idx="752">
                  <c:v>43167</c:v>
                </c:pt>
                <c:pt idx="753">
                  <c:v>43168</c:v>
                </c:pt>
                <c:pt idx="754">
                  <c:v>43171</c:v>
                </c:pt>
                <c:pt idx="755">
                  <c:v>43172</c:v>
                </c:pt>
                <c:pt idx="756">
                  <c:v>43173</c:v>
                </c:pt>
                <c:pt idx="757">
                  <c:v>43174</c:v>
                </c:pt>
                <c:pt idx="758">
                  <c:v>43175</c:v>
                </c:pt>
                <c:pt idx="759">
                  <c:v>43178</c:v>
                </c:pt>
                <c:pt idx="760">
                  <c:v>43179</c:v>
                </c:pt>
                <c:pt idx="761">
                  <c:v>43180</c:v>
                </c:pt>
                <c:pt idx="762">
                  <c:v>43181</c:v>
                </c:pt>
                <c:pt idx="763">
                  <c:v>43182</c:v>
                </c:pt>
                <c:pt idx="764">
                  <c:v>43185</c:v>
                </c:pt>
                <c:pt idx="765">
                  <c:v>43186</c:v>
                </c:pt>
                <c:pt idx="766">
                  <c:v>43187</c:v>
                </c:pt>
                <c:pt idx="767">
                  <c:v>43188</c:v>
                </c:pt>
                <c:pt idx="768">
                  <c:v>43189</c:v>
                </c:pt>
                <c:pt idx="769">
                  <c:v>43192</c:v>
                </c:pt>
                <c:pt idx="770">
                  <c:v>43193</c:v>
                </c:pt>
                <c:pt idx="771">
                  <c:v>43195</c:v>
                </c:pt>
                <c:pt idx="772">
                  <c:v>43196</c:v>
                </c:pt>
                <c:pt idx="773">
                  <c:v>43199</c:v>
                </c:pt>
                <c:pt idx="774">
                  <c:v>43200</c:v>
                </c:pt>
                <c:pt idx="775">
                  <c:v>43201</c:v>
                </c:pt>
                <c:pt idx="776">
                  <c:v>43203</c:v>
                </c:pt>
                <c:pt idx="777">
                  <c:v>43206</c:v>
                </c:pt>
                <c:pt idx="778">
                  <c:v>43207</c:v>
                </c:pt>
                <c:pt idx="779">
                  <c:v>43208</c:v>
                </c:pt>
                <c:pt idx="780">
                  <c:v>43209</c:v>
                </c:pt>
                <c:pt idx="781">
                  <c:v>43210</c:v>
                </c:pt>
                <c:pt idx="782">
                  <c:v>43213</c:v>
                </c:pt>
                <c:pt idx="783">
                  <c:v>43214</c:v>
                </c:pt>
                <c:pt idx="784">
                  <c:v>43216</c:v>
                </c:pt>
                <c:pt idx="785">
                  <c:v>43217</c:v>
                </c:pt>
                <c:pt idx="786">
                  <c:v>43222</c:v>
                </c:pt>
                <c:pt idx="787">
                  <c:v>43223</c:v>
                </c:pt>
                <c:pt idx="788">
                  <c:v>43224</c:v>
                </c:pt>
                <c:pt idx="789">
                  <c:v>43227</c:v>
                </c:pt>
                <c:pt idx="790">
                  <c:v>43229</c:v>
                </c:pt>
                <c:pt idx="791">
                  <c:v>43231</c:v>
                </c:pt>
                <c:pt idx="792">
                  <c:v>43234</c:v>
                </c:pt>
                <c:pt idx="793">
                  <c:v>43235</c:v>
                </c:pt>
                <c:pt idx="794">
                  <c:v>43236</c:v>
                </c:pt>
                <c:pt idx="795">
                  <c:v>43238</c:v>
                </c:pt>
                <c:pt idx="796">
                  <c:v>43241</c:v>
                </c:pt>
                <c:pt idx="797">
                  <c:v>43242</c:v>
                </c:pt>
                <c:pt idx="798">
                  <c:v>43243</c:v>
                </c:pt>
                <c:pt idx="799">
                  <c:v>43244</c:v>
                </c:pt>
                <c:pt idx="800">
                  <c:v>43245</c:v>
                </c:pt>
                <c:pt idx="801">
                  <c:v>43248</c:v>
                </c:pt>
                <c:pt idx="802">
                  <c:v>43249</c:v>
                </c:pt>
                <c:pt idx="803">
                  <c:v>43250</c:v>
                </c:pt>
                <c:pt idx="804">
                  <c:v>43252</c:v>
                </c:pt>
                <c:pt idx="805">
                  <c:v>43255</c:v>
                </c:pt>
                <c:pt idx="806">
                  <c:v>43257</c:v>
                </c:pt>
                <c:pt idx="807">
                  <c:v>43258</c:v>
                </c:pt>
                <c:pt idx="808">
                  <c:v>43259</c:v>
                </c:pt>
                <c:pt idx="809">
                  <c:v>43262</c:v>
                </c:pt>
                <c:pt idx="810">
                  <c:v>43263</c:v>
                </c:pt>
                <c:pt idx="811">
                  <c:v>43264</c:v>
                </c:pt>
                <c:pt idx="812">
                  <c:v>43265</c:v>
                </c:pt>
                <c:pt idx="813">
                  <c:v>43266</c:v>
                </c:pt>
                <c:pt idx="814">
                  <c:v>43269</c:v>
                </c:pt>
                <c:pt idx="815">
                  <c:v>43270</c:v>
                </c:pt>
                <c:pt idx="816">
                  <c:v>43271</c:v>
                </c:pt>
                <c:pt idx="817">
                  <c:v>43272</c:v>
                </c:pt>
                <c:pt idx="818">
                  <c:v>43273</c:v>
                </c:pt>
                <c:pt idx="819">
                  <c:v>43276</c:v>
                </c:pt>
                <c:pt idx="820">
                  <c:v>43277</c:v>
                </c:pt>
                <c:pt idx="821">
                  <c:v>43278</c:v>
                </c:pt>
                <c:pt idx="822">
                  <c:v>43279</c:v>
                </c:pt>
                <c:pt idx="823">
                  <c:v>43280</c:v>
                </c:pt>
                <c:pt idx="824">
                  <c:v>43283</c:v>
                </c:pt>
                <c:pt idx="825">
                  <c:v>43284</c:v>
                </c:pt>
                <c:pt idx="826">
                  <c:v>43285</c:v>
                </c:pt>
                <c:pt idx="827">
                  <c:v>43286</c:v>
                </c:pt>
                <c:pt idx="828">
                  <c:v>43287</c:v>
                </c:pt>
                <c:pt idx="829">
                  <c:v>43290</c:v>
                </c:pt>
                <c:pt idx="830">
                  <c:v>43292</c:v>
                </c:pt>
                <c:pt idx="831">
                  <c:v>43293</c:v>
                </c:pt>
                <c:pt idx="832">
                  <c:v>43294</c:v>
                </c:pt>
                <c:pt idx="833">
                  <c:v>43297</c:v>
                </c:pt>
                <c:pt idx="834">
                  <c:v>43298</c:v>
                </c:pt>
                <c:pt idx="835">
                  <c:v>43299</c:v>
                </c:pt>
                <c:pt idx="836">
                  <c:v>43300</c:v>
                </c:pt>
                <c:pt idx="837">
                  <c:v>43301</c:v>
                </c:pt>
                <c:pt idx="838">
                  <c:v>43304</c:v>
                </c:pt>
                <c:pt idx="839">
                  <c:v>43305</c:v>
                </c:pt>
                <c:pt idx="840">
                  <c:v>43306</c:v>
                </c:pt>
                <c:pt idx="841">
                  <c:v>43307</c:v>
                </c:pt>
                <c:pt idx="842">
                  <c:v>43308</c:v>
                </c:pt>
                <c:pt idx="843">
                  <c:v>43311</c:v>
                </c:pt>
                <c:pt idx="844">
                  <c:v>43312</c:v>
                </c:pt>
                <c:pt idx="845">
                  <c:v>43313</c:v>
                </c:pt>
                <c:pt idx="846">
                  <c:v>43314</c:v>
                </c:pt>
                <c:pt idx="847">
                  <c:v>43315</c:v>
                </c:pt>
                <c:pt idx="848">
                  <c:v>43318</c:v>
                </c:pt>
                <c:pt idx="849">
                  <c:v>43319</c:v>
                </c:pt>
                <c:pt idx="850">
                  <c:v>43320</c:v>
                </c:pt>
                <c:pt idx="851">
                  <c:v>43321</c:v>
                </c:pt>
                <c:pt idx="852">
                  <c:v>43322</c:v>
                </c:pt>
                <c:pt idx="853">
                  <c:v>43325</c:v>
                </c:pt>
                <c:pt idx="854">
                  <c:v>43326</c:v>
                </c:pt>
                <c:pt idx="855">
                  <c:v>43327</c:v>
                </c:pt>
                <c:pt idx="856">
                  <c:v>43328</c:v>
                </c:pt>
                <c:pt idx="857">
                  <c:v>43329</c:v>
                </c:pt>
                <c:pt idx="858">
                  <c:v>43332</c:v>
                </c:pt>
                <c:pt idx="859">
                  <c:v>43333</c:v>
                </c:pt>
                <c:pt idx="860">
                  <c:v>43334</c:v>
                </c:pt>
                <c:pt idx="861">
                  <c:v>43335</c:v>
                </c:pt>
                <c:pt idx="862">
                  <c:v>43336</c:v>
                </c:pt>
                <c:pt idx="863">
                  <c:v>43339</c:v>
                </c:pt>
                <c:pt idx="864">
                  <c:v>43340</c:v>
                </c:pt>
                <c:pt idx="865">
                  <c:v>43341</c:v>
                </c:pt>
                <c:pt idx="866">
                  <c:v>43342</c:v>
                </c:pt>
                <c:pt idx="867">
                  <c:v>43347</c:v>
                </c:pt>
                <c:pt idx="868">
                  <c:v>43348</c:v>
                </c:pt>
                <c:pt idx="869">
                  <c:v>43349</c:v>
                </c:pt>
                <c:pt idx="870">
                  <c:v>43350</c:v>
                </c:pt>
                <c:pt idx="871">
                  <c:v>43353</c:v>
                </c:pt>
                <c:pt idx="872">
                  <c:v>43354</c:v>
                </c:pt>
                <c:pt idx="873">
                  <c:v>43355</c:v>
                </c:pt>
                <c:pt idx="874">
                  <c:v>43356</c:v>
                </c:pt>
                <c:pt idx="875">
                  <c:v>43357</c:v>
                </c:pt>
                <c:pt idx="876">
                  <c:v>43360</c:v>
                </c:pt>
                <c:pt idx="877">
                  <c:v>43361</c:v>
                </c:pt>
                <c:pt idx="878">
                  <c:v>43362</c:v>
                </c:pt>
                <c:pt idx="879">
                  <c:v>43363</c:v>
                </c:pt>
                <c:pt idx="880">
                  <c:v>43364</c:v>
                </c:pt>
                <c:pt idx="881">
                  <c:v>43367</c:v>
                </c:pt>
                <c:pt idx="882">
                  <c:v>43368</c:v>
                </c:pt>
                <c:pt idx="883">
                  <c:v>43369</c:v>
                </c:pt>
                <c:pt idx="884">
                  <c:v>43370</c:v>
                </c:pt>
                <c:pt idx="885">
                  <c:v>43371</c:v>
                </c:pt>
                <c:pt idx="886">
                  <c:v>43374</c:v>
                </c:pt>
                <c:pt idx="887">
                  <c:v>43375</c:v>
                </c:pt>
                <c:pt idx="888">
                  <c:v>43376</c:v>
                </c:pt>
                <c:pt idx="889">
                  <c:v>43377</c:v>
                </c:pt>
                <c:pt idx="890">
                  <c:v>43378</c:v>
                </c:pt>
                <c:pt idx="891">
                  <c:v>43381</c:v>
                </c:pt>
                <c:pt idx="892">
                  <c:v>43382</c:v>
                </c:pt>
                <c:pt idx="893">
                  <c:v>43383</c:v>
                </c:pt>
                <c:pt idx="894">
                  <c:v>43384</c:v>
                </c:pt>
                <c:pt idx="895">
                  <c:v>43385</c:v>
                </c:pt>
                <c:pt idx="896">
                  <c:v>43388</c:v>
                </c:pt>
                <c:pt idx="897">
                  <c:v>43389</c:v>
                </c:pt>
                <c:pt idx="898">
                  <c:v>43390</c:v>
                </c:pt>
                <c:pt idx="899">
                  <c:v>43391</c:v>
                </c:pt>
                <c:pt idx="900">
                  <c:v>43392</c:v>
                </c:pt>
                <c:pt idx="901">
                  <c:v>43395</c:v>
                </c:pt>
                <c:pt idx="902">
                  <c:v>43396</c:v>
                </c:pt>
                <c:pt idx="903">
                  <c:v>43397</c:v>
                </c:pt>
                <c:pt idx="904">
                  <c:v>43398</c:v>
                </c:pt>
                <c:pt idx="905">
                  <c:v>43399</c:v>
                </c:pt>
                <c:pt idx="906">
                  <c:v>43402</c:v>
                </c:pt>
                <c:pt idx="907">
                  <c:v>43403</c:v>
                </c:pt>
                <c:pt idx="908">
                  <c:v>43404</c:v>
                </c:pt>
                <c:pt idx="909">
                  <c:v>43405</c:v>
                </c:pt>
                <c:pt idx="910">
                  <c:v>43406</c:v>
                </c:pt>
                <c:pt idx="911">
                  <c:v>43409</c:v>
                </c:pt>
                <c:pt idx="912">
                  <c:v>43410</c:v>
                </c:pt>
                <c:pt idx="913">
                  <c:v>43411</c:v>
                </c:pt>
                <c:pt idx="914">
                  <c:v>43412</c:v>
                </c:pt>
                <c:pt idx="915">
                  <c:v>43413</c:v>
                </c:pt>
                <c:pt idx="916">
                  <c:v>43417</c:v>
                </c:pt>
                <c:pt idx="917">
                  <c:v>43418</c:v>
                </c:pt>
                <c:pt idx="918">
                  <c:v>43419</c:v>
                </c:pt>
                <c:pt idx="919">
                  <c:v>43420</c:v>
                </c:pt>
                <c:pt idx="920">
                  <c:v>43423</c:v>
                </c:pt>
                <c:pt idx="921">
                  <c:v>43424</c:v>
                </c:pt>
                <c:pt idx="922">
                  <c:v>43425</c:v>
                </c:pt>
                <c:pt idx="923">
                  <c:v>43426</c:v>
                </c:pt>
                <c:pt idx="924">
                  <c:v>43427</c:v>
                </c:pt>
                <c:pt idx="925">
                  <c:v>43430</c:v>
                </c:pt>
                <c:pt idx="926">
                  <c:v>43431</c:v>
                </c:pt>
                <c:pt idx="927">
                  <c:v>43432</c:v>
                </c:pt>
                <c:pt idx="928">
                  <c:v>43433</c:v>
                </c:pt>
                <c:pt idx="929">
                  <c:v>43434</c:v>
                </c:pt>
                <c:pt idx="930">
                  <c:v>43437</c:v>
                </c:pt>
                <c:pt idx="931">
                  <c:v>43438</c:v>
                </c:pt>
                <c:pt idx="932">
                  <c:v>43439</c:v>
                </c:pt>
                <c:pt idx="933">
                  <c:v>43440</c:v>
                </c:pt>
                <c:pt idx="934">
                  <c:v>43441</c:v>
                </c:pt>
                <c:pt idx="935">
                  <c:v>43444</c:v>
                </c:pt>
                <c:pt idx="936">
                  <c:v>43445</c:v>
                </c:pt>
                <c:pt idx="937">
                  <c:v>43446</c:v>
                </c:pt>
                <c:pt idx="938">
                  <c:v>43447</c:v>
                </c:pt>
                <c:pt idx="939">
                  <c:v>43448</c:v>
                </c:pt>
                <c:pt idx="940">
                  <c:v>43451</c:v>
                </c:pt>
                <c:pt idx="941">
                  <c:v>43452</c:v>
                </c:pt>
                <c:pt idx="942">
                  <c:v>43453</c:v>
                </c:pt>
                <c:pt idx="943">
                  <c:v>43454</c:v>
                </c:pt>
                <c:pt idx="944">
                  <c:v>43455</c:v>
                </c:pt>
                <c:pt idx="945">
                  <c:v>43458</c:v>
                </c:pt>
                <c:pt idx="946">
                  <c:v>43460</c:v>
                </c:pt>
                <c:pt idx="947">
                  <c:v>43461</c:v>
                </c:pt>
                <c:pt idx="948">
                  <c:v>43462</c:v>
                </c:pt>
                <c:pt idx="949">
                  <c:v>43467</c:v>
                </c:pt>
                <c:pt idx="950">
                  <c:v>43468</c:v>
                </c:pt>
                <c:pt idx="951">
                  <c:v>43469</c:v>
                </c:pt>
                <c:pt idx="952">
                  <c:v>43472</c:v>
                </c:pt>
                <c:pt idx="953">
                  <c:v>43473</c:v>
                </c:pt>
                <c:pt idx="954">
                  <c:v>43475</c:v>
                </c:pt>
                <c:pt idx="955">
                  <c:v>43476</c:v>
                </c:pt>
                <c:pt idx="956">
                  <c:v>43479</c:v>
                </c:pt>
                <c:pt idx="957">
                  <c:v>43480</c:v>
                </c:pt>
                <c:pt idx="958">
                  <c:v>43481</c:v>
                </c:pt>
                <c:pt idx="959">
                  <c:v>43482</c:v>
                </c:pt>
                <c:pt idx="960">
                  <c:v>43483</c:v>
                </c:pt>
                <c:pt idx="961">
                  <c:v>43486</c:v>
                </c:pt>
                <c:pt idx="962">
                  <c:v>43487</c:v>
                </c:pt>
                <c:pt idx="963">
                  <c:v>43488</c:v>
                </c:pt>
                <c:pt idx="964">
                  <c:v>43489</c:v>
                </c:pt>
                <c:pt idx="965">
                  <c:v>43490</c:v>
                </c:pt>
                <c:pt idx="966">
                  <c:v>43493</c:v>
                </c:pt>
                <c:pt idx="967">
                  <c:v>43494</c:v>
                </c:pt>
                <c:pt idx="968">
                  <c:v>43495</c:v>
                </c:pt>
                <c:pt idx="969">
                  <c:v>43496</c:v>
                </c:pt>
                <c:pt idx="970">
                  <c:v>43497</c:v>
                </c:pt>
                <c:pt idx="971">
                  <c:v>43507</c:v>
                </c:pt>
                <c:pt idx="972">
                  <c:v>43508</c:v>
                </c:pt>
                <c:pt idx="973">
                  <c:v>43509</c:v>
                </c:pt>
                <c:pt idx="974">
                  <c:v>43510</c:v>
                </c:pt>
                <c:pt idx="975">
                  <c:v>43511</c:v>
                </c:pt>
                <c:pt idx="976">
                  <c:v>43514</c:v>
                </c:pt>
                <c:pt idx="977">
                  <c:v>43515</c:v>
                </c:pt>
                <c:pt idx="978">
                  <c:v>43516</c:v>
                </c:pt>
                <c:pt idx="979">
                  <c:v>43517</c:v>
                </c:pt>
                <c:pt idx="980">
                  <c:v>43518</c:v>
                </c:pt>
                <c:pt idx="981">
                  <c:v>43521</c:v>
                </c:pt>
                <c:pt idx="982">
                  <c:v>43522</c:v>
                </c:pt>
                <c:pt idx="983">
                  <c:v>43523</c:v>
                </c:pt>
                <c:pt idx="984">
                  <c:v>43525</c:v>
                </c:pt>
                <c:pt idx="985">
                  <c:v>43528</c:v>
                </c:pt>
                <c:pt idx="986">
                  <c:v>43529</c:v>
                </c:pt>
                <c:pt idx="987">
                  <c:v>43530</c:v>
                </c:pt>
                <c:pt idx="988">
                  <c:v>43531</c:v>
                </c:pt>
                <c:pt idx="989">
                  <c:v>43532</c:v>
                </c:pt>
                <c:pt idx="990">
                  <c:v>43535</c:v>
                </c:pt>
                <c:pt idx="991">
                  <c:v>43536</c:v>
                </c:pt>
                <c:pt idx="992">
                  <c:v>43537</c:v>
                </c:pt>
                <c:pt idx="993">
                  <c:v>43539</c:v>
                </c:pt>
                <c:pt idx="994">
                  <c:v>43542</c:v>
                </c:pt>
                <c:pt idx="995">
                  <c:v>43543</c:v>
                </c:pt>
                <c:pt idx="996">
                  <c:v>43544</c:v>
                </c:pt>
                <c:pt idx="997">
                  <c:v>43545</c:v>
                </c:pt>
                <c:pt idx="998">
                  <c:v>43546</c:v>
                </c:pt>
                <c:pt idx="999">
                  <c:v>43549</c:v>
                </c:pt>
                <c:pt idx="1000">
                  <c:v>43550</c:v>
                </c:pt>
                <c:pt idx="1001">
                  <c:v>43551</c:v>
                </c:pt>
                <c:pt idx="1002">
                  <c:v>43552</c:v>
                </c:pt>
                <c:pt idx="1003">
                  <c:v>43553</c:v>
                </c:pt>
                <c:pt idx="1004">
                  <c:v>43556</c:v>
                </c:pt>
                <c:pt idx="1005">
                  <c:v>43557</c:v>
                </c:pt>
                <c:pt idx="1006">
                  <c:v>43558</c:v>
                </c:pt>
                <c:pt idx="1007">
                  <c:v>43559</c:v>
                </c:pt>
                <c:pt idx="1008">
                  <c:v>43560</c:v>
                </c:pt>
                <c:pt idx="1009">
                  <c:v>43563</c:v>
                </c:pt>
                <c:pt idx="1010">
                  <c:v>43564</c:v>
                </c:pt>
                <c:pt idx="1011">
                  <c:v>43565</c:v>
                </c:pt>
                <c:pt idx="1012">
                  <c:v>43571</c:v>
                </c:pt>
                <c:pt idx="1013">
                  <c:v>43572</c:v>
                </c:pt>
                <c:pt idx="1014">
                  <c:v>43573</c:v>
                </c:pt>
                <c:pt idx="1015">
                  <c:v>43574</c:v>
                </c:pt>
                <c:pt idx="1016">
                  <c:v>43577</c:v>
                </c:pt>
                <c:pt idx="1017">
                  <c:v>43578</c:v>
                </c:pt>
                <c:pt idx="1018">
                  <c:v>43579</c:v>
                </c:pt>
                <c:pt idx="1019">
                  <c:v>43580</c:v>
                </c:pt>
                <c:pt idx="1020">
                  <c:v>43581</c:v>
                </c:pt>
                <c:pt idx="1021">
                  <c:v>43587</c:v>
                </c:pt>
                <c:pt idx="1022">
                  <c:v>43588</c:v>
                </c:pt>
                <c:pt idx="1023">
                  <c:v>43591</c:v>
                </c:pt>
                <c:pt idx="1024">
                  <c:v>43592</c:v>
                </c:pt>
                <c:pt idx="1025">
                  <c:v>43593</c:v>
                </c:pt>
                <c:pt idx="1026">
                  <c:v>43594</c:v>
                </c:pt>
                <c:pt idx="1027">
                  <c:v>43595</c:v>
                </c:pt>
                <c:pt idx="1028">
                  <c:v>43598</c:v>
                </c:pt>
                <c:pt idx="1029">
                  <c:v>43599</c:v>
                </c:pt>
                <c:pt idx="1030">
                  <c:v>43600</c:v>
                </c:pt>
                <c:pt idx="1031">
                  <c:v>43602</c:v>
                </c:pt>
                <c:pt idx="1032">
                  <c:v>43605</c:v>
                </c:pt>
                <c:pt idx="1033">
                  <c:v>43606</c:v>
                </c:pt>
                <c:pt idx="1034">
                  <c:v>43607</c:v>
                </c:pt>
                <c:pt idx="1035">
                  <c:v>43608</c:v>
                </c:pt>
                <c:pt idx="1036">
                  <c:v>43609</c:v>
                </c:pt>
                <c:pt idx="1037">
                  <c:v>43612</c:v>
                </c:pt>
                <c:pt idx="1038">
                  <c:v>43613</c:v>
                </c:pt>
                <c:pt idx="1039">
                  <c:v>43614</c:v>
                </c:pt>
                <c:pt idx="1040">
                  <c:v>43615</c:v>
                </c:pt>
                <c:pt idx="1041">
                  <c:v>43616</c:v>
                </c:pt>
                <c:pt idx="1042">
                  <c:v>43619</c:v>
                </c:pt>
                <c:pt idx="1043">
                  <c:v>43620</c:v>
                </c:pt>
                <c:pt idx="1044">
                  <c:v>43621</c:v>
                </c:pt>
                <c:pt idx="1045">
                  <c:v>43622</c:v>
                </c:pt>
                <c:pt idx="1046">
                  <c:v>43623</c:v>
                </c:pt>
                <c:pt idx="1047">
                  <c:v>43626</c:v>
                </c:pt>
                <c:pt idx="1048">
                  <c:v>43627</c:v>
                </c:pt>
                <c:pt idx="1049">
                  <c:v>43628</c:v>
                </c:pt>
                <c:pt idx="1050">
                  <c:v>43629</c:v>
                </c:pt>
                <c:pt idx="1051">
                  <c:v>43630</c:v>
                </c:pt>
                <c:pt idx="1052">
                  <c:v>43633</c:v>
                </c:pt>
                <c:pt idx="1053">
                  <c:v>43634</c:v>
                </c:pt>
                <c:pt idx="1054">
                  <c:v>43635</c:v>
                </c:pt>
                <c:pt idx="1055">
                  <c:v>43636</c:v>
                </c:pt>
                <c:pt idx="1056">
                  <c:v>43637</c:v>
                </c:pt>
                <c:pt idx="1057">
                  <c:v>43640</c:v>
                </c:pt>
                <c:pt idx="1058">
                  <c:v>43641</c:v>
                </c:pt>
                <c:pt idx="1059">
                  <c:v>43642</c:v>
                </c:pt>
                <c:pt idx="1060">
                  <c:v>43643</c:v>
                </c:pt>
                <c:pt idx="1061">
                  <c:v>43644</c:v>
                </c:pt>
                <c:pt idx="1062">
                  <c:v>43647</c:v>
                </c:pt>
                <c:pt idx="1063">
                  <c:v>43648</c:v>
                </c:pt>
                <c:pt idx="1064">
                  <c:v>43649</c:v>
                </c:pt>
                <c:pt idx="1065">
                  <c:v>43650</c:v>
                </c:pt>
                <c:pt idx="1066">
                  <c:v>43651</c:v>
                </c:pt>
                <c:pt idx="1067">
                  <c:v>43654</c:v>
                </c:pt>
                <c:pt idx="1068">
                  <c:v>43655</c:v>
                </c:pt>
                <c:pt idx="1069">
                  <c:v>43656</c:v>
                </c:pt>
                <c:pt idx="1070">
                  <c:v>43657</c:v>
                </c:pt>
                <c:pt idx="1071">
                  <c:v>43658</c:v>
                </c:pt>
                <c:pt idx="1072">
                  <c:v>43661</c:v>
                </c:pt>
                <c:pt idx="1073">
                  <c:v>43662</c:v>
                </c:pt>
                <c:pt idx="1074">
                  <c:v>43664</c:v>
                </c:pt>
                <c:pt idx="1075">
                  <c:v>43665</c:v>
                </c:pt>
                <c:pt idx="1076">
                  <c:v>43668</c:v>
                </c:pt>
                <c:pt idx="1077">
                  <c:v>43669</c:v>
                </c:pt>
                <c:pt idx="1078">
                  <c:v>43670</c:v>
                </c:pt>
                <c:pt idx="1079">
                  <c:v>43671</c:v>
                </c:pt>
                <c:pt idx="1080">
                  <c:v>43672</c:v>
                </c:pt>
                <c:pt idx="1081">
                  <c:v>43675</c:v>
                </c:pt>
                <c:pt idx="1082">
                  <c:v>43676</c:v>
                </c:pt>
                <c:pt idx="1083">
                  <c:v>43677</c:v>
                </c:pt>
                <c:pt idx="1084">
                  <c:v>43678</c:v>
                </c:pt>
                <c:pt idx="1085">
                  <c:v>43679</c:v>
                </c:pt>
                <c:pt idx="1086">
                  <c:v>43682</c:v>
                </c:pt>
                <c:pt idx="1087">
                  <c:v>43683</c:v>
                </c:pt>
                <c:pt idx="1088">
                  <c:v>43684</c:v>
                </c:pt>
                <c:pt idx="1089">
                  <c:v>43685</c:v>
                </c:pt>
                <c:pt idx="1090">
                  <c:v>43686</c:v>
                </c:pt>
                <c:pt idx="1091">
                  <c:v>43689</c:v>
                </c:pt>
                <c:pt idx="1092">
                  <c:v>43690</c:v>
                </c:pt>
                <c:pt idx="1093">
                  <c:v>43691</c:v>
                </c:pt>
                <c:pt idx="1094">
                  <c:v>43692</c:v>
                </c:pt>
                <c:pt idx="1095">
                  <c:v>43693</c:v>
                </c:pt>
                <c:pt idx="1096">
                  <c:v>43696</c:v>
                </c:pt>
                <c:pt idx="1097">
                  <c:v>43697</c:v>
                </c:pt>
                <c:pt idx="1098">
                  <c:v>43698</c:v>
                </c:pt>
                <c:pt idx="1099">
                  <c:v>43699</c:v>
                </c:pt>
                <c:pt idx="1100">
                  <c:v>43700</c:v>
                </c:pt>
                <c:pt idx="1101">
                  <c:v>43703</c:v>
                </c:pt>
                <c:pt idx="1102">
                  <c:v>43704</c:v>
                </c:pt>
                <c:pt idx="1103">
                  <c:v>43705</c:v>
                </c:pt>
                <c:pt idx="1104">
                  <c:v>43706</c:v>
                </c:pt>
                <c:pt idx="1105">
                  <c:v>43707</c:v>
                </c:pt>
                <c:pt idx="1106">
                  <c:v>43711</c:v>
                </c:pt>
                <c:pt idx="1107">
                  <c:v>43712</c:v>
                </c:pt>
                <c:pt idx="1108">
                  <c:v>43713</c:v>
                </c:pt>
                <c:pt idx="1109">
                  <c:v>43714</c:v>
                </c:pt>
                <c:pt idx="1110">
                  <c:v>43718</c:v>
                </c:pt>
                <c:pt idx="1111">
                  <c:v>43719</c:v>
                </c:pt>
                <c:pt idx="1112">
                  <c:v>43720</c:v>
                </c:pt>
                <c:pt idx="1113">
                  <c:v>43721</c:v>
                </c:pt>
                <c:pt idx="1114">
                  <c:v>43724</c:v>
                </c:pt>
                <c:pt idx="1115">
                  <c:v>43725</c:v>
                </c:pt>
                <c:pt idx="1116">
                  <c:v>43726</c:v>
                </c:pt>
                <c:pt idx="1117">
                  <c:v>43727</c:v>
                </c:pt>
                <c:pt idx="1118">
                  <c:v>43728</c:v>
                </c:pt>
                <c:pt idx="1119">
                  <c:v>43731</c:v>
                </c:pt>
                <c:pt idx="1120">
                  <c:v>43732</c:v>
                </c:pt>
                <c:pt idx="1121">
                  <c:v>43733</c:v>
                </c:pt>
                <c:pt idx="1122">
                  <c:v>43734</c:v>
                </c:pt>
                <c:pt idx="1123">
                  <c:v>43735</c:v>
                </c:pt>
                <c:pt idx="1124">
                  <c:v>43738</c:v>
                </c:pt>
                <c:pt idx="1125">
                  <c:v>43739</c:v>
                </c:pt>
                <c:pt idx="1126">
                  <c:v>43740</c:v>
                </c:pt>
                <c:pt idx="1127">
                  <c:v>43741</c:v>
                </c:pt>
                <c:pt idx="1128">
                  <c:v>43742</c:v>
                </c:pt>
                <c:pt idx="1129">
                  <c:v>43745</c:v>
                </c:pt>
                <c:pt idx="1130">
                  <c:v>43746</c:v>
                </c:pt>
                <c:pt idx="1131">
                  <c:v>43747</c:v>
                </c:pt>
                <c:pt idx="1132">
                  <c:v>43748</c:v>
                </c:pt>
                <c:pt idx="1133">
                  <c:v>43749</c:v>
                </c:pt>
                <c:pt idx="1134">
                  <c:v>43752</c:v>
                </c:pt>
                <c:pt idx="1135">
                  <c:v>43753</c:v>
                </c:pt>
                <c:pt idx="1136">
                  <c:v>43754</c:v>
                </c:pt>
                <c:pt idx="1137">
                  <c:v>43755</c:v>
                </c:pt>
                <c:pt idx="1138">
                  <c:v>43760</c:v>
                </c:pt>
                <c:pt idx="1139">
                  <c:v>43761</c:v>
                </c:pt>
                <c:pt idx="1140">
                  <c:v>43762</c:v>
                </c:pt>
                <c:pt idx="1141">
                  <c:v>43763</c:v>
                </c:pt>
                <c:pt idx="1142">
                  <c:v>43766</c:v>
                </c:pt>
                <c:pt idx="1143">
                  <c:v>43767</c:v>
                </c:pt>
                <c:pt idx="1144">
                  <c:v>43768</c:v>
                </c:pt>
                <c:pt idx="1145">
                  <c:v>43769</c:v>
                </c:pt>
                <c:pt idx="1146">
                  <c:v>43770</c:v>
                </c:pt>
                <c:pt idx="1147">
                  <c:v>43773</c:v>
                </c:pt>
                <c:pt idx="1148">
                  <c:v>43774</c:v>
                </c:pt>
                <c:pt idx="1149">
                  <c:v>43775</c:v>
                </c:pt>
                <c:pt idx="1150">
                  <c:v>43776</c:v>
                </c:pt>
                <c:pt idx="1151">
                  <c:v>43780</c:v>
                </c:pt>
                <c:pt idx="1152">
                  <c:v>43782</c:v>
                </c:pt>
                <c:pt idx="1153">
                  <c:v>43783</c:v>
                </c:pt>
                <c:pt idx="1154">
                  <c:v>43784</c:v>
                </c:pt>
                <c:pt idx="1155">
                  <c:v>43787</c:v>
                </c:pt>
                <c:pt idx="1156">
                  <c:v>43788</c:v>
                </c:pt>
                <c:pt idx="1157">
                  <c:v>43789</c:v>
                </c:pt>
                <c:pt idx="1158">
                  <c:v>43790</c:v>
                </c:pt>
                <c:pt idx="1159">
                  <c:v>43791</c:v>
                </c:pt>
                <c:pt idx="1160">
                  <c:v>43794</c:v>
                </c:pt>
                <c:pt idx="1161">
                  <c:v>43795</c:v>
                </c:pt>
                <c:pt idx="1162">
                  <c:v>43796</c:v>
                </c:pt>
                <c:pt idx="1163">
                  <c:v>43797</c:v>
                </c:pt>
                <c:pt idx="1164">
                  <c:v>43798</c:v>
                </c:pt>
                <c:pt idx="1165">
                  <c:v>43801</c:v>
                </c:pt>
                <c:pt idx="1166">
                  <c:v>43802</c:v>
                </c:pt>
                <c:pt idx="1167">
                  <c:v>43803</c:v>
                </c:pt>
                <c:pt idx="1168">
                  <c:v>43804</c:v>
                </c:pt>
                <c:pt idx="1169">
                  <c:v>43805</c:v>
                </c:pt>
                <c:pt idx="1170">
                  <c:v>43808</c:v>
                </c:pt>
                <c:pt idx="1171">
                  <c:v>43809</c:v>
                </c:pt>
                <c:pt idx="1172">
                  <c:v>43810</c:v>
                </c:pt>
                <c:pt idx="1173">
                  <c:v>43811</c:v>
                </c:pt>
                <c:pt idx="1174">
                  <c:v>43812</c:v>
                </c:pt>
                <c:pt idx="1175">
                  <c:v>43815</c:v>
                </c:pt>
                <c:pt idx="1176">
                  <c:v>43816</c:v>
                </c:pt>
                <c:pt idx="1177">
                  <c:v>43817</c:v>
                </c:pt>
                <c:pt idx="1178">
                  <c:v>43818</c:v>
                </c:pt>
                <c:pt idx="1179">
                  <c:v>43819</c:v>
                </c:pt>
                <c:pt idx="1180">
                  <c:v>43822</c:v>
                </c:pt>
                <c:pt idx="1181">
                  <c:v>43823</c:v>
                </c:pt>
                <c:pt idx="1182">
                  <c:v>43824</c:v>
                </c:pt>
                <c:pt idx="1183">
                  <c:v>43825</c:v>
                </c:pt>
                <c:pt idx="1184">
                  <c:v>43826</c:v>
                </c:pt>
                <c:pt idx="1185">
                  <c:v>43829</c:v>
                </c:pt>
                <c:pt idx="1186">
                  <c:v>43832</c:v>
                </c:pt>
                <c:pt idx="1187">
                  <c:v>43833</c:v>
                </c:pt>
                <c:pt idx="1188">
                  <c:v>43836</c:v>
                </c:pt>
                <c:pt idx="1189">
                  <c:v>43837</c:v>
                </c:pt>
                <c:pt idx="1190">
                  <c:v>43838</c:v>
                </c:pt>
                <c:pt idx="1191">
                  <c:v>43839</c:v>
                </c:pt>
                <c:pt idx="1192">
                  <c:v>43840</c:v>
                </c:pt>
                <c:pt idx="1193">
                  <c:v>43843</c:v>
                </c:pt>
                <c:pt idx="1194">
                  <c:v>43844</c:v>
                </c:pt>
                <c:pt idx="1195">
                  <c:v>43845</c:v>
                </c:pt>
                <c:pt idx="1196">
                  <c:v>43846</c:v>
                </c:pt>
                <c:pt idx="1197">
                  <c:v>43847</c:v>
                </c:pt>
                <c:pt idx="1198">
                  <c:v>43850</c:v>
                </c:pt>
                <c:pt idx="1199">
                  <c:v>43851</c:v>
                </c:pt>
                <c:pt idx="1200">
                  <c:v>43852</c:v>
                </c:pt>
                <c:pt idx="1201">
                  <c:v>43860</c:v>
                </c:pt>
                <c:pt idx="1202">
                  <c:v>43861</c:v>
                </c:pt>
                <c:pt idx="1203">
                  <c:v>43864</c:v>
                </c:pt>
                <c:pt idx="1204">
                  <c:v>43865</c:v>
                </c:pt>
                <c:pt idx="1205">
                  <c:v>43866</c:v>
                </c:pt>
                <c:pt idx="1206">
                  <c:v>43867</c:v>
                </c:pt>
                <c:pt idx="1207">
                  <c:v>43868</c:v>
                </c:pt>
                <c:pt idx="1208">
                  <c:v>43871</c:v>
                </c:pt>
                <c:pt idx="1209">
                  <c:v>43872</c:v>
                </c:pt>
                <c:pt idx="1210">
                  <c:v>43873</c:v>
                </c:pt>
                <c:pt idx="1211">
                  <c:v>43874</c:v>
                </c:pt>
                <c:pt idx="1212">
                  <c:v>43875</c:v>
                </c:pt>
                <c:pt idx="1213">
                  <c:v>43878</c:v>
                </c:pt>
                <c:pt idx="1214">
                  <c:v>43879</c:v>
                </c:pt>
                <c:pt idx="1215">
                  <c:v>43880</c:v>
                </c:pt>
                <c:pt idx="1216">
                  <c:v>43881</c:v>
                </c:pt>
                <c:pt idx="1217">
                  <c:v>43882</c:v>
                </c:pt>
                <c:pt idx="1218">
                  <c:v>43885</c:v>
                </c:pt>
                <c:pt idx="1219">
                  <c:v>43886</c:v>
                </c:pt>
                <c:pt idx="1220">
                  <c:v>43887</c:v>
                </c:pt>
                <c:pt idx="1221">
                  <c:v>43888</c:v>
                </c:pt>
                <c:pt idx="1222">
                  <c:v>43889</c:v>
                </c:pt>
                <c:pt idx="1223">
                  <c:v>43892</c:v>
                </c:pt>
                <c:pt idx="1224">
                  <c:v>43893</c:v>
                </c:pt>
                <c:pt idx="1225">
                  <c:v>43894</c:v>
                </c:pt>
                <c:pt idx="1226">
                  <c:v>43895</c:v>
                </c:pt>
                <c:pt idx="1227">
                  <c:v>43896</c:v>
                </c:pt>
                <c:pt idx="1228">
                  <c:v>43899</c:v>
                </c:pt>
                <c:pt idx="1229">
                  <c:v>43900</c:v>
                </c:pt>
                <c:pt idx="1230">
                  <c:v>43901</c:v>
                </c:pt>
                <c:pt idx="1231">
                  <c:v>43902</c:v>
                </c:pt>
                <c:pt idx="1232">
                  <c:v>43903</c:v>
                </c:pt>
                <c:pt idx="1233">
                  <c:v>43906</c:v>
                </c:pt>
                <c:pt idx="1234">
                  <c:v>43907</c:v>
                </c:pt>
                <c:pt idx="1235">
                  <c:v>43908</c:v>
                </c:pt>
                <c:pt idx="1236">
                  <c:v>43909</c:v>
                </c:pt>
                <c:pt idx="1237">
                  <c:v>43910</c:v>
                </c:pt>
                <c:pt idx="1238">
                  <c:v>43913</c:v>
                </c:pt>
                <c:pt idx="1239">
                  <c:v>43914</c:v>
                </c:pt>
                <c:pt idx="1240">
                  <c:v>43915</c:v>
                </c:pt>
                <c:pt idx="1241">
                  <c:v>43916</c:v>
                </c:pt>
                <c:pt idx="1242">
                  <c:v>43917</c:v>
                </c:pt>
                <c:pt idx="1243">
                  <c:v>43920</c:v>
                </c:pt>
                <c:pt idx="1244">
                  <c:v>43921</c:v>
                </c:pt>
                <c:pt idx="1245">
                  <c:v>43922</c:v>
                </c:pt>
                <c:pt idx="1246">
                  <c:v>43924</c:v>
                </c:pt>
                <c:pt idx="1247">
                  <c:v>43927</c:v>
                </c:pt>
                <c:pt idx="1248">
                  <c:v>43928</c:v>
                </c:pt>
                <c:pt idx="1249">
                  <c:v>43929</c:v>
                </c:pt>
                <c:pt idx="1250">
                  <c:v>43930</c:v>
                </c:pt>
                <c:pt idx="1251">
                  <c:v>43931</c:v>
                </c:pt>
                <c:pt idx="1252">
                  <c:v>43934</c:v>
                </c:pt>
                <c:pt idx="1253">
                  <c:v>43935</c:v>
                </c:pt>
                <c:pt idx="1254">
                  <c:v>43936</c:v>
                </c:pt>
                <c:pt idx="1255">
                  <c:v>43937</c:v>
                </c:pt>
                <c:pt idx="1256">
                  <c:v>43938</c:v>
                </c:pt>
                <c:pt idx="1257">
                  <c:v>43941</c:v>
                </c:pt>
                <c:pt idx="1258">
                  <c:v>43942</c:v>
                </c:pt>
                <c:pt idx="1259">
                  <c:v>43943</c:v>
                </c:pt>
                <c:pt idx="1260">
                  <c:v>43944</c:v>
                </c:pt>
                <c:pt idx="1261">
                  <c:v>43945</c:v>
                </c:pt>
                <c:pt idx="1262">
                  <c:v>43948</c:v>
                </c:pt>
                <c:pt idx="1263">
                  <c:v>43949</c:v>
                </c:pt>
                <c:pt idx="1264">
                  <c:v>43950</c:v>
                </c:pt>
                <c:pt idx="1265">
                  <c:v>43955</c:v>
                </c:pt>
                <c:pt idx="1266">
                  <c:v>43956</c:v>
                </c:pt>
                <c:pt idx="1267">
                  <c:v>43957</c:v>
                </c:pt>
                <c:pt idx="1268">
                  <c:v>43958</c:v>
                </c:pt>
                <c:pt idx="1269">
                  <c:v>43959</c:v>
                </c:pt>
                <c:pt idx="1270">
                  <c:v>43962</c:v>
                </c:pt>
                <c:pt idx="1271">
                  <c:v>43963</c:v>
                </c:pt>
                <c:pt idx="1272">
                  <c:v>43964</c:v>
                </c:pt>
                <c:pt idx="1273">
                  <c:v>43965</c:v>
                </c:pt>
                <c:pt idx="1274">
                  <c:v>43966</c:v>
                </c:pt>
                <c:pt idx="1275">
                  <c:v>43969</c:v>
                </c:pt>
                <c:pt idx="1276">
                  <c:v>43970</c:v>
                </c:pt>
                <c:pt idx="1277">
                  <c:v>43971</c:v>
                </c:pt>
                <c:pt idx="1278">
                  <c:v>43972</c:v>
                </c:pt>
                <c:pt idx="1279">
                  <c:v>43973</c:v>
                </c:pt>
                <c:pt idx="1280">
                  <c:v>43976</c:v>
                </c:pt>
                <c:pt idx="1281">
                  <c:v>43977</c:v>
                </c:pt>
                <c:pt idx="1282">
                  <c:v>43978</c:v>
                </c:pt>
                <c:pt idx="1283">
                  <c:v>43979</c:v>
                </c:pt>
                <c:pt idx="1284">
                  <c:v>43980</c:v>
                </c:pt>
                <c:pt idx="1285">
                  <c:v>43983</c:v>
                </c:pt>
                <c:pt idx="1286">
                  <c:v>43984</c:v>
                </c:pt>
                <c:pt idx="1287">
                  <c:v>43985</c:v>
                </c:pt>
                <c:pt idx="1288">
                  <c:v>43986</c:v>
                </c:pt>
                <c:pt idx="1289">
                  <c:v>43987</c:v>
                </c:pt>
                <c:pt idx="1290">
                  <c:v>43990</c:v>
                </c:pt>
                <c:pt idx="1291">
                  <c:v>43991</c:v>
                </c:pt>
                <c:pt idx="1292">
                  <c:v>43992</c:v>
                </c:pt>
                <c:pt idx="1293">
                  <c:v>43993</c:v>
                </c:pt>
                <c:pt idx="1294">
                  <c:v>43994</c:v>
                </c:pt>
                <c:pt idx="1295">
                  <c:v>43997</c:v>
                </c:pt>
                <c:pt idx="1296">
                  <c:v>43998</c:v>
                </c:pt>
                <c:pt idx="1297">
                  <c:v>43999</c:v>
                </c:pt>
                <c:pt idx="1298">
                  <c:v>44000</c:v>
                </c:pt>
                <c:pt idx="1299">
                  <c:v>44001</c:v>
                </c:pt>
                <c:pt idx="1300">
                  <c:v>44004</c:v>
                </c:pt>
                <c:pt idx="1301">
                  <c:v>44005</c:v>
                </c:pt>
                <c:pt idx="1302">
                  <c:v>44006</c:v>
                </c:pt>
                <c:pt idx="1303">
                  <c:v>44007</c:v>
                </c:pt>
                <c:pt idx="1304">
                  <c:v>44008</c:v>
                </c:pt>
                <c:pt idx="1305">
                  <c:v>44011</c:v>
                </c:pt>
                <c:pt idx="1306">
                  <c:v>44012</c:v>
                </c:pt>
                <c:pt idx="1307">
                  <c:v>44013</c:v>
                </c:pt>
                <c:pt idx="1308">
                  <c:v>44013</c:v>
                </c:pt>
                <c:pt idx="1309">
                  <c:v>44014</c:v>
                </c:pt>
                <c:pt idx="1310">
                  <c:v>44015</c:v>
                </c:pt>
                <c:pt idx="1311">
                  <c:v>44018</c:v>
                </c:pt>
                <c:pt idx="1312">
                  <c:v>44019</c:v>
                </c:pt>
                <c:pt idx="1313">
                  <c:v>44020</c:v>
                </c:pt>
                <c:pt idx="1314">
                  <c:v>44021</c:v>
                </c:pt>
                <c:pt idx="1315">
                  <c:v>44022</c:v>
                </c:pt>
                <c:pt idx="1316">
                  <c:v>44025</c:v>
                </c:pt>
                <c:pt idx="1317">
                  <c:v>44026</c:v>
                </c:pt>
                <c:pt idx="1318">
                  <c:v>44027</c:v>
                </c:pt>
                <c:pt idx="1319">
                  <c:v>44028</c:v>
                </c:pt>
                <c:pt idx="1320">
                  <c:v>44029</c:v>
                </c:pt>
                <c:pt idx="1321">
                  <c:v>44032</c:v>
                </c:pt>
                <c:pt idx="1322">
                  <c:v>44033</c:v>
                </c:pt>
                <c:pt idx="1323">
                  <c:v>44034</c:v>
                </c:pt>
                <c:pt idx="1324">
                  <c:v>44035</c:v>
                </c:pt>
                <c:pt idx="1325">
                  <c:v>44036</c:v>
                </c:pt>
                <c:pt idx="1326">
                  <c:v>44039</c:v>
                </c:pt>
                <c:pt idx="1327">
                  <c:v>44040</c:v>
                </c:pt>
                <c:pt idx="1328">
                  <c:v>44041</c:v>
                </c:pt>
                <c:pt idx="1329">
                  <c:v>44042</c:v>
                </c:pt>
                <c:pt idx="1330">
                  <c:v>44043</c:v>
                </c:pt>
                <c:pt idx="1331">
                  <c:v>44046</c:v>
                </c:pt>
                <c:pt idx="1332">
                  <c:v>44047</c:v>
                </c:pt>
                <c:pt idx="1333">
                  <c:v>44048</c:v>
                </c:pt>
                <c:pt idx="1334">
                  <c:v>44049</c:v>
                </c:pt>
                <c:pt idx="1335">
                  <c:v>44050</c:v>
                </c:pt>
                <c:pt idx="1336">
                  <c:v>44053</c:v>
                </c:pt>
                <c:pt idx="1337">
                  <c:v>44054</c:v>
                </c:pt>
                <c:pt idx="1338">
                  <c:v>44055</c:v>
                </c:pt>
                <c:pt idx="1339">
                  <c:v>44056</c:v>
                </c:pt>
                <c:pt idx="1340">
                  <c:v>44057</c:v>
                </c:pt>
                <c:pt idx="1341">
                  <c:v>44060</c:v>
                </c:pt>
                <c:pt idx="1342">
                  <c:v>44061</c:v>
                </c:pt>
                <c:pt idx="1343">
                  <c:v>44062</c:v>
                </c:pt>
                <c:pt idx="1344">
                  <c:v>44063</c:v>
                </c:pt>
                <c:pt idx="1345">
                  <c:v>44064</c:v>
                </c:pt>
                <c:pt idx="1346">
                  <c:v>44067</c:v>
                </c:pt>
                <c:pt idx="1347">
                  <c:v>44068</c:v>
                </c:pt>
                <c:pt idx="1348">
                  <c:v>44069</c:v>
                </c:pt>
                <c:pt idx="1349">
                  <c:v>44070</c:v>
                </c:pt>
                <c:pt idx="1350">
                  <c:v>44071</c:v>
                </c:pt>
                <c:pt idx="1351">
                  <c:v>44074</c:v>
                </c:pt>
                <c:pt idx="1352">
                  <c:v>44075</c:v>
                </c:pt>
                <c:pt idx="1353">
                  <c:v>44077</c:v>
                </c:pt>
                <c:pt idx="1354">
                  <c:v>44078</c:v>
                </c:pt>
                <c:pt idx="1355">
                  <c:v>44081</c:v>
                </c:pt>
                <c:pt idx="1356">
                  <c:v>44082</c:v>
                </c:pt>
                <c:pt idx="1357">
                  <c:v>44083</c:v>
                </c:pt>
                <c:pt idx="1358">
                  <c:v>44084</c:v>
                </c:pt>
                <c:pt idx="1359">
                  <c:v>44085</c:v>
                </c:pt>
                <c:pt idx="1360">
                  <c:v>44088</c:v>
                </c:pt>
                <c:pt idx="1361">
                  <c:v>44089</c:v>
                </c:pt>
                <c:pt idx="1362">
                  <c:v>44090</c:v>
                </c:pt>
                <c:pt idx="1363">
                  <c:v>44091</c:v>
                </c:pt>
                <c:pt idx="1364">
                  <c:v>44092</c:v>
                </c:pt>
                <c:pt idx="1365">
                  <c:v>44095</c:v>
                </c:pt>
                <c:pt idx="1366">
                  <c:v>44096</c:v>
                </c:pt>
                <c:pt idx="1367">
                  <c:v>44097</c:v>
                </c:pt>
                <c:pt idx="1368">
                  <c:v>44098</c:v>
                </c:pt>
                <c:pt idx="1369">
                  <c:v>44099</c:v>
                </c:pt>
                <c:pt idx="1370">
                  <c:v>44102</c:v>
                </c:pt>
                <c:pt idx="1371">
                  <c:v>44103</c:v>
                </c:pt>
                <c:pt idx="1372">
                  <c:v>44104</c:v>
                </c:pt>
                <c:pt idx="1373">
                  <c:v>44105</c:v>
                </c:pt>
                <c:pt idx="1374">
                  <c:v>44106</c:v>
                </c:pt>
                <c:pt idx="1375">
                  <c:v>44109</c:v>
                </c:pt>
                <c:pt idx="1376">
                  <c:v>44110</c:v>
                </c:pt>
                <c:pt idx="1377">
                  <c:v>44111</c:v>
                </c:pt>
                <c:pt idx="1378">
                  <c:v>44112</c:v>
                </c:pt>
                <c:pt idx="1379">
                  <c:v>44113</c:v>
                </c:pt>
                <c:pt idx="1380">
                  <c:v>44116</c:v>
                </c:pt>
                <c:pt idx="1381">
                  <c:v>44117</c:v>
                </c:pt>
                <c:pt idx="1382">
                  <c:v>44118</c:v>
                </c:pt>
                <c:pt idx="1383">
                  <c:v>44119</c:v>
                </c:pt>
                <c:pt idx="1384">
                  <c:v>44120</c:v>
                </c:pt>
                <c:pt idx="1385">
                  <c:v>44123</c:v>
                </c:pt>
                <c:pt idx="1386">
                  <c:v>44124</c:v>
                </c:pt>
                <c:pt idx="1387">
                  <c:v>44125</c:v>
                </c:pt>
                <c:pt idx="1388">
                  <c:v>44126</c:v>
                </c:pt>
                <c:pt idx="1389">
                  <c:v>44127</c:v>
                </c:pt>
                <c:pt idx="1390">
                  <c:v>44130</c:v>
                </c:pt>
                <c:pt idx="1391">
                  <c:v>44131</c:v>
                </c:pt>
                <c:pt idx="1392">
                  <c:v>44132</c:v>
                </c:pt>
                <c:pt idx="1393">
                  <c:v>44133</c:v>
                </c:pt>
                <c:pt idx="1394">
                  <c:v>44134</c:v>
                </c:pt>
                <c:pt idx="1395">
                  <c:v>44137</c:v>
                </c:pt>
                <c:pt idx="1396">
                  <c:v>44138</c:v>
                </c:pt>
                <c:pt idx="1397">
                  <c:v>44139</c:v>
                </c:pt>
                <c:pt idx="1398">
                  <c:v>44140</c:v>
                </c:pt>
                <c:pt idx="1399">
                  <c:v>44141</c:v>
                </c:pt>
                <c:pt idx="1400">
                  <c:v>44144</c:v>
                </c:pt>
                <c:pt idx="1401">
                  <c:v>44145</c:v>
                </c:pt>
                <c:pt idx="1402">
                  <c:v>44146</c:v>
                </c:pt>
                <c:pt idx="1403">
                  <c:v>44147</c:v>
                </c:pt>
                <c:pt idx="1404">
                  <c:v>44148</c:v>
                </c:pt>
                <c:pt idx="1405">
                  <c:v>44151</c:v>
                </c:pt>
                <c:pt idx="1406">
                  <c:v>44152</c:v>
                </c:pt>
                <c:pt idx="1407">
                  <c:v>44153</c:v>
                </c:pt>
                <c:pt idx="1408">
                  <c:v>44154</c:v>
                </c:pt>
                <c:pt idx="1409">
                  <c:v>44155</c:v>
                </c:pt>
                <c:pt idx="1410">
                  <c:v>44158</c:v>
                </c:pt>
                <c:pt idx="1411">
                  <c:v>44159</c:v>
                </c:pt>
                <c:pt idx="1412">
                  <c:v>44160</c:v>
                </c:pt>
                <c:pt idx="1413">
                  <c:v>44161</c:v>
                </c:pt>
                <c:pt idx="1414">
                  <c:v>44162</c:v>
                </c:pt>
                <c:pt idx="1415">
                  <c:v>44165</c:v>
                </c:pt>
                <c:pt idx="1416">
                  <c:v>44166</c:v>
                </c:pt>
                <c:pt idx="1417">
                  <c:v>44167</c:v>
                </c:pt>
                <c:pt idx="1418">
                  <c:v>44168</c:v>
                </c:pt>
                <c:pt idx="1419">
                  <c:v>44169</c:v>
                </c:pt>
                <c:pt idx="1420">
                  <c:v>44172</c:v>
                </c:pt>
                <c:pt idx="1421">
                  <c:v>44173</c:v>
                </c:pt>
                <c:pt idx="1422">
                  <c:v>44174</c:v>
                </c:pt>
                <c:pt idx="1423">
                  <c:v>44175</c:v>
                </c:pt>
                <c:pt idx="1424">
                  <c:v>44176</c:v>
                </c:pt>
                <c:pt idx="1425">
                  <c:v>44179</c:v>
                </c:pt>
                <c:pt idx="1426">
                  <c:v>44180</c:v>
                </c:pt>
                <c:pt idx="1427">
                  <c:v>44181</c:v>
                </c:pt>
                <c:pt idx="1428">
                  <c:v>44182</c:v>
                </c:pt>
                <c:pt idx="1429">
                  <c:v>44183</c:v>
                </c:pt>
                <c:pt idx="1430">
                  <c:v>44186</c:v>
                </c:pt>
                <c:pt idx="1431">
                  <c:v>44187</c:v>
                </c:pt>
                <c:pt idx="1432">
                  <c:v>44188</c:v>
                </c:pt>
                <c:pt idx="1433">
                  <c:v>44189</c:v>
                </c:pt>
                <c:pt idx="1434">
                  <c:v>44190</c:v>
                </c:pt>
                <c:pt idx="1435">
                  <c:v>44193</c:v>
                </c:pt>
                <c:pt idx="1436">
                  <c:v>44194</c:v>
                </c:pt>
                <c:pt idx="1437">
                  <c:v>44195</c:v>
                </c:pt>
                <c:pt idx="1438">
                  <c:v>44196</c:v>
                </c:pt>
                <c:pt idx="1439">
                  <c:v>44200</c:v>
                </c:pt>
                <c:pt idx="1440">
                  <c:v>44201</c:v>
                </c:pt>
                <c:pt idx="1441">
                  <c:v>44202</c:v>
                </c:pt>
                <c:pt idx="1442">
                  <c:v>44203</c:v>
                </c:pt>
                <c:pt idx="1443">
                  <c:v>44204</c:v>
                </c:pt>
                <c:pt idx="1444">
                  <c:v>44207</c:v>
                </c:pt>
                <c:pt idx="1445">
                  <c:v>44208</c:v>
                </c:pt>
                <c:pt idx="1446">
                  <c:v>44209</c:v>
                </c:pt>
                <c:pt idx="1447">
                  <c:v>44210</c:v>
                </c:pt>
                <c:pt idx="1448">
                  <c:v>44211</c:v>
                </c:pt>
                <c:pt idx="1449">
                  <c:v>44214</c:v>
                </c:pt>
                <c:pt idx="1450">
                  <c:v>44215</c:v>
                </c:pt>
                <c:pt idx="1451">
                  <c:v>44216</c:v>
                </c:pt>
                <c:pt idx="1452">
                  <c:v>44217</c:v>
                </c:pt>
                <c:pt idx="1453">
                  <c:v>44218</c:v>
                </c:pt>
                <c:pt idx="1454">
                  <c:v>44221</c:v>
                </c:pt>
                <c:pt idx="1455">
                  <c:v>44222</c:v>
                </c:pt>
                <c:pt idx="1456">
                  <c:v>44223</c:v>
                </c:pt>
                <c:pt idx="1457">
                  <c:v>44224</c:v>
                </c:pt>
                <c:pt idx="1458">
                  <c:v>44225</c:v>
                </c:pt>
                <c:pt idx="1459">
                  <c:v>44228</c:v>
                </c:pt>
                <c:pt idx="1460">
                  <c:v>44229</c:v>
                </c:pt>
                <c:pt idx="1461">
                  <c:v>44230</c:v>
                </c:pt>
                <c:pt idx="1462">
                  <c:v>44231</c:v>
                </c:pt>
                <c:pt idx="1463">
                  <c:v>44232</c:v>
                </c:pt>
                <c:pt idx="1464">
                  <c:v>44235</c:v>
                </c:pt>
                <c:pt idx="1465">
                  <c:v>44236</c:v>
                </c:pt>
                <c:pt idx="1466">
                  <c:v>44244</c:v>
                </c:pt>
                <c:pt idx="1467">
                  <c:v>44245</c:v>
                </c:pt>
                <c:pt idx="1468">
                  <c:v>44246</c:v>
                </c:pt>
                <c:pt idx="1469">
                  <c:v>44249</c:v>
                </c:pt>
                <c:pt idx="1470">
                  <c:v>44250</c:v>
                </c:pt>
                <c:pt idx="1471">
                  <c:v>44251</c:v>
                </c:pt>
                <c:pt idx="1472">
                  <c:v>44252</c:v>
                </c:pt>
                <c:pt idx="1473">
                  <c:v>44253</c:v>
                </c:pt>
                <c:pt idx="1474">
                  <c:v>44256</c:v>
                </c:pt>
                <c:pt idx="1475">
                  <c:v>44257</c:v>
                </c:pt>
                <c:pt idx="1476">
                  <c:v>44258</c:v>
                </c:pt>
                <c:pt idx="1477">
                  <c:v>44259</c:v>
                </c:pt>
                <c:pt idx="1478">
                  <c:v>44260</c:v>
                </c:pt>
                <c:pt idx="1479">
                  <c:v>44263</c:v>
                </c:pt>
                <c:pt idx="1480">
                  <c:v>44264</c:v>
                </c:pt>
                <c:pt idx="1481">
                  <c:v>44265</c:v>
                </c:pt>
                <c:pt idx="1482">
                  <c:v>44266</c:v>
                </c:pt>
                <c:pt idx="1483">
                  <c:v>44267</c:v>
                </c:pt>
                <c:pt idx="1484">
                  <c:v>44270</c:v>
                </c:pt>
                <c:pt idx="1485">
                  <c:v>44271</c:v>
                </c:pt>
                <c:pt idx="1486">
                  <c:v>44272</c:v>
                </c:pt>
                <c:pt idx="1487">
                  <c:v>44273</c:v>
                </c:pt>
                <c:pt idx="1488">
                  <c:v>44274</c:v>
                </c:pt>
                <c:pt idx="1489">
                  <c:v>44277</c:v>
                </c:pt>
                <c:pt idx="1490">
                  <c:v>44278</c:v>
                </c:pt>
                <c:pt idx="1491">
                  <c:v>44279</c:v>
                </c:pt>
                <c:pt idx="1492">
                  <c:v>44280</c:v>
                </c:pt>
                <c:pt idx="1493">
                  <c:v>44281</c:v>
                </c:pt>
                <c:pt idx="1494">
                  <c:v>44284</c:v>
                </c:pt>
                <c:pt idx="1495">
                  <c:v>44285</c:v>
                </c:pt>
                <c:pt idx="1496">
                  <c:v>44286</c:v>
                </c:pt>
                <c:pt idx="1497">
                  <c:v>44287</c:v>
                </c:pt>
                <c:pt idx="1498">
                  <c:v>44288</c:v>
                </c:pt>
                <c:pt idx="1499">
                  <c:v>44291</c:v>
                </c:pt>
                <c:pt idx="1500">
                  <c:v>44292</c:v>
                </c:pt>
                <c:pt idx="1501">
                  <c:v>44293</c:v>
                </c:pt>
                <c:pt idx="1502">
                  <c:v>44294</c:v>
                </c:pt>
                <c:pt idx="1503">
                  <c:v>44295</c:v>
                </c:pt>
                <c:pt idx="1504">
                  <c:v>44298</c:v>
                </c:pt>
                <c:pt idx="1505">
                  <c:v>44299</c:v>
                </c:pt>
                <c:pt idx="1506">
                  <c:v>44300</c:v>
                </c:pt>
                <c:pt idx="1507">
                  <c:v>44301</c:v>
                </c:pt>
                <c:pt idx="1508">
                  <c:v>44302</c:v>
                </c:pt>
                <c:pt idx="1509">
                  <c:v>44305</c:v>
                </c:pt>
                <c:pt idx="1510">
                  <c:v>44306</c:v>
                </c:pt>
                <c:pt idx="1511">
                  <c:v>44308</c:v>
                </c:pt>
                <c:pt idx="1512">
                  <c:v>44309</c:v>
                </c:pt>
                <c:pt idx="1513">
                  <c:v>44312</c:v>
                </c:pt>
                <c:pt idx="1514">
                  <c:v>44313</c:v>
                </c:pt>
                <c:pt idx="1515">
                  <c:v>44314</c:v>
                </c:pt>
                <c:pt idx="1516">
                  <c:v>44315</c:v>
                </c:pt>
                <c:pt idx="1517">
                  <c:v>44320</c:v>
                </c:pt>
                <c:pt idx="1518">
                  <c:v>44321</c:v>
                </c:pt>
                <c:pt idx="1519">
                  <c:v>44322</c:v>
                </c:pt>
                <c:pt idx="1520">
                  <c:v>44323</c:v>
                </c:pt>
                <c:pt idx="1521">
                  <c:v>44326</c:v>
                </c:pt>
                <c:pt idx="1522">
                  <c:v>44327</c:v>
                </c:pt>
                <c:pt idx="1523">
                  <c:v>44328</c:v>
                </c:pt>
                <c:pt idx="1524">
                  <c:v>44329</c:v>
                </c:pt>
                <c:pt idx="1525">
                  <c:v>44330</c:v>
                </c:pt>
                <c:pt idx="1526">
                  <c:v>44333</c:v>
                </c:pt>
                <c:pt idx="1527">
                  <c:v>44334</c:v>
                </c:pt>
                <c:pt idx="1528">
                  <c:v>44335</c:v>
                </c:pt>
                <c:pt idx="1529">
                  <c:v>44336</c:v>
                </c:pt>
                <c:pt idx="1530">
                  <c:v>44337</c:v>
                </c:pt>
                <c:pt idx="1531">
                  <c:v>44340</c:v>
                </c:pt>
                <c:pt idx="1532">
                  <c:v>44341</c:v>
                </c:pt>
                <c:pt idx="1533">
                  <c:v>44342</c:v>
                </c:pt>
                <c:pt idx="1534">
                  <c:v>44343</c:v>
                </c:pt>
                <c:pt idx="1535">
                  <c:v>44344</c:v>
                </c:pt>
                <c:pt idx="1536">
                  <c:v>44347</c:v>
                </c:pt>
                <c:pt idx="1537">
                  <c:v>44348</c:v>
                </c:pt>
                <c:pt idx="1538">
                  <c:v>44349</c:v>
                </c:pt>
                <c:pt idx="1539">
                  <c:v>44350</c:v>
                </c:pt>
                <c:pt idx="1540">
                  <c:v>44351</c:v>
                </c:pt>
                <c:pt idx="1541">
                  <c:v>44354</c:v>
                </c:pt>
                <c:pt idx="1542">
                  <c:v>44355</c:v>
                </c:pt>
                <c:pt idx="1543">
                  <c:v>44356</c:v>
                </c:pt>
                <c:pt idx="1544">
                  <c:v>44357</c:v>
                </c:pt>
                <c:pt idx="1545">
                  <c:v>44358</c:v>
                </c:pt>
                <c:pt idx="1546">
                  <c:v>44361</c:v>
                </c:pt>
                <c:pt idx="1547">
                  <c:v>44362</c:v>
                </c:pt>
                <c:pt idx="1548">
                  <c:v>44363</c:v>
                </c:pt>
                <c:pt idx="1549">
                  <c:v>44364</c:v>
                </c:pt>
                <c:pt idx="1550">
                  <c:v>44365</c:v>
                </c:pt>
                <c:pt idx="1551">
                  <c:v>44368</c:v>
                </c:pt>
                <c:pt idx="1552">
                  <c:v>44369</c:v>
                </c:pt>
                <c:pt idx="1553">
                  <c:v>44370</c:v>
                </c:pt>
                <c:pt idx="1554">
                  <c:v>44371</c:v>
                </c:pt>
                <c:pt idx="1555">
                  <c:v>44372</c:v>
                </c:pt>
                <c:pt idx="1556">
                  <c:v>44375</c:v>
                </c:pt>
                <c:pt idx="1557">
                  <c:v>44376</c:v>
                </c:pt>
                <c:pt idx="1558">
                  <c:v>44377</c:v>
                </c:pt>
                <c:pt idx="1559">
                  <c:v>44378</c:v>
                </c:pt>
                <c:pt idx="1560">
                  <c:v>44379</c:v>
                </c:pt>
                <c:pt idx="1561">
                  <c:v>44382</c:v>
                </c:pt>
                <c:pt idx="1562">
                  <c:v>44383</c:v>
                </c:pt>
                <c:pt idx="1563">
                  <c:v>44384</c:v>
                </c:pt>
                <c:pt idx="1564">
                  <c:v>44385</c:v>
                </c:pt>
                <c:pt idx="1565">
                  <c:v>44386</c:v>
                </c:pt>
                <c:pt idx="1566">
                  <c:v>44389</c:v>
                </c:pt>
                <c:pt idx="1567">
                  <c:v>44390</c:v>
                </c:pt>
                <c:pt idx="1568">
                  <c:v>44391</c:v>
                </c:pt>
                <c:pt idx="1569">
                  <c:v>44392</c:v>
                </c:pt>
                <c:pt idx="1570">
                  <c:v>44393</c:v>
                </c:pt>
                <c:pt idx="1571">
                  <c:v>44396</c:v>
                </c:pt>
                <c:pt idx="1572">
                  <c:v>44397</c:v>
                </c:pt>
                <c:pt idx="1573">
                  <c:v>44398</c:v>
                </c:pt>
                <c:pt idx="1574">
                  <c:v>44399</c:v>
                </c:pt>
                <c:pt idx="1575">
                  <c:v>44400</c:v>
                </c:pt>
                <c:pt idx="1576">
                  <c:v>44403</c:v>
                </c:pt>
                <c:pt idx="1577">
                  <c:v>44404</c:v>
                </c:pt>
                <c:pt idx="1578">
                  <c:v>44405</c:v>
                </c:pt>
                <c:pt idx="1579">
                  <c:v>44406</c:v>
                </c:pt>
                <c:pt idx="1580">
                  <c:v>44407</c:v>
                </c:pt>
                <c:pt idx="1581">
                  <c:v>44410</c:v>
                </c:pt>
                <c:pt idx="1582">
                  <c:v>44411</c:v>
                </c:pt>
                <c:pt idx="1583">
                  <c:v>44412</c:v>
                </c:pt>
                <c:pt idx="1584">
                  <c:v>44413</c:v>
                </c:pt>
                <c:pt idx="1585">
                  <c:v>44414</c:v>
                </c:pt>
                <c:pt idx="1586">
                  <c:v>44417</c:v>
                </c:pt>
                <c:pt idx="1587">
                  <c:v>44418</c:v>
                </c:pt>
                <c:pt idx="1588">
                  <c:v>44419</c:v>
                </c:pt>
                <c:pt idx="1589">
                  <c:v>44420</c:v>
                </c:pt>
                <c:pt idx="1590">
                  <c:v>44421</c:v>
                </c:pt>
                <c:pt idx="1591">
                  <c:v>44424</c:v>
                </c:pt>
                <c:pt idx="1592">
                  <c:v>44425</c:v>
                </c:pt>
                <c:pt idx="1593">
                  <c:v>44426</c:v>
                </c:pt>
                <c:pt idx="1594">
                  <c:v>44427</c:v>
                </c:pt>
                <c:pt idx="1595">
                  <c:v>44428</c:v>
                </c:pt>
                <c:pt idx="1596">
                  <c:v>44431</c:v>
                </c:pt>
                <c:pt idx="1597">
                  <c:v>44432</c:v>
                </c:pt>
                <c:pt idx="1598">
                  <c:v>44433</c:v>
                </c:pt>
                <c:pt idx="1599">
                  <c:v>44434</c:v>
                </c:pt>
                <c:pt idx="1600">
                  <c:v>44435</c:v>
                </c:pt>
                <c:pt idx="1601">
                  <c:v>44438</c:v>
                </c:pt>
                <c:pt idx="1602">
                  <c:v>44439</c:v>
                </c:pt>
                <c:pt idx="1603">
                  <c:v>44440</c:v>
                </c:pt>
                <c:pt idx="1604">
                  <c:v>44445</c:v>
                </c:pt>
                <c:pt idx="1605">
                  <c:v>44446</c:v>
                </c:pt>
                <c:pt idx="1606">
                  <c:v>44447</c:v>
                </c:pt>
                <c:pt idx="1607">
                  <c:v>44448</c:v>
                </c:pt>
                <c:pt idx="1608">
                  <c:v>44449</c:v>
                </c:pt>
                <c:pt idx="1609">
                  <c:v>44452</c:v>
                </c:pt>
                <c:pt idx="1610">
                  <c:v>44453</c:v>
                </c:pt>
                <c:pt idx="1611">
                  <c:v>44454</c:v>
                </c:pt>
                <c:pt idx="1612">
                  <c:v>44455</c:v>
                </c:pt>
                <c:pt idx="1613">
                  <c:v>44456</c:v>
                </c:pt>
                <c:pt idx="1614">
                  <c:v>44459</c:v>
                </c:pt>
                <c:pt idx="1615">
                  <c:v>44460</c:v>
                </c:pt>
                <c:pt idx="1616">
                  <c:v>44461</c:v>
                </c:pt>
                <c:pt idx="1617">
                  <c:v>44462</c:v>
                </c:pt>
                <c:pt idx="1618">
                  <c:v>44463</c:v>
                </c:pt>
                <c:pt idx="1619">
                  <c:v>44466</c:v>
                </c:pt>
                <c:pt idx="1620">
                  <c:v>44467</c:v>
                </c:pt>
                <c:pt idx="1621">
                  <c:v>44468</c:v>
                </c:pt>
                <c:pt idx="1622">
                  <c:v>44469</c:v>
                </c:pt>
                <c:pt idx="1623">
                  <c:v>44470</c:v>
                </c:pt>
                <c:pt idx="1624">
                  <c:v>44473</c:v>
                </c:pt>
                <c:pt idx="1625">
                  <c:v>44474</c:v>
                </c:pt>
                <c:pt idx="1626">
                  <c:v>44475</c:v>
                </c:pt>
                <c:pt idx="1627">
                  <c:v>44476</c:v>
                </c:pt>
                <c:pt idx="1628">
                  <c:v>44477</c:v>
                </c:pt>
                <c:pt idx="1629">
                  <c:v>44480</c:v>
                </c:pt>
                <c:pt idx="1630">
                  <c:v>44481</c:v>
                </c:pt>
                <c:pt idx="1631">
                  <c:v>44482</c:v>
                </c:pt>
                <c:pt idx="1632">
                  <c:v>44483</c:v>
                </c:pt>
                <c:pt idx="1633">
                  <c:v>44484</c:v>
                </c:pt>
                <c:pt idx="1634">
                  <c:v>44487</c:v>
                </c:pt>
                <c:pt idx="1635">
                  <c:v>44488</c:v>
                </c:pt>
                <c:pt idx="1636">
                  <c:v>44489</c:v>
                </c:pt>
                <c:pt idx="1637">
                  <c:v>44490</c:v>
                </c:pt>
                <c:pt idx="1638">
                  <c:v>44491</c:v>
                </c:pt>
                <c:pt idx="1639">
                  <c:v>44494</c:v>
                </c:pt>
                <c:pt idx="1640">
                  <c:v>44495</c:v>
                </c:pt>
                <c:pt idx="1641">
                  <c:v>44496</c:v>
                </c:pt>
                <c:pt idx="1642">
                  <c:v>44497</c:v>
                </c:pt>
                <c:pt idx="1643">
                  <c:v>44498</c:v>
                </c:pt>
                <c:pt idx="1644">
                  <c:v>44501</c:v>
                </c:pt>
                <c:pt idx="1645">
                  <c:v>44502</c:v>
                </c:pt>
                <c:pt idx="1646">
                  <c:v>44503</c:v>
                </c:pt>
                <c:pt idx="1647">
                  <c:v>44504</c:v>
                </c:pt>
                <c:pt idx="1648">
                  <c:v>44505</c:v>
                </c:pt>
                <c:pt idx="1649">
                  <c:v>44508</c:v>
                </c:pt>
                <c:pt idx="1650">
                  <c:v>44509</c:v>
                </c:pt>
                <c:pt idx="1651">
                  <c:v>44510</c:v>
                </c:pt>
                <c:pt idx="1652">
                  <c:v>44511</c:v>
                </c:pt>
                <c:pt idx="1653">
                  <c:v>44512</c:v>
                </c:pt>
                <c:pt idx="1654">
                  <c:v>44515</c:v>
                </c:pt>
                <c:pt idx="1655">
                  <c:v>44516</c:v>
                </c:pt>
                <c:pt idx="1656">
                  <c:v>44517</c:v>
                </c:pt>
                <c:pt idx="1657">
                  <c:v>44518</c:v>
                </c:pt>
                <c:pt idx="1658">
                  <c:v>44519</c:v>
                </c:pt>
                <c:pt idx="1659">
                  <c:v>44522</c:v>
                </c:pt>
                <c:pt idx="1660">
                  <c:v>44523</c:v>
                </c:pt>
                <c:pt idx="1661">
                  <c:v>44524</c:v>
                </c:pt>
                <c:pt idx="1662">
                  <c:v>44525</c:v>
                </c:pt>
                <c:pt idx="1663">
                  <c:v>44526</c:v>
                </c:pt>
                <c:pt idx="1664">
                  <c:v>44529</c:v>
                </c:pt>
                <c:pt idx="1665">
                  <c:v>44530</c:v>
                </c:pt>
                <c:pt idx="1666">
                  <c:v>44531</c:v>
                </c:pt>
                <c:pt idx="1667">
                  <c:v>44532</c:v>
                </c:pt>
                <c:pt idx="1668">
                  <c:v>44533</c:v>
                </c:pt>
                <c:pt idx="1669">
                  <c:v>44536</c:v>
                </c:pt>
                <c:pt idx="1670">
                  <c:v>44537</c:v>
                </c:pt>
                <c:pt idx="1671">
                  <c:v>44538</c:v>
                </c:pt>
                <c:pt idx="1672">
                  <c:v>44539</c:v>
                </c:pt>
                <c:pt idx="1673">
                  <c:v>44540</c:v>
                </c:pt>
                <c:pt idx="1674">
                  <c:v>44543</c:v>
                </c:pt>
                <c:pt idx="1675">
                  <c:v>44544</c:v>
                </c:pt>
                <c:pt idx="1676">
                  <c:v>44545</c:v>
                </c:pt>
                <c:pt idx="1677">
                  <c:v>44546</c:v>
                </c:pt>
                <c:pt idx="1678">
                  <c:v>44547</c:v>
                </c:pt>
                <c:pt idx="1679">
                  <c:v>44550</c:v>
                </c:pt>
                <c:pt idx="1680">
                  <c:v>44551</c:v>
                </c:pt>
                <c:pt idx="1681">
                  <c:v>44552</c:v>
                </c:pt>
                <c:pt idx="1682">
                  <c:v>44553</c:v>
                </c:pt>
                <c:pt idx="1683">
                  <c:v>44554</c:v>
                </c:pt>
                <c:pt idx="1684">
                  <c:v>44557</c:v>
                </c:pt>
                <c:pt idx="1685">
                  <c:v>44558</c:v>
                </c:pt>
                <c:pt idx="1686">
                  <c:v>44559</c:v>
                </c:pt>
                <c:pt idx="1687">
                  <c:v>44560</c:v>
                </c:pt>
                <c:pt idx="1688">
                  <c:v>44561</c:v>
                </c:pt>
                <c:pt idx="1689">
                  <c:v>44565</c:v>
                </c:pt>
                <c:pt idx="1690">
                  <c:v>44566</c:v>
                </c:pt>
                <c:pt idx="1691">
                  <c:v>44567</c:v>
                </c:pt>
                <c:pt idx="1692">
                  <c:v>44568</c:v>
                </c:pt>
                <c:pt idx="1693">
                  <c:v>44571</c:v>
                </c:pt>
                <c:pt idx="1694">
                  <c:v>44572</c:v>
                </c:pt>
                <c:pt idx="1695">
                  <c:v>44573</c:v>
                </c:pt>
                <c:pt idx="1696">
                  <c:v>44574</c:v>
                </c:pt>
                <c:pt idx="1697">
                  <c:v>44575</c:v>
                </c:pt>
                <c:pt idx="1698">
                  <c:v>44578</c:v>
                </c:pt>
                <c:pt idx="1699">
                  <c:v>44579</c:v>
                </c:pt>
                <c:pt idx="1700">
                  <c:v>44580</c:v>
                </c:pt>
                <c:pt idx="1701">
                  <c:v>44581</c:v>
                </c:pt>
                <c:pt idx="1702">
                  <c:v>44582</c:v>
                </c:pt>
                <c:pt idx="1703">
                  <c:v>44585</c:v>
                </c:pt>
                <c:pt idx="1704">
                  <c:v>44586</c:v>
                </c:pt>
                <c:pt idx="1705">
                  <c:v>44587</c:v>
                </c:pt>
                <c:pt idx="1706">
                  <c:v>44588</c:v>
                </c:pt>
                <c:pt idx="1707">
                  <c:v>44589</c:v>
                </c:pt>
                <c:pt idx="1708">
                  <c:v>44599</c:v>
                </c:pt>
                <c:pt idx="1709">
                  <c:v>44600</c:v>
                </c:pt>
                <c:pt idx="1710">
                  <c:v>44601</c:v>
                </c:pt>
                <c:pt idx="1711">
                  <c:v>44602</c:v>
                </c:pt>
                <c:pt idx="1712">
                  <c:v>44603</c:v>
                </c:pt>
                <c:pt idx="1713">
                  <c:v>44606</c:v>
                </c:pt>
                <c:pt idx="1714">
                  <c:v>44607</c:v>
                </c:pt>
                <c:pt idx="1715">
                  <c:v>44608</c:v>
                </c:pt>
                <c:pt idx="1716">
                  <c:v>44609</c:v>
                </c:pt>
                <c:pt idx="1717">
                  <c:v>44610</c:v>
                </c:pt>
                <c:pt idx="1718">
                  <c:v>44613</c:v>
                </c:pt>
                <c:pt idx="1719">
                  <c:v>44614</c:v>
                </c:pt>
                <c:pt idx="1720">
                  <c:v>44615</c:v>
                </c:pt>
                <c:pt idx="1721">
                  <c:v>44616</c:v>
                </c:pt>
                <c:pt idx="1722">
                  <c:v>44617</c:v>
                </c:pt>
                <c:pt idx="1723">
                  <c:v>44620</c:v>
                </c:pt>
                <c:pt idx="1724">
                  <c:v>44621</c:v>
                </c:pt>
                <c:pt idx="1725">
                  <c:v>44622</c:v>
                </c:pt>
                <c:pt idx="1726">
                  <c:v>44623</c:v>
                </c:pt>
                <c:pt idx="1727">
                  <c:v>44624</c:v>
                </c:pt>
                <c:pt idx="1728">
                  <c:v>44627</c:v>
                </c:pt>
                <c:pt idx="1729">
                  <c:v>44628</c:v>
                </c:pt>
                <c:pt idx="1730">
                  <c:v>44629</c:v>
                </c:pt>
                <c:pt idx="1731">
                  <c:v>44630</c:v>
                </c:pt>
                <c:pt idx="1732">
                  <c:v>44631</c:v>
                </c:pt>
                <c:pt idx="1733">
                  <c:v>44634</c:v>
                </c:pt>
                <c:pt idx="1734">
                  <c:v>44635</c:v>
                </c:pt>
                <c:pt idx="1735">
                  <c:v>44636</c:v>
                </c:pt>
                <c:pt idx="1736">
                  <c:v>44637</c:v>
                </c:pt>
                <c:pt idx="1737">
                  <c:v>44638</c:v>
                </c:pt>
                <c:pt idx="1738">
                  <c:v>44641</c:v>
                </c:pt>
                <c:pt idx="1739">
                  <c:v>44642</c:v>
                </c:pt>
                <c:pt idx="1740">
                  <c:v>44643</c:v>
                </c:pt>
                <c:pt idx="1741">
                  <c:v>44644</c:v>
                </c:pt>
                <c:pt idx="1742">
                  <c:v>44645</c:v>
                </c:pt>
                <c:pt idx="1743">
                  <c:v>44648</c:v>
                </c:pt>
                <c:pt idx="1744">
                  <c:v>44649</c:v>
                </c:pt>
                <c:pt idx="1745">
                  <c:v>44650</c:v>
                </c:pt>
                <c:pt idx="1746">
                  <c:v>44651</c:v>
                </c:pt>
                <c:pt idx="1747">
                  <c:v>44652</c:v>
                </c:pt>
                <c:pt idx="1748">
                  <c:v>44655</c:v>
                </c:pt>
                <c:pt idx="1749">
                  <c:v>44656</c:v>
                </c:pt>
                <c:pt idx="1750">
                  <c:v>44657</c:v>
                </c:pt>
                <c:pt idx="1751">
                  <c:v>44658</c:v>
                </c:pt>
                <c:pt idx="1752">
                  <c:v>44659</c:v>
                </c:pt>
                <c:pt idx="1753">
                  <c:v>44662</c:v>
                </c:pt>
                <c:pt idx="1754">
                  <c:v>44663</c:v>
                </c:pt>
                <c:pt idx="1755">
                  <c:v>44664</c:v>
                </c:pt>
                <c:pt idx="1756">
                  <c:v>44665</c:v>
                </c:pt>
                <c:pt idx="1757">
                  <c:v>44666</c:v>
                </c:pt>
                <c:pt idx="1758">
                  <c:v>44669</c:v>
                </c:pt>
                <c:pt idx="1759">
                  <c:v>44670</c:v>
                </c:pt>
                <c:pt idx="1760">
                  <c:v>44671</c:v>
                </c:pt>
                <c:pt idx="1761">
                  <c:v>44672</c:v>
                </c:pt>
                <c:pt idx="1762">
                  <c:v>44673</c:v>
                </c:pt>
                <c:pt idx="1763">
                  <c:v>44676</c:v>
                </c:pt>
                <c:pt idx="1764">
                  <c:v>44677</c:v>
                </c:pt>
                <c:pt idx="1765">
                  <c:v>44678</c:v>
                </c:pt>
                <c:pt idx="1766">
                  <c:v>44679</c:v>
                </c:pt>
                <c:pt idx="1767">
                  <c:v>44680</c:v>
                </c:pt>
                <c:pt idx="1768">
                  <c:v>44685</c:v>
                </c:pt>
                <c:pt idx="1769">
                  <c:v>44686</c:v>
                </c:pt>
                <c:pt idx="1770">
                  <c:v>44687</c:v>
                </c:pt>
                <c:pt idx="1771">
                  <c:v>44690</c:v>
                </c:pt>
                <c:pt idx="1772">
                  <c:v>44691</c:v>
                </c:pt>
                <c:pt idx="1773">
                  <c:v>44692</c:v>
                </c:pt>
                <c:pt idx="1774">
                  <c:v>44693</c:v>
                </c:pt>
                <c:pt idx="1775">
                  <c:v>44694</c:v>
                </c:pt>
                <c:pt idx="1776">
                  <c:v>44697</c:v>
                </c:pt>
                <c:pt idx="1777">
                  <c:v>44698</c:v>
                </c:pt>
                <c:pt idx="1778">
                  <c:v>44699</c:v>
                </c:pt>
                <c:pt idx="1779">
                  <c:v>44700</c:v>
                </c:pt>
                <c:pt idx="1780">
                  <c:v>44701</c:v>
                </c:pt>
                <c:pt idx="1781">
                  <c:v>44704</c:v>
                </c:pt>
                <c:pt idx="1782">
                  <c:v>44705</c:v>
                </c:pt>
                <c:pt idx="1783">
                  <c:v>44706</c:v>
                </c:pt>
                <c:pt idx="1784">
                  <c:v>44707</c:v>
                </c:pt>
                <c:pt idx="1785">
                  <c:v>44708</c:v>
                </c:pt>
                <c:pt idx="1786">
                  <c:v>44711</c:v>
                </c:pt>
                <c:pt idx="1787">
                  <c:v>44712</c:v>
                </c:pt>
                <c:pt idx="1788">
                  <c:v>44713</c:v>
                </c:pt>
                <c:pt idx="1789">
                  <c:v>44714</c:v>
                </c:pt>
                <c:pt idx="1790">
                  <c:v>44715</c:v>
                </c:pt>
                <c:pt idx="1791">
                  <c:v>44718</c:v>
                </c:pt>
                <c:pt idx="1792">
                  <c:v>44719</c:v>
                </c:pt>
                <c:pt idx="1793">
                  <c:v>44720</c:v>
                </c:pt>
                <c:pt idx="1794">
                  <c:v>44721</c:v>
                </c:pt>
                <c:pt idx="1795">
                  <c:v>44722</c:v>
                </c:pt>
                <c:pt idx="1796">
                  <c:v>44725</c:v>
                </c:pt>
                <c:pt idx="1797">
                  <c:v>44726</c:v>
                </c:pt>
                <c:pt idx="1798">
                  <c:v>44727</c:v>
                </c:pt>
                <c:pt idx="1799">
                  <c:v>44728</c:v>
                </c:pt>
                <c:pt idx="1800">
                  <c:v>44729</c:v>
                </c:pt>
                <c:pt idx="1801">
                  <c:v>44732</c:v>
                </c:pt>
                <c:pt idx="1802">
                  <c:v>44733</c:v>
                </c:pt>
                <c:pt idx="1803">
                  <c:v>44734</c:v>
                </c:pt>
                <c:pt idx="1804">
                  <c:v>44735</c:v>
                </c:pt>
                <c:pt idx="1805">
                  <c:v>44736</c:v>
                </c:pt>
                <c:pt idx="1806">
                  <c:v>44739</c:v>
                </c:pt>
                <c:pt idx="1807">
                  <c:v>44740</c:v>
                </c:pt>
                <c:pt idx="1808">
                  <c:v>44741</c:v>
                </c:pt>
                <c:pt idx="1809">
                  <c:v>44742</c:v>
                </c:pt>
                <c:pt idx="1810">
                  <c:v>44743</c:v>
                </c:pt>
                <c:pt idx="1811">
                  <c:v>44746</c:v>
                </c:pt>
                <c:pt idx="1812">
                  <c:v>44747</c:v>
                </c:pt>
                <c:pt idx="1813">
                  <c:v>44748</c:v>
                </c:pt>
                <c:pt idx="1814">
                  <c:v>44749</c:v>
                </c:pt>
                <c:pt idx="1815">
                  <c:v>44750</c:v>
                </c:pt>
                <c:pt idx="1816">
                  <c:v>44753</c:v>
                </c:pt>
                <c:pt idx="1817">
                  <c:v>44754</c:v>
                </c:pt>
                <c:pt idx="1818">
                  <c:v>44755</c:v>
                </c:pt>
                <c:pt idx="1819">
                  <c:v>44756</c:v>
                </c:pt>
                <c:pt idx="1820">
                  <c:v>44757</c:v>
                </c:pt>
                <c:pt idx="1821">
                  <c:v>44760</c:v>
                </c:pt>
                <c:pt idx="1822">
                  <c:v>44761</c:v>
                </c:pt>
                <c:pt idx="1823">
                  <c:v>44762</c:v>
                </c:pt>
                <c:pt idx="1824">
                  <c:v>44763</c:v>
                </c:pt>
                <c:pt idx="1825">
                  <c:v>44764</c:v>
                </c:pt>
                <c:pt idx="1826">
                  <c:v>44767</c:v>
                </c:pt>
                <c:pt idx="1827">
                  <c:v>44768</c:v>
                </c:pt>
                <c:pt idx="1828">
                  <c:v>44769</c:v>
                </c:pt>
                <c:pt idx="1829">
                  <c:v>44770</c:v>
                </c:pt>
                <c:pt idx="1830">
                  <c:v>44771</c:v>
                </c:pt>
                <c:pt idx="1831">
                  <c:v>44774</c:v>
                </c:pt>
                <c:pt idx="1832">
                  <c:v>44775</c:v>
                </c:pt>
                <c:pt idx="1833">
                  <c:v>44776</c:v>
                </c:pt>
                <c:pt idx="1834">
                  <c:v>44777</c:v>
                </c:pt>
                <c:pt idx="1835">
                  <c:v>44778</c:v>
                </c:pt>
                <c:pt idx="1836">
                  <c:v>44781</c:v>
                </c:pt>
                <c:pt idx="1837">
                  <c:v>44782</c:v>
                </c:pt>
                <c:pt idx="1838">
                  <c:v>44783</c:v>
                </c:pt>
                <c:pt idx="1839">
                  <c:v>44784</c:v>
                </c:pt>
                <c:pt idx="1840">
                  <c:v>44785</c:v>
                </c:pt>
                <c:pt idx="1841">
                  <c:v>44788</c:v>
                </c:pt>
                <c:pt idx="1842">
                  <c:v>44789</c:v>
                </c:pt>
                <c:pt idx="1843">
                  <c:v>44790</c:v>
                </c:pt>
                <c:pt idx="1844">
                  <c:v>44791</c:v>
                </c:pt>
                <c:pt idx="1845">
                  <c:v>44792</c:v>
                </c:pt>
                <c:pt idx="1846">
                  <c:v>44795</c:v>
                </c:pt>
                <c:pt idx="1847">
                  <c:v>44796</c:v>
                </c:pt>
                <c:pt idx="1848">
                  <c:v>44797</c:v>
                </c:pt>
                <c:pt idx="1849">
                  <c:v>44798</c:v>
                </c:pt>
                <c:pt idx="1850">
                  <c:v>44799</c:v>
                </c:pt>
                <c:pt idx="1851">
                  <c:v>44802</c:v>
                </c:pt>
                <c:pt idx="1852">
                  <c:v>44803</c:v>
                </c:pt>
                <c:pt idx="1853">
                  <c:v>44804</c:v>
                </c:pt>
                <c:pt idx="1854">
                  <c:v>44809</c:v>
                </c:pt>
                <c:pt idx="1855">
                  <c:v>44810</c:v>
                </c:pt>
                <c:pt idx="1856">
                  <c:v>44811</c:v>
                </c:pt>
                <c:pt idx="1857">
                  <c:v>44812</c:v>
                </c:pt>
                <c:pt idx="1858">
                  <c:v>44813</c:v>
                </c:pt>
                <c:pt idx="1859">
                  <c:v>44816</c:v>
                </c:pt>
                <c:pt idx="1860">
                  <c:v>44817</c:v>
                </c:pt>
                <c:pt idx="1861">
                  <c:v>44818</c:v>
                </c:pt>
                <c:pt idx="1862">
                  <c:v>44819</c:v>
                </c:pt>
                <c:pt idx="1863">
                  <c:v>44820</c:v>
                </c:pt>
                <c:pt idx="1864">
                  <c:v>44823</c:v>
                </c:pt>
                <c:pt idx="1865">
                  <c:v>44824</c:v>
                </c:pt>
                <c:pt idx="1866">
                  <c:v>44825</c:v>
                </c:pt>
                <c:pt idx="1867">
                  <c:v>44826</c:v>
                </c:pt>
                <c:pt idx="1868">
                  <c:v>44827</c:v>
                </c:pt>
                <c:pt idx="1869">
                  <c:v>44830</c:v>
                </c:pt>
                <c:pt idx="1870">
                  <c:v>44831</c:v>
                </c:pt>
                <c:pt idx="1871">
                  <c:v>44832</c:v>
                </c:pt>
                <c:pt idx="1872">
                  <c:v>44833</c:v>
                </c:pt>
                <c:pt idx="1873">
                  <c:v>44834</c:v>
                </c:pt>
                <c:pt idx="1874">
                  <c:v>44837</c:v>
                </c:pt>
                <c:pt idx="1875">
                  <c:v>44838</c:v>
                </c:pt>
                <c:pt idx="1876">
                  <c:v>44839</c:v>
                </c:pt>
                <c:pt idx="1877">
                  <c:v>44840</c:v>
                </c:pt>
                <c:pt idx="1878">
                  <c:v>44841</c:v>
                </c:pt>
                <c:pt idx="1879">
                  <c:v>44844</c:v>
                </c:pt>
                <c:pt idx="1880">
                  <c:v>44845</c:v>
                </c:pt>
                <c:pt idx="1881">
                  <c:v>44846</c:v>
                </c:pt>
                <c:pt idx="1882">
                  <c:v>44847</c:v>
                </c:pt>
                <c:pt idx="1883">
                  <c:v>44848</c:v>
                </c:pt>
                <c:pt idx="1884">
                  <c:v>44851</c:v>
                </c:pt>
                <c:pt idx="1885">
                  <c:v>44852</c:v>
                </c:pt>
                <c:pt idx="1886">
                  <c:v>44853</c:v>
                </c:pt>
                <c:pt idx="1887">
                  <c:v>44854</c:v>
                </c:pt>
                <c:pt idx="1888">
                  <c:v>44855</c:v>
                </c:pt>
                <c:pt idx="1889">
                  <c:v>44858</c:v>
                </c:pt>
                <c:pt idx="1890">
                  <c:v>44859</c:v>
                </c:pt>
                <c:pt idx="1891">
                  <c:v>44860</c:v>
                </c:pt>
                <c:pt idx="1892">
                  <c:v>44861</c:v>
                </c:pt>
                <c:pt idx="1893">
                  <c:v>44862</c:v>
                </c:pt>
                <c:pt idx="1894">
                  <c:v>44865</c:v>
                </c:pt>
                <c:pt idx="1895">
                  <c:v>44866</c:v>
                </c:pt>
                <c:pt idx="1896">
                  <c:v>44867</c:v>
                </c:pt>
                <c:pt idx="1897">
                  <c:v>44868</c:v>
                </c:pt>
                <c:pt idx="1898">
                  <c:v>44869</c:v>
                </c:pt>
                <c:pt idx="1899">
                  <c:v>44872</c:v>
                </c:pt>
                <c:pt idx="1900">
                  <c:v>44873</c:v>
                </c:pt>
                <c:pt idx="1901">
                  <c:v>44874</c:v>
                </c:pt>
                <c:pt idx="1902">
                  <c:v>44875</c:v>
                </c:pt>
                <c:pt idx="1903">
                  <c:v>44876</c:v>
                </c:pt>
                <c:pt idx="1904">
                  <c:v>44879</c:v>
                </c:pt>
                <c:pt idx="1905">
                  <c:v>44880</c:v>
                </c:pt>
                <c:pt idx="1906">
                  <c:v>44881</c:v>
                </c:pt>
                <c:pt idx="1907">
                  <c:v>44882</c:v>
                </c:pt>
                <c:pt idx="1908">
                  <c:v>44883</c:v>
                </c:pt>
                <c:pt idx="1909">
                  <c:v>44886</c:v>
                </c:pt>
                <c:pt idx="1910">
                  <c:v>44887</c:v>
                </c:pt>
                <c:pt idx="1911">
                  <c:v>44888</c:v>
                </c:pt>
                <c:pt idx="1912">
                  <c:v>44889</c:v>
                </c:pt>
                <c:pt idx="1913">
                  <c:v>44890</c:v>
                </c:pt>
                <c:pt idx="1914">
                  <c:v>44893</c:v>
                </c:pt>
                <c:pt idx="1915">
                  <c:v>44894</c:v>
                </c:pt>
                <c:pt idx="1916">
                  <c:v>44895</c:v>
                </c:pt>
                <c:pt idx="1917">
                  <c:v>44896</c:v>
                </c:pt>
                <c:pt idx="1918">
                  <c:v>44897</c:v>
                </c:pt>
                <c:pt idx="1919">
                  <c:v>44900</c:v>
                </c:pt>
                <c:pt idx="1920">
                  <c:v>44901</c:v>
                </c:pt>
                <c:pt idx="1921">
                  <c:v>44902</c:v>
                </c:pt>
                <c:pt idx="1922">
                  <c:v>44903</c:v>
                </c:pt>
                <c:pt idx="1923">
                  <c:v>44904</c:v>
                </c:pt>
                <c:pt idx="1924">
                  <c:v>44907</c:v>
                </c:pt>
                <c:pt idx="1925">
                  <c:v>44908</c:v>
                </c:pt>
                <c:pt idx="1926">
                  <c:v>44909</c:v>
                </c:pt>
                <c:pt idx="1927">
                  <c:v>44910</c:v>
                </c:pt>
                <c:pt idx="1928">
                  <c:v>44911</c:v>
                </c:pt>
                <c:pt idx="1929">
                  <c:v>44914</c:v>
                </c:pt>
                <c:pt idx="1930">
                  <c:v>44915</c:v>
                </c:pt>
                <c:pt idx="1931">
                  <c:v>44916</c:v>
                </c:pt>
                <c:pt idx="1932">
                  <c:v>44917</c:v>
                </c:pt>
                <c:pt idx="1933">
                  <c:v>44918</c:v>
                </c:pt>
                <c:pt idx="1934">
                  <c:v>44921</c:v>
                </c:pt>
                <c:pt idx="1935">
                  <c:v>44922</c:v>
                </c:pt>
                <c:pt idx="1936">
                  <c:v>44923</c:v>
                </c:pt>
                <c:pt idx="1937">
                  <c:v>44924</c:v>
                </c:pt>
                <c:pt idx="1938">
                  <c:v>44925</c:v>
                </c:pt>
                <c:pt idx="1939">
                  <c:v>44929</c:v>
                </c:pt>
                <c:pt idx="1940">
                  <c:v>44930</c:v>
                </c:pt>
                <c:pt idx="1941">
                  <c:v>44931</c:v>
                </c:pt>
                <c:pt idx="1942">
                  <c:v>44932</c:v>
                </c:pt>
                <c:pt idx="1943">
                  <c:v>44935</c:v>
                </c:pt>
                <c:pt idx="1944">
                  <c:v>44936</c:v>
                </c:pt>
                <c:pt idx="1945">
                  <c:v>44937</c:v>
                </c:pt>
                <c:pt idx="1946">
                  <c:v>44938</c:v>
                </c:pt>
                <c:pt idx="1947">
                  <c:v>44939</c:v>
                </c:pt>
                <c:pt idx="1948">
                  <c:v>44942</c:v>
                </c:pt>
                <c:pt idx="1949">
                  <c:v>44943</c:v>
                </c:pt>
                <c:pt idx="1950">
                  <c:v>44944</c:v>
                </c:pt>
                <c:pt idx="1951">
                  <c:v>44945</c:v>
                </c:pt>
                <c:pt idx="1952">
                  <c:v>44953</c:v>
                </c:pt>
                <c:pt idx="1953">
                  <c:v>44956</c:v>
                </c:pt>
                <c:pt idx="1954">
                  <c:v>44957</c:v>
                </c:pt>
                <c:pt idx="1955">
                  <c:v>44958</c:v>
                </c:pt>
                <c:pt idx="1956">
                  <c:v>44959</c:v>
                </c:pt>
                <c:pt idx="1957">
                  <c:v>44960</c:v>
                </c:pt>
                <c:pt idx="1958">
                  <c:v>44963</c:v>
                </c:pt>
                <c:pt idx="1959">
                  <c:v>44964</c:v>
                </c:pt>
                <c:pt idx="1960">
                  <c:v>44965</c:v>
                </c:pt>
                <c:pt idx="1961">
                  <c:v>44966</c:v>
                </c:pt>
                <c:pt idx="1962">
                  <c:v>44967</c:v>
                </c:pt>
                <c:pt idx="1963">
                  <c:v>44970</c:v>
                </c:pt>
                <c:pt idx="1964">
                  <c:v>44971</c:v>
                </c:pt>
                <c:pt idx="1965">
                  <c:v>44972</c:v>
                </c:pt>
                <c:pt idx="1966">
                  <c:v>44973</c:v>
                </c:pt>
                <c:pt idx="1967">
                  <c:v>44974</c:v>
                </c:pt>
                <c:pt idx="1968">
                  <c:v>44977</c:v>
                </c:pt>
                <c:pt idx="1969">
                  <c:v>44978</c:v>
                </c:pt>
                <c:pt idx="1970">
                  <c:v>44979</c:v>
                </c:pt>
                <c:pt idx="1971">
                  <c:v>44980</c:v>
                </c:pt>
                <c:pt idx="1972">
                  <c:v>44981</c:v>
                </c:pt>
                <c:pt idx="1973">
                  <c:v>44984</c:v>
                </c:pt>
                <c:pt idx="1974">
                  <c:v>44985</c:v>
                </c:pt>
                <c:pt idx="1975">
                  <c:v>44986</c:v>
                </c:pt>
                <c:pt idx="1976">
                  <c:v>44987</c:v>
                </c:pt>
                <c:pt idx="1977">
                  <c:v>44988</c:v>
                </c:pt>
                <c:pt idx="1978">
                  <c:v>44991</c:v>
                </c:pt>
                <c:pt idx="1979">
                  <c:v>44992</c:v>
                </c:pt>
                <c:pt idx="1980">
                  <c:v>44993</c:v>
                </c:pt>
                <c:pt idx="1981">
                  <c:v>44994</c:v>
                </c:pt>
                <c:pt idx="1982">
                  <c:v>44995</c:v>
                </c:pt>
                <c:pt idx="1983">
                  <c:v>44998</c:v>
                </c:pt>
                <c:pt idx="1984">
                  <c:v>44999</c:v>
                </c:pt>
                <c:pt idx="1985">
                  <c:v>45000</c:v>
                </c:pt>
                <c:pt idx="1986">
                  <c:v>45001</c:v>
                </c:pt>
                <c:pt idx="1987">
                  <c:v>45002</c:v>
                </c:pt>
                <c:pt idx="1988">
                  <c:v>45005</c:v>
                </c:pt>
                <c:pt idx="1989">
                  <c:v>45006</c:v>
                </c:pt>
                <c:pt idx="1990">
                  <c:v>45007</c:v>
                </c:pt>
                <c:pt idx="1991">
                  <c:v>45008</c:v>
                </c:pt>
                <c:pt idx="1992">
                  <c:v>45009</c:v>
                </c:pt>
                <c:pt idx="1993">
                  <c:v>45012</c:v>
                </c:pt>
                <c:pt idx="1994">
                  <c:v>45013</c:v>
                </c:pt>
                <c:pt idx="1995">
                  <c:v>45014</c:v>
                </c:pt>
                <c:pt idx="1996">
                  <c:v>45015</c:v>
                </c:pt>
                <c:pt idx="1997">
                  <c:v>45016</c:v>
                </c:pt>
                <c:pt idx="1998">
                  <c:v>45019</c:v>
                </c:pt>
                <c:pt idx="1999">
                  <c:v>45020</c:v>
                </c:pt>
                <c:pt idx="2000">
                  <c:v>45021</c:v>
                </c:pt>
                <c:pt idx="2001">
                  <c:v>45022</c:v>
                </c:pt>
                <c:pt idx="2002">
                  <c:v>45023</c:v>
                </c:pt>
                <c:pt idx="2003">
                  <c:v>45026</c:v>
                </c:pt>
                <c:pt idx="2004">
                  <c:v>45027</c:v>
                </c:pt>
                <c:pt idx="2005">
                  <c:v>45028</c:v>
                </c:pt>
                <c:pt idx="2006">
                  <c:v>45029</c:v>
                </c:pt>
                <c:pt idx="2007">
                  <c:v>45030</c:v>
                </c:pt>
                <c:pt idx="2008">
                  <c:v>45033</c:v>
                </c:pt>
                <c:pt idx="2009">
                  <c:v>45034</c:v>
                </c:pt>
                <c:pt idx="2010">
                  <c:v>45035</c:v>
                </c:pt>
                <c:pt idx="2011">
                  <c:v>45036</c:v>
                </c:pt>
                <c:pt idx="2012">
                  <c:v>45037</c:v>
                </c:pt>
                <c:pt idx="2013">
                  <c:v>45040</c:v>
                </c:pt>
                <c:pt idx="2014">
                  <c:v>45041</c:v>
                </c:pt>
                <c:pt idx="2015">
                  <c:v>45042</c:v>
                </c:pt>
                <c:pt idx="2016">
                  <c:v>45043</c:v>
                </c:pt>
                <c:pt idx="2017">
                  <c:v>45044</c:v>
                </c:pt>
                <c:pt idx="2018">
                  <c:v>45050</c:v>
                </c:pt>
                <c:pt idx="2019">
                  <c:v>45051</c:v>
                </c:pt>
                <c:pt idx="2020">
                  <c:v>45054</c:v>
                </c:pt>
                <c:pt idx="2021">
                  <c:v>45055</c:v>
                </c:pt>
                <c:pt idx="2022">
                  <c:v>45056</c:v>
                </c:pt>
                <c:pt idx="2023">
                  <c:v>45057</c:v>
                </c:pt>
                <c:pt idx="2024">
                  <c:v>45058</c:v>
                </c:pt>
                <c:pt idx="2025">
                  <c:v>45061</c:v>
                </c:pt>
                <c:pt idx="2026">
                  <c:v>45062</c:v>
                </c:pt>
                <c:pt idx="2027">
                  <c:v>45063</c:v>
                </c:pt>
                <c:pt idx="2028">
                  <c:v>45064</c:v>
                </c:pt>
                <c:pt idx="2029">
                  <c:v>45065</c:v>
                </c:pt>
                <c:pt idx="2030">
                  <c:v>45068</c:v>
                </c:pt>
                <c:pt idx="2031">
                  <c:v>45069</c:v>
                </c:pt>
                <c:pt idx="2032">
                  <c:v>45070</c:v>
                </c:pt>
                <c:pt idx="2033">
                  <c:v>45071</c:v>
                </c:pt>
                <c:pt idx="2034">
                  <c:v>45072</c:v>
                </c:pt>
                <c:pt idx="2035">
                  <c:v>45075</c:v>
                </c:pt>
                <c:pt idx="2036">
                  <c:v>45076</c:v>
                </c:pt>
                <c:pt idx="2037">
                  <c:v>45077</c:v>
                </c:pt>
                <c:pt idx="2038">
                  <c:v>45078</c:v>
                </c:pt>
                <c:pt idx="2039">
                  <c:v>45079</c:v>
                </c:pt>
                <c:pt idx="2040">
                  <c:v>45082</c:v>
                </c:pt>
                <c:pt idx="2041">
                  <c:v>45083</c:v>
                </c:pt>
                <c:pt idx="2042">
                  <c:v>45084</c:v>
                </c:pt>
                <c:pt idx="2043">
                  <c:v>45085</c:v>
                </c:pt>
                <c:pt idx="2044">
                  <c:v>45086</c:v>
                </c:pt>
                <c:pt idx="2045">
                  <c:v>45089</c:v>
                </c:pt>
                <c:pt idx="2046">
                  <c:v>45090</c:v>
                </c:pt>
                <c:pt idx="2047">
                  <c:v>45091</c:v>
                </c:pt>
                <c:pt idx="2048">
                  <c:v>45092</c:v>
                </c:pt>
                <c:pt idx="2049">
                  <c:v>45093</c:v>
                </c:pt>
                <c:pt idx="2050">
                  <c:v>45096</c:v>
                </c:pt>
                <c:pt idx="2051">
                  <c:v>45097</c:v>
                </c:pt>
                <c:pt idx="2052">
                  <c:v>45098</c:v>
                </c:pt>
                <c:pt idx="2053">
                  <c:v>45099</c:v>
                </c:pt>
                <c:pt idx="2054">
                  <c:v>45100</c:v>
                </c:pt>
                <c:pt idx="2055">
                  <c:v>45103</c:v>
                </c:pt>
                <c:pt idx="2056">
                  <c:v>45104</c:v>
                </c:pt>
                <c:pt idx="2057">
                  <c:v>45105</c:v>
                </c:pt>
                <c:pt idx="2058">
                  <c:v>45106</c:v>
                </c:pt>
                <c:pt idx="2059">
                  <c:v>45107</c:v>
                </c:pt>
                <c:pt idx="2060">
                  <c:v>45110</c:v>
                </c:pt>
                <c:pt idx="2061">
                  <c:v>45111</c:v>
                </c:pt>
                <c:pt idx="2062">
                  <c:v>45112</c:v>
                </c:pt>
                <c:pt idx="2063">
                  <c:v>45113</c:v>
                </c:pt>
                <c:pt idx="2064">
                  <c:v>45114</c:v>
                </c:pt>
                <c:pt idx="2065">
                  <c:v>45117</c:v>
                </c:pt>
                <c:pt idx="2066">
                  <c:v>45118</c:v>
                </c:pt>
                <c:pt idx="2067">
                  <c:v>45119</c:v>
                </c:pt>
                <c:pt idx="2068">
                  <c:v>45120</c:v>
                </c:pt>
                <c:pt idx="2069">
                  <c:v>45121</c:v>
                </c:pt>
                <c:pt idx="2070">
                  <c:v>45124</c:v>
                </c:pt>
                <c:pt idx="2071">
                  <c:v>45125</c:v>
                </c:pt>
                <c:pt idx="2072">
                  <c:v>45126</c:v>
                </c:pt>
                <c:pt idx="2073">
                  <c:v>45127</c:v>
                </c:pt>
                <c:pt idx="2074">
                  <c:v>45128</c:v>
                </c:pt>
                <c:pt idx="2075">
                  <c:v>45131</c:v>
                </c:pt>
                <c:pt idx="2076">
                  <c:v>45132</c:v>
                </c:pt>
                <c:pt idx="2077">
                  <c:v>45133</c:v>
                </c:pt>
                <c:pt idx="2078">
                  <c:v>45134</c:v>
                </c:pt>
                <c:pt idx="2079">
                  <c:v>45135</c:v>
                </c:pt>
                <c:pt idx="2080">
                  <c:v>45138</c:v>
                </c:pt>
                <c:pt idx="2081">
                  <c:v>45139</c:v>
                </c:pt>
                <c:pt idx="2082">
                  <c:v>45140</c:v>
                </c:pt>
                <c:pt idx="2083">
                  <c:v>45141</c:v>
                </c:pt>
                <c:pt idx="2084">
                  <c:v>45142</c:v>
                </c:pt>
                <c:pt idx="2085">
                  <c:v>45145</c:v>
                </c:pt>
                <c:pt idx="2086">
                  <c:v>45146</c:v>
                </c:pt>
                <c:pt idx="2087">
                  <c:v>45147</c:v>
                </c:pt>
                <c:pt idx="2088">
                  <c:v>45148</c:v>
                </c:pt>
                <c:pt idx="2089">
                  <c:v>45149</c:v>
                </c:pt>
                <c:pt idx="2090">
                  <c:v>45152</c:v>
                </c:pt>
                <c:pt idx="2091">
                  <c:v>45153</c:v>
                </c:pt>
                <c:pt idx="2092">
                  <c:v>45154</c:v>
                </c:pt>
                <c:pt idx="2093">
                  <c:v>45155</c:v>
                </c:pt>
                <c:pt idx="2094">
                  <c:v>45156</c:v>
                </c:pt>
                <c:pt idx="2095">
                  <c:v>45159</c:v>
                </c:pt>
                <c:pt idx="2096">
                  <c:v>45160</c:v>
                </c:pt>
                <c:pt idx="2097">
                  <c:v>45161</c:v>
                </c:pt>
                <c:pt idx="2098">
                  <c:v>45162</c:v>
                </c:pt>
                <c:pt idx="2099">
                  <c:v>45163</c:v>
                </c:pt>
                <c:pt idx="2100">
                  <c:v>45166</c:v>
                </c:pt>
                <c:pt idx="2101">
                  <c:v>45167</c:v>
                </c:pt>
                <c:pt idx="2102">
                  <c:v>45168</c:v>
                </c:pt>
                <c:pt idx="2103">
                  <c:v>45169</c:v>
                </c:pt>
                <c:pt idx="2104">
                  <c:v>45170</c:v>
                </c:pt>
                <c:pt idx="2105">
                  <c:v>45173</c:v>
                </c:pt>
                <c:pt idx="2106">
                  <c:v>45174</c:v>
                </c:pt>
                <c:pt idx="2107">
                  <c:v>45175</c:v>
                </c:pt>
                <c:pt idx="2108">
                  <c:v>45176</c:v>
                </c:pt>
                <c:pt idx="2109">
                  <c:v>45177</c:v>
                </c:pt>
                <c:pt idx="2110">
                  <c:v>45180</c:v>
                </c:pt>
                <c:pt idx="2111">
                  <c:v>45181</c:v>
                </c:pt>
                <c:pt idx="2112">
                  <c:v>45182</c:v>
                </c:pt>
                <c:pt idx="2113">
                  <c:v>45183</c:v>
                </c:pt>
                <c:pt idx="2114">
                  <c:v>45184</c:v>
                </c:pt>
                <c:pt idx="2115">
                  <c:v>45187</c:v>
                </c:pt>
                <c:pt idx="2116">
                  <c:v>45188</c:v>
                </c:pt>
                <c:pt idx="2117">
                  <c:v>45189</c:v>
                </c:pt>
                <c:pt idx="2118">
                  <c:v>45190</c:v>
                </c:pt>
                <c:pt idx="2119">
                  <c:v>45191</c:v>
                </c:pt>
                <c:pt idx="2120">
                  <c:v>45194</c:v>
                </c:pt>
                <c:pt idx="2121">
                  <c:v>45195</c:v>
                </c:pt>
                <c:pt idx="2122">
                  <c:v>45196</c:v>
                </c:pt>
                <c:pt idx="2123">
                  <c:v>45197</c:v>
                </c:pt>
                <c:pt idx="2124">
                  <c:v>45198</c:v>
                </c:pt>
                <c:pt idx="2125">
                  <c:v>45201</c:v>
                </c:pt>
                <c:pt idx="2126">
                  <c:v>45202</c:v>
                </c:pt>
                <c:pt idx="2127">
                  <c:v>45203</c:v>
                </c:pt>
                <c:pt idx="2128">
                  <c:v>45204</c:v>
                </c:pt>
                <c:pt idx="2129">
                  <c:v>45205</c:v>
                </c:pt>
                <c:pt idx="2130">
                  <c:v>45208</c:v>
                </c:pt>
                <c:pt idx="2131">
                  <c:v>45209</c:v>
                </c:pt>
                <c:pt idx="2132">
                  <c:v>45210</c:v>
                </c:pt>
                <c:pt idx="2133">
                  <c:v>45211</c:v>
                </c:pt>
                <c:pt idx="2134">
                  <c:v>45212</c:v>
                </c:pt>
                <c:pt idx="2135">
                  <c:v>45215</c:v>
                </c:pt>
                <c:pt idx="2136">
                  <c:v>45216</c:v>
                </c:pt>
                <c:pt idx="2137">
                  <c:v>45217</c:v>
                </c:pt>
                <c:pt idx="2138">
                  <c:v>45218</c:v>
                </c:pt>
                <c:pt idx="2139">
                  <c:v>45219</c:v>
                </c:pt>
                <c:pt idx="2140">
                  <c:v>45222</c:v>
                </c:pt>
                <c:pt idx="2141">
                  <c:v>45223</c:v>
                </c:pt>
                <c:pt idx="2142">
                  <c:v>45224</c:v>
                </c:pt>
                <c:pt idx="2143">
                  <c:v>45225</c:v>
                </c:pt>
                <c:pt idx="2144">
                  <c:v>45226</c:v>
                </c:pt>
                <c:pt idx="2145">
                  <c:v>45229</c:v>
                </c:pt>
                <c:pt idx="2146">
                  <c:v>45230</c:v>
                </c:pt>
                <c:pt idx="2147">
                  <c:v>45231</c:v>
                </c:pt>
                <c:pt idx="2148">
                  <c:v>45232</c:v>
                </c:pt>
                <c:pt idx="2149">
                  <c:v>45233</c:v>
                </c:pt>
                <c:pt idx="2150">
                  <c:v>45236</c:v>
                </c:pt>
                <c:pt idx="2151">
                  <c:v>45237</c:v>
                </c:pt>
                <c:pt idx="2152">
                  <c:v>45238</c:v>
                </c:pt>
                <c:pt idx="2153">
                  <c:v>45239</c:v>
                </c:pt>
                <c:pt idx="2154">
                  <c:v>45240</c:v>
                </c:pt>
                <c:pt idx="2155">
                  <c:v>45243</c:v>
                </c:pt>
                <c:pt idx="2156">
                  <c:v>45244</c:v>
                </c:pt>
                <c:pt idx="2157">
                  <c:v>45245</c:v>
                </c:pt>
                <c:pt idx="2158">
                  <c:v>45246</c:v>
                </c:pt>
                <c:pt idx="2159" formatCode="m/d/yyyy">
                  <c:v>45247</c:v>
                </c:pt>
                <c:pt idx="2160" formatCode="m/d/yyyy">
                  <c:v>45250</c:v>
                </c:pt>
                <c:pt idx="2161" formatCode="m/d/yyyy">
                  <c:v>45251</c:v>
                </c:pt>
                <c:pt idx="2162" formatCode="m/d/yyyy">
                  <c:v>45252</c:v>
                </c:pt>
                <c:pt idx="2163" formatCode="m/d/yyyy">
                  <c:v>45253</c:v>
                </c:pt>
                <c:pt idx="2164" formatCode="m/d/yyyy">
                  <c:v>45254</c:v>
                </c:pt>
                <c:pt idx="2165" formatCode="m/d/yyyy">
                  <c:v>45257</c:v>
                </c:pt>
                <c:pt idx="2166" formatCode="m/d/yyyy">
                  <c:v>45258</c:v>
                </c:pt>
                <c:pt idx="2167" formatCode="m/d/yyyy">
                  <c:v>45259</c:v>
                </c:pt>
                <c:pt idx="2168" formatCode="m/d/yyyy">
                  <c:v>45260</c:v>
                </c:pt>
                <c:pt idx="2169" formatCode="m/d/yyyy">
                  <c:v>45261</c:v>
                </c:pt>
                <c:pt idx="2170" formatCode="m/d/yyyy">
                  <c:v>45264</c:v>
                </c:pt>
                <c:pt idx="2171" formatCode="m/d/yyyy">
                  <c:v>45265</c:v>
                </c:pt>
                <c:pt idx="2172" formatCode="m/d/yyyy">
                  <c:v>45266</c:v>
                </c:pt>
                <c:pt idx="2173" formatCode="m/d/yyyy">
                  <c:v>45267</c:v>
                </c:pt>
                <c:pt idx="2174" formatCode="m/d/yyyy">
                  <c:v>45268</c:v>
                </c:pt>
                <c:pt idx="2175" formatCode="m/d/yyyy">
                  <c:v>45271</c:v>
                </c:pt>
                <c:pt idx="2176" formatCode="m/d/yyyy">
                  <c:v>45272</c:v>
                </c:pt>
                <c:pt idx="2177" formatCode="m/d/yyyy">
                  <c:v>45273</c:v>
                </c:pt>
                <c:pt idx="2178" formatCode="m/d/yyyy">
                  <c:v>45274</c:v>
                </c:pt>
                <c:pt idx="2179" formatCode="m/d/yyyy">
                  <c:v>45275</c:v>
                </c:pt>
                <c:pt idx="2180" formatCode="m/d/yyyy">
                  <c:v>45278</c:v>
                </c:pt>
                <c:pt idx="2181" formatCode="m/d/yyyy">
                  <c:v>45279</c:v>
                </c:pt>
                <c:pt idx="2182" formatCode="m/d/yyyy">
                  <c:v>45280</c:v>
                </c:pt>
                <c:pt idx="2183" formatCode="m/d/yyyy">
                  <c:v>45281</c:v>
                </c:pt>
                <c:pt idx="2184" formatCode="m/d/yyyy">
                  <c:v>45282</c:v>
                </c:pt>
                <c:pt idx="2185" formatCode="m/d/yyyy">
                  <c:v>45285</c:v>
                </c:pt>
                <c:pt idx="2186" formatCode="m/d/yyyy">
                  <c:v>45286</c:v>
                </c:pt>
                <c:pt idx="2187" formatCode="m/d/yyyy">
                  <c:v>45287</c:v>
                </c:pt>
                <c:pt idx="2188" formatCode="m/d/yyyy">
                  <c:v>45288</c:v>
                </c:pt>
                <c:pt idx="2189" formatCode="m/d/yyyy">
                  <c:v>45289</c:v>
                </c:pt>
                <c:pt idx="2190" formatCode="m/d/yyyy">
                  <c:v>45293</c:v>
                </c:pt>
                <c:pt idx="2191" formatCode="m/d/yyyy">
                  <c:v>45294</c:v>
                </c:pt>
                <c:pt idx="2192" formatCode="m/d/yyyy">
                  <c:v>45295</c:v>
                </c:pt>
                <c:pt idx="2193" formatCode="m/d/yyyy">
                  <c:v>45296</c:v>
                </c:pt>
                <c:pt idx="2194" formatCode="m/d/yyyy">
                  <c:v>45299</c:v>
                </c:pt>
                <c:pt idx="2195" formatCode="m/d/yyyy">
                  <c:v>45300</c:v>
                </c:pt>
                <c:pt idx="2196" formatCode="m/d/yyyy">
                  <c:v>45301</c:v>
                </c:pt>
                <c:pt idx="2197" formatCode="m/d/yyyy">
                  <c:v>45302</c:v>
                </c:pt>
                <c:pt idx="2198" formatCode="m/d/yyyy">
                  <c:v>45303</c:v>
                </c:pt>
                <c:pt idx="2199" formatCode="m/d/yyyy">
                  <c:v>45306</c:v>
                </c:pt>
                <c:pt idx="2200" formatCode="m/d/yyyy">
                  <c:v>45307</c:v>
                </c:pt>
                <c:pt idx="2201" formatCode="m/d/yyyy">
                  <c:v>45308</c:v>
                </c:pt>
                <c:pt idx="2202" formatCode="m/d/yyyy">
                  <c:v>45309</c:v>
                </c:pt>
                <c:pt idx="2203" formatCode="m/d/yyyy">
                  <c:v>45310</c:v>
                </c:pt>
                <c:pt idx="2204" formatCode="m/d/yyyy">
                  <c:v>45313</c:v>
                </c:pt>
                <c:pt idx="2205" formatCode="m/d/yyyy">
                  <c:v>45314</c:v>
                </c:pt>
                <c:pt idx="2206" formatCode="m/d/yyyy">
                  <c:v>45315</c:v>
                </c:pt>
                <c:pt idx="2207" formatCode="m/d/yyyy">
                  <c:v>45316</c:v>
                </c:pt>
                <c:pt idx="2208" formatCode="m/d/yyyy">
                  <c:v>45317</c:v>
                </c:pt>
                <c:pt idx="2209" formatCode="m/d/yyyy">
                  <c:v>45320</c:v>
                </c:pt>
                <c:pt idx="2210" formatCode="m/d/yyyy">
                  <c:v>45321</c:v>
                </c:pt>
                <c:pt idx="2211" formatCode="m/d/yyyy">
                  <c:v>45322</c:v>
                </c:pt>
                <c:pt idx="2212" formatCode="m/d/yyyy">
                  <c:v>45323</c:v>
                </c:pt>
                <c:pt idx="2213" formatCode="m/d/yyyy">
                  <c:v>45324</c:v>
                </c:pt>
                <c:pt idx="2214" formatCode="m/d/yyyy">
                  <c:v>45327</c:v>
                </c:pt>
                <c:pt idx="2215" formatCode="m/d/yyyy">
                  <c:v>45328</c:v>
                </c:pt>
                <c:pt idx="2216" formatCode="m/d/yyyy">
                  <c:v>45329</c:v>
                </c:pt>
                <c:pt idx="2217" formatCode="m/d/yyyy">
                  <c:v>45337</c:v>
                </c:pt>
                <c:pt idx="2218" formatCode="m/d/yyyy">
                  <c:v>45338</c:v>
                </c:pt>
                <c:pt idx="2219" formatCode="m/d/yyyy">
                  <c:v>45341</c:v>
                </c:pt>
                <c:pt idx="2220" formatCode="m/d/yyyy">
                  <c:v>45342</c:v>
                </c:pt>
                <c:pt idx="2221" formatCode="m/d/yyyy">
                  <c:v>45343</c:v>
                </c:pt>
                <c:pt idx="2222" formatCode="m/d/yyyy">
                  <c:v>45344</c:v>
                </c:pt>
                <c:pt idx="2223" formatCode="m/d/yyyy">
                  <c:v>45345</c:v>
                </c:pt>
                <c:pt idx="2224" formatCode="m/d/yyyy">
                  <c:v>45348</c:v>
                </c:pt>
                <c:pt idx="2225" formatCode="m/d/yyyy">
                  <c:v>45349</c:v>
                </c:pt>
                <c:pt idx="2226" formatCode="m/d/yyyy">
                  <c:v>45350</c:v>
                </c:pt>
                <c:pt idx="2227" formatCode="m/d/yyyy">
                  <c:v>45351</c:v>
                </c:pt>
                <c:pt idx="2228" formatCode="m/d/yyyy">
                  <c:v>45352</c:v>
                </c:pt>
                <c:pt idx="2229" formatCode="m/d/yyyy">
                  <c:v>45355</c:v>
                </c:pt>
                <c:pt idx="2230" formatCode="m/d/yyyy">
                  <c:v>45356</c:v>
                </c:pt>
                <c:pt idx="2231" formatCode="m/d/yyyy">
                  <c:v>45357</c:v>
                </c:pt>
                <c:pt idx="2232" formatCode="m/d/yyyy">
                  <c:v>45358</c:v>
                </c:pt>
                <c:pt idx="2233" formatCode="m/d/yyyy">
                  <c:v>45359</c:v>
                </c:pt>
                <c:pt idx="2234" formatCode="m/d/yyyy">
                  <c:v>45362</c:v>
                </c:pt>
                <c:pt idx="2235" formatCode="m/d/yyyy">
                  <c:v>45363</c:v>
                </c:pt>
                <c:pt idx="2236" formatCode="m/d/yyyy">
                  <c:v>45364</c:v>
                </c:pt>
                <c:pt idx="2237" formatCode="m/d/yyyy">
                  <c:v>45365</c:v>
                </c:pt>
                <c:pt idx="2238" formatCode="m/d/yyyy">
                  <c:v>45366</c:v>
                </c:pt>
                <c:pt idx="2239" formatCode="m/d/yyyy">
                  <c:v>45369</c:v>
                </c:pt>
                <c:pt idx="2240" formatCode="m/d/yyyy">
                  <c:v>45370</c:v>
                </c:pt>
                <c:pt idx="2241" formatCode="m/d/yyyy">
                  <c:v>45371</c:v>
                </c:pt>
                <c:pt idx="2242" formatCode="m/d/yyyy">
                  <c:v>45372</c:v>
                </c:pt>
                <c:pt idx="2243" formatCode="m/d/yyyy">
                  <c:v>45373</c:v>
                </c:pt>
                <c:pt idx="2244" formatCode="m/d/yyyy">
                  <c:v>45376</c:v>
                </c:pt>
                <c:pt idx="2245" formatCode="m/d/yyyy">
                  <c:v>45377</c:v>
                </c:pt>
                <c:pt idx="2246" formatCode="m/d/yyyy">
                  <c:v>45378</c:v>
                </c:pt>
                <c:pt idx="2247" formatCode="m/d/yyyy">
                  <c:v>45379</c:v>
                </c:pt>
                <c:pt idx="2248" formatCode="m/d/yyyy">
                  <c:v>45380</c:v>
                </c:pt>
                <c:pt idx="2249" formatCode="m/d/yyyy">
                  <c:v>45383</c:v>
                </c:pt>
                <c:pt idx="2250" formatCode="m/d/yyyy">
                  <c:v>45384</c:v>
                </c:pt>
                <c:pt idx="2251" formatCode="m/d/yyyy">
                  <c:v>45385</c:v>
                </c:pt>
                <c:pt idx="2252" formatCode="m/d/yyyy">
                  <c:v>45386</c:v>
                </c:pt>
                <c:pt idx="2253" formatCode="m/d/yyyy">
                  <c:v>45387</c:v>
                </c:pt>
                <c:pt idx="2254" formatCode="m/d/yyyy">
                  <c:v>45390</c:v>
                </c:pt>
                <c:pt idx="2255" formatCode="m/d/yyyy">
                  <c:v>45391</c:v>
                </c:pt>
                <c:pt idx="2256" formatCode="m/d/yyyy">
                  <c:v>45392</c:v>
                </c:pt>
                <c:pt idx="2257" formatCode="m/d/yyyy">
                  <c:v>45393</c:v>
                </c:pt>
                <c:pt idx="2258" formatCode="m/d/yyyy">
                  <c:v>45394</c:v>
                </c:pt>
                <c:pt idx="2259" formatCode="m/d/yyyy">
                  <c:v>45397</c:v>
                </c:pt>
                <c:pt idx="2260" formatCode="m/d/yyyy">
                  <c:v>45398</c:v>
                </c:pt>
                <c:pt idx="2261" formatCode="m/d/yyyy">
                  <c:v>45399</c:v>
                </c:pt>
                <c:pt idx="2262" formatCode="m/d/yyyy">
                  <c:v>45400</c:v>
                </c:pt>
                <c:pt idx="2263" formatCode="m/d/yyyy">
                  <c:v>45401</c:v>
                </c:pt>
                <c:pt idx="2264" formatCode="m/d/yyyy">
                  <c:v>45404</c:v>
                </c:pt>
                <c:pt idx="2265" formatCode="m/d/yyyy">
                  <c:v>45405</c:v>
                </c:pt>
                <c:pt idx="2266" formatCode="m/d/yyyy">
                  <c:v>45406</c:v>
                </c:pt>
                <c:pt idx="2267" formatCode="m/d/yyyy">
                  <c:v>45407</c:v>
                </c:pt>
                <c:pt idx="2268" formatCode="m/d/yyyy">
                  <c:v>45408</c:v>
                </c:pt>
                <c:pt idx="2269" formatCode="m/d/yyyy">
                  <c:v>45411</c:v>
                </c:pt>
                <c:pt idx="2270" formatCode="m/d/yyyy">
                  <c:v>45414</c:v>
                </c:pt>
                <c:pt idx="2271" formatCode="m/d/yyyy">
                  <c:v>45415</c:v>
                </c:pt>
                <c:pt idx="2272" formatCode="m/d/yyyy">
                  <c:v>45416</c:v>
                </c:pt>
                <c:pt idx="2273" formatCode="m/d/yyyy">
                  <c:v>45418</c:v>
                </c:pt>
                <c:pt idx="2274" formatCode="m/d/yyyy">
                  <c:v>45419</c:v>
                </c:pt>
                <c:pt idx="2275" formatCode="m/d/yyyy">
                  <c:v>45420</c:v>
                </c:pt>
                <c:pt idx="2276" formatCode="m/d/yyyy">
                  <c:v>45421</c:v>
                </c:pt>
                <c:pt idx="2277" formatCode="m/d/yyyy">
                  <c:v>45422</c:v>
                </c:pt>
                <c:pt idx="2278" formatCode="m/d/yyyy">
                  <c:v>45425</c:v>
                </c:pt>
                <c:pt idx="2279" formatCode="m/d/yyyy">
                  <c:v>45426</c:v>
                </c:pt>
                <c:pt idx="2280" formatCode="m/d/yyyy">
                  <c:v>45427</c:v>
                </c:pt>
                <c:pt idx="2281" formatCode="m/d/yyyy">
                  <c:v>45428</c:v>
                </c:pt>
                <c:pt idx="2282" formatCode="m/d/yyyy">
                  <c:v>45429</c:v>
                </c:pt>
                <c:pt idx="2283" formatCode="m/d/yyyy">
                  <c:v>45432</c:v>
                </c:pt>
                <c:pt idx="2284" formatCode="m/d/yyyy">
                  <c:v>45433</c:v>
                </c:pt>
                <c:pt idx="2285" formatCode="m/d/yyyy">
                  <c:v>45434</c:v>
                </c:pt>
                <c:pt idx="2286" formatCode="m/d/yyyy">
                  <c:v>45435</c:v>
                </c:pt>
                <c:pt idx="2287" formatCode="m/d/yyyy">
                  <c:v>45436</c:v>
                </c:pt>
                <c:pt idx="2288" formatCode="m/d/yyyy">
                  <c:v>45439</c:v>
                </c:pt>
                <c:pt idx="2289" formatCode="m/d/yyyy">
                  <c:v>45440</c:v>
                </c:pt>
                <c:pt idx="2290" formatCode="m/d/yyyy">
                  <c:v>45441</c:v>
                </c:pt>
                <c:pt idx="2291" formatCode="m/d/yyyy">
                  <c:v>45442</c:v>
                </c:pt>
                <c:pt idx="2292" formatCode="m/d/yyyy">
                  <c:v>45443</c:v>
                </c:pt>
                <c:pt idx="2293" formatCode="m/d/yyyy">
                  <c:v>45446</c:v>
                </c:pt>
                <c:pt idx="2294" formatCode="m/d/yyyy">
                  <c:v>45447</c:v>
                </c:pt>
                <c:pt idx="2295" formatCode="m/d/yyyy">
                  <c:v>45448</c:v>
                </c:pt>
                <c:pt idx="2296" formatCode="m/d/yyyy">
                  <c:v>45449</c:v>
                </c:pt>
                <c:pt idx="2297" formatCode="m/d/yyyy">
                  <c:v>45450</c:v>
                </c:pt>
                <c:pt idx="2298" formatCode="m/d/yyyy">
                  <c:v>45453</c:v>
                </c:pt>
                <c:pt idx="2299" formatCode="m/d/yyyy">
                  <c:v>45454</c:v>
                </c:pt>
                <c:pt idx="2300" formatCode="m/d/yyyy">
                  <c:v>45455</c:v>
                </c:pt>
                <c:pt idx="2301" formatCode="m/d/yyyy">
                  <c:v>45456</c:v>
                </c:pt>
                <c:pt idx="2302" formatCode="m/d/yyyy">
                  <c:v>45457</c:v>
                </c:pt>
                <c:pt idx="2303" formatCode="m/d/yyyy">
                  <c:v>45460</c:v>
                </c:pt>
                <c:pt idx="2304" formatCode="m/d/yyyy">
                  <c:v>45461</c:v>
                </c:pt>
                <c:pt idx="2305" formatCode="m/d/yyyy">
                  <c:v>45462</c:v>
                </c:pt>
                <c:pt idx="2306" formatCode="m/d/yyyy">
                  <c:v>45463</c:v>
                </c:pt>
                <c:pt idx="2307" formatCode="m/d/yyyy">
                  <c:v>45464</c:v>
                </c:pt>
                <c:pt idx="2308" formatCode="m/d/yyyy">
                  <c:v>45467</c:v>
                </c:pt>
                <c:pt idx="2309" formatCode="m/d/yyyy">
                  <c:v>45468</c:v>
                </c:pt>
                <c:pt idx="2310" formatCode="m/d/yyyy">
                  <c:v>45469</c:v>
                </c:pt>
                <c:pt idx="2311" formatCode="m/d/yyyy">
                  <c:v>45470</c:v>
                </c:pt>
                <c:pt idx="2312" formatCode="m/d/yyyy">
                  <c:v>45471</c:v>
                </c:pt>
                <c:pt idx="2313" formatCode="m/d/yyyy">
                  <c:v>45474</c:v>
                </c:pt>
                <c:pt idx="2314" formatCode="m/d/yyyy">
                  <c:v>45475</c:v>
                </c:pt>
                <c:pt idx="2315" formatCode="m/d/yyyy">
                  <c:v>45476</c:v>
                </c:pt>
                <c:pt idx="2316" formatCode="m/d/yyyy">
                  <c:v>45477</c:v>
                </c:pt>
                <c:pt idx="2317" formatCode="m/d/yyyy">
                  <c:v>45478</c:v>
                </c:pt>
                <c:pt idx="2318" formatCode="m/d/yyyy">
                  <c:v>45481</c:v>
                </c:pt>
                <c:pt idx="2319" formatCode="m/d/yyyy">
                  <c:v>45482</c:v>
                </c:pt>
                <c:pt idx="2320" formatCode="m/d/yyyy">
                  <c:v>45483</c:v>
                </c:pt>
                <c:pt idx="2321" formatCode="m/d/yyyy">
                  <c:v>45484</c:v>
                </c:pt>
                <c:pt idx="2322" formatCode="m/d/yyyy">
                  <c:v>45485</c:v>
                </c:pt>
                <c:pt idx="2323" formatCode="m/d/yyyy">
                  <c:v>45488</c:v>
                </c:pt>
                <c:pt idx="2324" formatCode="m/d/yyyy">
                  <c:v>45489</c:v>
                </c:pt>
                <c:pt idx="2325" formatCode="m/d/yyyy">
                  <c:v>45490</c:v>
                </c:pt>
                <c:pt idx="2326" formatCode="m/d/yyyy">
                  <c:v>45491</c:v>
                </c:pt>
                <c:pt idx="2327" formatCode="m/d/yyyy">
                  <c:v>45492</c:v>
                </c:pt>
                <c:pt idx="2328" formatCode="m/d/yyyy">
                  <c:v>45495</c:v>
                </c:pt>
                <c:pt idx="2329" formatCode="m/d/yyyy">
                  <c:v>45496</c:v>
                </c:pt>
                <c:pt idx="2330" formatCode="m/d/yyyy">
                  <c:v>45497</c:v>
                </c:pt>
                <c:pt idx="2331" formatCode="m/d/yyyy">
                  <c:v>45498</c:v>
                </c:pt>
                <c:pt idx="2332" formatCode="m/d/yyyy">
                  <c:v>45499</c:v>
                </c:pt>
                <c:pt idx="2333" formatCode="m/d/yyyy">
                  <c:v>45502</c:v>
                </c:pt>
                <c:pt idx="2334" formatCode="m/d/yyyy">
                  <c:v>45503</c:v>
                </c:pt>
                <c:pt idx="2335" formatCode="m/d/yyyy">
                  <c:v>45504</c:v>
                </c:pt>
                <c:pt idx="2336" formatCode="m/d/yyyy">
                  <c:v>45505</c:v>
                </c:pt>
                <c:pt idx="2337" formatCode="m/d/yyyy">
                  <c:v>45506</c:v>
                </c:pt>
                <c:pt idx="2338" formatCode="m/d/yyyy">
                  <c:v>45509</c:v>
                </c:pt>
                <c:pt idx="2339" formatCode="m/d/yyyy">
                  <c:v>45510</c:v>
                </c:pt>
                <c:pt idx="2340" formatCode="m/d/yyyy">
                  <c:v>45511</c:v>
                </c:pt>
                <c:pt idx="2341" formatCode="m/d/yyyy">
                  <c:v>45512</c:v>
                </c:pt>
                <c:pt idx="2342" formatCode="m/d/yyyy">
                  <c:v>45513</c:v>
                </c:pt>
                <c:pt idx="2343" formatCode="m/d/yyyy">
                  <c:v>45516</c:v>
                </c:pt>
                <c:pt idx="2344" formatCode="m/d/yyyy">
                  <c:v>45517</c:v>
                </c:pt>
                <c:pt idx="2345" formatCode="m/d/yyyy">
                  <c:v>45518</c:v>
                </c:pt>
                <c:pt idx="2346" formatCode="m/d/yyyy">
                  <c:v>45519</c:v>
                </c:pt>
                <c:pt idx="2347" formatCode="m/d/yyyy">
                  <c:v>45520</c:v>
                </c:pt>
                <c:pt idx="2348" formatCode="m/d/yyyy">
                  <c:v>45523</c:v>
                </c:pt>
                <c:pt idx="2349" formatCode="m/d/yyyy">
                  <c:v>45524</c:v>
                </c:pt>
                <c:pt idx="2350" formatCode="m/d/yyyy">
                  <c:v>45525</c:v>
                </c:pt>
                <c:pt idx="2351" formatCode="m/d/yyyy">
                  <c:v>45526</c:v>
                </c:pt>
                <c:pt idx="2352" formatCode="m/d/yyyy">
                  <c:v>45527</c:v>
                </c:pt>
                <c:pt idx="2353" formatCode="m/d/yyyy">
                  <c:v>45530</c:v>
                </c:pt>
                <c:pt idx="2354" formatCode="m/d/yyyy">
                  <c:v>45531</c:v>
                </c:pt>
                <c:pt idx="2355" formatCode="m/d/yyyy">
                  <c:v>45532</c:v>
                </c:pt>
                <c:pt idx="2356" formatCode="m/d/yyyy">
                  <c:v>45533</c:v>
                </c:pt>
                <c:pt idx="2357" formatCode="m/d/yyyy">
                  <c:v>45534</c:v>
                </c:pt>
                <c:pt idx="2358" formatCode="m/d/yyyy">
                  <c:v>45539</c:v>
                </c:pt>
                <c:pt idx="2359" formatCode="m/d/yyyy">
                  <c:v>45540</c:v>
                </c:pt>
                <c:pt idx="2360" formatCode="m/d/yyyy">
                  <c:v>45541</c:v>
                </c:pt>
                <c:pt idx="2361" formatCode="m/d/yyyy">
                  <c:v>45544</c:v>
                </c:pt>
                <c:pt idx="2362" formatCode="m/d/yyyy">
                  <c:v>45545</c:v>
                </c:pt>
                <c:pt idx="2363" formatCode="m/d/yyyy">
                  <c:v>45546</c:v>
                </c:pt>
                <c:pt idx="2364" formatCode="m/d/yyyy">
                  <c:v>45547</c:v>
                </c:pt>
                <c:pt idx="2365" formatCode="m/d/yyyy">
                  <c:v>45548</c:v>
                </c:pt>
                <c:pt idx="2366" formatCode="m/d/yyyy">
                  <c:v>45551</c:v>
                </c:pt>
                <c:pt idx="2367" formatCode="m/d/yyyy">
                  <c:v>45552</c:v>
                </c:pt>
                <c:pt idx="2368" formatCode="m/d/yyyy">
                  <c:v>45553</c:v>
                </c:pt>
                <c:pt idx="2369" formatCode="m/d/yyyy">
                  <c:v>45554</c:v>
                </c:pt>
                <c:pt idx="2370" formatCode="m/d/yyyy">
                  <c:v>45555</c:v>
                </c:pt>
                <c:pt idx="2371" formatCode="m/d/yyyy">
                  <c:v>45558</c:v>
                </c:pt>
                <c:pt idx="2372" formatCode="m/d/yyyy">
                  <c:v>45559</c:v>
                </c:pt>
                <c:pt idx="2373" formatCode="m/d/yyyy">
                  <c:v>45560</c:v>
                </c:pt>
                <c:pt idx="2374" formatCode="m/d/yyyy">
                  <c:v>45561</c:v>
                </c:pt>
                <c:pt idx="2375" formatCode="m/d/yyyy">
                  <c:v>45562</c:v>
                </c:pt>
                <c:pt idx="2376" formatCode="m/d/yyyy">
                  <c:v>45565</c:v>
                </c:pt>
                <c:pt idx="2377" formatCode="m/d/yyyy">
                  <c:v>45566</c:v>
                </c:pt>
                <c:pt idx="2378" formatCode="m/d/yyyy">
                  <c:v>45567</c:v>
                </c:pt>
                <c:pt idx="2379" formatCode="m/d/yyyy">
                  <c:v>45568</c:v>
                </c:pt>
                <c:pt idx="2380" formatCode="m/d/yyyy">
                  <c:v>45569</c:v>
                </c:pt>
                <c:pt idx="2381" formatCode="m/d/yyyy">
                  <c:v>45572</c:v>
                </c:pt>
                <c:pt idx="2382" formatCode="m/d/yyyy">
                  <c:v>45573</c:v>
                </c:pt>
                <c:pt idx="2383" formatCode="m/d/yyyy">
                  <c:v>45574</c:v>
                </c:pt>
                <c:pt idx="2384" formatCode="m/d/yyyy">
                  <c:v>45575</c:v>
                </c:pt>
                <c:pt idx="2385" formatCode="m/d/yyyy">
                  <c:v>45576</c:v>
                </c:pt>
                <c:pt idx="2386" formatCode="m/d/yyyy">
                  <c:v>45579</c:v>
                </c:pt>
                <c:pt idx="2387" formatCode="m/d/yyyy">
                  <c:v>45580</c:v>
                </c:pt>
                <c:pt idx="2388" formatCode="m/d/yyyy">
                  <c:v>45581</c:v>
                </c:pt>
                <c:pt idx="2389" formatCode="m/d/yyyy">
                  <c:v>45582</c:v>
                </c:pt>
                <c:pt idx="2390" formatCode="m/d/yyyy">
                  <c:v>45583</c:v>
                </c:pt>
                <c:pt idx="2391" formatCode="m/d/yyyy">
                  <c:v>45586</c:v>
                </c:pt>
                <c:pt idx="2392" formatCode="m/d/yyyy">
                  <c:v>45587</c:v>
                </c:pt>
                <c:pt idx="2393" formatCode="m/d/yyyy">
                  <c:v>45588</c:v>
                </c:pt>
                <c:pt idx="2394" formatCode="m/d/yyyy">
                  <c:v>45589</c:v>
                </c:pt>
                <c:pt idx="2395" formatCode="m/d/yyyy">
                  <c:v>45590</c:v>
                </c:pt>
                <c:pt idx="2396" formatCode="m/d/yyyy">
                  <c:v>45593</c:v>
                </c:pt>
                <c:pt idx="2397" formatCode="m/d/yyyy">
                  <c:v>45594</c:v>
                </c:pt>
                <c:pt idx="2398" formatCode="m/d/yyyy">
                  <c:v>45595</c:v>
                </c:pt>
                <c:pt idx="2399" formatCode="m/d/yyyy">
                  <c:v>45596</c:v>
                </c:pt>
                <c:pt idx="2400" formatCode="m/d/yyyy">
                  <c:v>45597</c:v>
                </c:pt>
                <c:pt idx="2401" formatCode="m/d/yyyy">
                  <c:v>45600</c:v>
                </c:pt>
                <c:pt idx="2402" formatCode="m/d/yyyy">
                  <c:v>45601</c:v>
                </c:pt>
                <c:pt idx="2403" formatCode="m/d/yyyy">
                  <c:v>45602</c:v>
                </c:pt>
                <c:pt idx="2404" formatCode="m/d/yyyy">
                  <c:v>45603</c:v>
                </c:pt>
                <c:pt idx="2405" formatCode="m/d/yyyy">
                  <c:v>45604</c:v>
                </c:pt>
                <c:pt idx="2406" formatCode="m/d/yyyy">
                  <c:v>45607</c:v>
                </c:pt>
                <c:pt idx="2407" formatCode="m/d/yyyy">
                  <c:v>45608</c:v>
                </c:pt>
                <c:pt idx="2408" formatCode="m/d/yyyy">
                  <c:v>45609</c:v>
                </c:pt>
                <c:pt idx="2409" formatCode="m/d/yyyy">
                  <c:v>45610</c:v>
                </c:pt>
                <c:pt idx="2410" formatCode="m/d/yyyy">
                  <c:v>45611</c:v>
                </c:pt>
                <c:pt idx="2411" formatCode="m/d/yyyy">
                  <c:v>45614</c:v>
                </c:pt>
                <c:pt idx="2412" formatCode="m/d/yyyy">
                  <c:v>45615</c:v>
                </c:pt>
                <c:pt idx="2413" formatCode="m/d/yyyy">
                  <c:v>45616</c:v>
                </c:pt>
                <c:pt idx="2414" formatCode="m/d/yyyy">
                  <c:v>45617</c:v>
                </c:pt>
                <c:pt idx="2415" formatCode="m/d/yyyy">
                  <c:v>45618</c:v>
                </c:pt>
                <c:pt idx="2416" formatCode="m/d/yyyy">
                  <c:v>45621</c:v>
                </c:pt>
                <c:pt idx="2417" formatCode="m/d/yyyy">
                  <c:v>45622</c:v>
                </c:pt>
                <c:pt idx="2418" formatCode="m/d/yyyy">
                  <c:v>45623</c:v>
                </c:pt>
                <c:pt idx="2419" formatCode="m/d/yyyy">
                  <c:v>45624</c:v>
                </c:pt>
                <c:pt idx="2420" formatCode="m/d/yyyy">
                  <c:v>45625</c:v>
                </c:pt>
                <c:pt idx="2421" formatCode="m/d/yyyy">
                  <c:v>45628</c:v>
                </c:pt>
                <c:pt idx="2422" formatCode="m/d/yyyy">
                  <c:v>45629</c:v>
                </c:pt>
                <c:pt idx="2423" formatCode="m/d/yyyy">
                  <c:v>45630</c:v>
                </c:pt>
                <c:pt idx="2424" formatCode="m/d/yyyy">
                  <c:v>45631</c:v>
                </c:pt>
                <c:pt idx="2425" formatCode="m/d/yyyy">
                  <c:v>45632</c:v>
                </c:pt>
                <c:pt idx="2426" formatCode="m/d/yyyy">
                  <c:v>45635</c:v>
                </c:pt>
                <c:pt idx="2427" formatCode="m/d/yyyy">
                  <c:v>45636</c:v>
                </c:pt>
                <c:pt idx="2428" formatCode="m/d/yyyy">
                  <c:v>45637</c:v>
                </c:pt>
                <c:pt idx="2429" formatCode="m/d/yyyy">
                  <c:v>45638</c:v>
                </c:pt>
                <c:pt idx="2430" formatCode="m/d/yyyy">
                  <c:v>45639</c:v>
                </c:pt>
                <c:pt idx="2431" formatCode="m/d/yyyy">
                  <c:v>45642</c:v>
                </c:pt>
                <c:pt idx="2432" formatCode="m/d/yyyy">
                  <c:v>45643</c:v>
                </c:pt>
                <c:pt idx="2433" formatCode="m/d/yyyy">
                  <c:v>45644</c:v>
                </c:pt>
                <c:pt idx="2434" formatCode="m/d/yyyy">
                  <c:v>45645</c:v>
                </c:pt>
                <c:pt idx="2435" formatCode="m/d/yyyy">
                  <c:v>45646</c:v>
                </c:pt>
                <c:pt idx="2436" formatCode="m/d/yyyy">
                  <c:v>45649</c:v>
                </c:pt>
                <c:pt idx="2437" formatCode="m/d/yyyy">
                  <c:v>45650</c:v>
                </c:pt>
                <c:pt idx="2438" formatCode="m/d/yyyy">
                  <c:v>45651</c:v>
                </c:pt>
                <c:pt idx="2439" formatCode="m/d/yyyy">
                  <c:v>45652</c:v>
                </c:pt>
                <c:pt idx="2440" formatCode="m/d/yyyy">
                  <c:v>45653</c:v>
                </c:pt>
                <c:pt idx="2441" formatCode="m/d/yyyy">
                  <c:v>45656</c:v>
                </c:pt>
                <c:pt idx="2442" formatCode="m/d/yyyy">
                  <c:v>45657</c:v>
                </c:pt>
                <c:pt idx="2443" formatCode="m/d/yyyy">
                  <c:v>45659</c:v>
                </c:pt>
                <c:pt idx="2444" formatCode="m/d/yyyy">
                  <c:v>45660</c:v>
                </c:pt>
                <c:pt idx="2445" formatCode="m/d/yyyy">
                  <c:v>45663</c:v>
                </c:pt>
                <c:pt idx="2446" formatCode="m/d/yyyy">
                  <c:v>45664</c:v>
                </c:pt>
                <c:pt idx="2447" formatCode="m/d/yyyy">
                  <c:v>45665</c:v>
                </c:pt>
                <c:pt idx="2448" formatCode="m/d/yyyy">
                  <c:v>45666</c:v>
                </c:pt>
                <c:pt idx="2449" formatCode="m/d/yyyy">
                  <c:v>45667</c:v>
                </c:pt>
                <c:pt idx="2450" formatCode="m/d/yyyy">
                  <c:v>45670</c:v>
                </c:pt>
                <c:pt idx="2451" formatCode="m/d/yyyy">
                  <c:v>45671</c:v>
                </c:pt>
                <c:pt idx="2452" formatCode="m/d/yyyy">
                  <c:v>45672</c:v>
                </c:pt>
                <c:pt idx="2453" formatCode="m/d/yyyy">
                  <c:v>45673</c:v>
                </c:pt>
                <c:pt idx="2454" formatCode="m/d/yyyy">
                  <c:v>45674</c:v>
                </c:pt>
                <c:pt idx="2455" formatCode="m/d/yyyy">
                  <c:v>45677</c:v>
                </c:pt>
                <c:pt idx="2456" formatCode="m/d/yyyy">
                  <c:v>45678</c:v>
                </c:pt>
                <c:pt idx="2457" formatCode="m/d/yyyy">
                  <c:v>45679</c:v>
                </c:pt>
                <c:pt idx="2458" formatCode="m/d/yyyy">
                  <c:v>45680</c:v>
                </c:pt>
                <c:pt idx="2459" formatCode="m/d/yyyy">
                  <c:v>45681</c:v>
                </c:pt>
                <c:pt idx="2460" formatCode="m/d/yyyy">
                  <c:v>45691</c:v>
                </c:pt>
                <c:pt idx="2461" formatCode="m/d/yyyy">
                  <c:v>45692</c:v>
                </c:pt>
                <c:pt idx="2462" formatCode="m/d/yyyy">
                  <c:v>45693</c:v>
                </c:pt>
                <c:pt idx="2463" formatCode="m/d/yyyy">
                  <c:v>45694</c:v>
                </c:pt>
                <c:pt idx="2464" formatCode="m/d/yyyy">
                  <c:v>45695</c:v>
                </c:pt>
                <c:pt idx="2465" formatCode="m/d/yyyy">
                  <c:v>45698</c:v>
                </c:pt>
                <c:pt idx="2466" formatCode="m/d/yyyy">
                  <c:v>45699</c:v>
                </c:pt>
                <c:pt idx="2467" formatCode="m/d/yyyy">
                  <c:v>45700</c:v>
                </c:pt>
                <c:pt idx="2468" formatCode="m/d/yyyy">
                  <c:v>45701</c:v>
                </c:pt>
                <c:pt idx="2469" formatCode="m/d/yyyy">
                  <c:v>45702</c:v>
                </c:pt>
                <c:pt idx="2470" formatCode="m/d/yyyy">
                  <c:v>45705</c:v>
                </c:pt>
                <c:pt idx="2471" formatCode="m/d/yyyy">
                  <c:v>45706</c:v>
                </c:pt>
                <c:pt idx="2472" formatCode="m/d/yyyy">
                  <c:v>45707</c:v>
                </c:pt>
                <c:pt idx="2473" formatCode="m/d/yyyy">
                  <c:v>45708</c:v>
                </c:pt>
                <c:pt idx="2474" formatCode="m/d/yyyy">
                  <c:v>45709</c:v>
                </c:pt>
                <c:pt idx="2475" formatCode="m/d/yyyy">
                  <c:v>45712</c:v>
                </c:pt>
                <c:pt idx="2476" formatCode="m/d/yyyy">
                  <c:v>45713</c:v>
                </c:pt>
                <c:pt idx="2477" formatCode="m/d/yyyy">
                  <c:v>45714</c:v>
                </c:pt>
                <c:pt idx="2478" formatCode="m/d/yyyy">
                  <c:v>45715</c:v>
                </c:pt>
                <c:pt idx="2479" formatCode="m/d/yyyy">
                  <c:v>45716</c:v>
                </c:pt>
                <c:pt idx="2480" formatCode="m/d/yyyy">
                  <c:v>45719</c:v>
                </c:pt>
                <c:pt idx="2481" formatCode="m/d/yyyy">
                  <c:v>45720</c:v>
                </c:pt>
                <c:pt idx="2482" formatCode="m/d/yyyy">
                  <c:v>45721</c:v>
                </c:pt>
                <c:pt idx="2483" formatCode="m/d/yyyy">
                  <c:v>45722</c:v>
                </c:pt>
                <c:pt idx="2484" formatCode="m/d/yyyy">
                  <c:v>45723</c:v>
                </c:pt>
                <c:pt idx="2485" formatCode="m/d/yyyy">
                  <c:v>45726</c:v>
                </c:pt>
                <c:pt idx="2486" formatCode="m/d/yyyy">
                  <c:v>45727</c:v>
                </c:pt>
                <c:pt idx="2487" formatCode="m/d/yyyy">
                  <c:v>45728</c:v>
                </c:pt>
                <c:pt idx="2488" formatCode="m/d/yyyy">
                  <c:v>45729</c:v>
                </c:pt>
                <c:pt idx="2489" formatCode="m/d/yyyy">
                  <c:v>45730</c:v>
                </c:pt>
                <c:pt idx="2490" formatCode="m/d/yyyy">
                  <c:v>45733</c:v>
                </c:pt>
                <c:pt idx="2491" formatCode="m/d/yyyy">
                  <c:v>45734</c:v>
                </c:pt>
                <c:pt idx="2492" formatCode="m/d/yyyy">
                  <c:v>45735</c:v>
                </c:pt>
                <c:pt idx="2493" formatCode="m/d/yyyy">
                  <c:v>45736</c:v>
                </c:pt>
                <c:pt idx="2494" formatCode="m/d/yyyy">
                  <c:v>45737</c:v>
                </c:pt>
                <c:pt idx="2495" formatCode="m/d/yyyy">
                  <c:v>45740</c:v>
                </c:pt>
                <c:pt idx="2496" formatCode="m/d/yyyy">
                  <c:v>45741</c:v>
                </c:pt>
                <c:pt idx="2497" formatCode="m/d/yyyy">
                  <c:v>45742</c:v>
                </c:pt>
                <c:pt idx="2498" formatCode="m/d/yyyy">
                  <c:v>45743</c:v>
                </c:pt>
                <c:pt idx="2499" formatCode="m/d/yyyy">
                  <c:v>45744</c:v>
                </c:pt>
                <c:pt idx="2500" formatCode="m/d/yyyy">
                  <c:v>45747</c:v>
                </c:pt>
                <c:pt idx="2501" formatCode="m/d/yyyy">
                  <c:v>45748</c:v>
                </c:pt>
                <c:pt idx="2502" formatCode="m/d/yyyy">
                  <c:v>45749</c:v>
                </c:pt>
                <c:pt idx="2503" formatCode="m/d/yyyy">
                  <c:v>45750</c:v>
                </c:pt>
                <c:pt idx="2504" formatCode="m/d/yyyy">
                  <c:v>45751</c:v>
                </c:pt>
                <c:pt idx="2505" formatCode="m/d/yyyy">
                  <c:v>45754</c:v>
                </c:pt>
                <c:pt idx="2506" formatCode="m/d/yyyy">
                  <c:v>45755</c:v>
                </c:pt>
                <c:pt idx="2507" formatCode="m/d/yyyy">
                  <c:v>45756</c:v>
                </c:pt>
                <c:pt idx="2508" formatCode="m/d/yyyy">
                  <c:v>45757</c:v>
                </c:pt>
                <c:pt idx="2509" formatCode="m/d/yyyy">
                  <c:v>45758</c:v>
                </c:pt>
                <c:pt idx="2510" formatCode="m/d/yyyy">
                  <c:v>45761</c:v>
                </c:pt>
                <c:pt idx="2511" formatCode="m/d/yyyy">
                  <c:v>45762</c:v>
                </c:pt>
                <c:pt idx="2512" formatCode="m/d/yyyy">
                  <c:v>45763</c:v>
                </c:pt>
                <c:pt idx="2513" formatCode="m/d/yyyy">
                  <c:v>45764</c:v>
                </c:pt>
                <c:pt idx="2514" formatCode="m/d/yyyy">
                  <c:v>45765</c:v>
                </c:pt>
                <c:pt idx="2515" formatCode="m/d/yyyy">
                  <c:v>45768</c:v>
                </c:pt>
                <c:pt idx="2516" formatCode="m/d/yyyy">
                  <c:v>45769</c:v>
                </c:pt>
                <c:pt idx="2517" formatCode="m/d/yyyy">
                  <c:v>45770</c:v>
                </c:pt>
                <c:pt idx="2518" formatCode="m/d/yyyy">
                  <c:v>45771</c:v>
                </c:pt>
                <c:pt idx="2519" formatCode="m/d/yyyy">
                  <c:v>45772</c:v>
                </c:pt>
                <c:pt idx="2520" formatCode="m/d/yyyy">
                  <c:v>45775</c:v>
                </c:pt>
                <c:pt idx="2521" formatCode="m/d/yyyy">
                  <c:v>45776</c:v>
                </c:pt>
                <c:pt idx="2522" formatCode="m/d/yyyy">
                  <c:v>45782</c:v>
                </c:pt>
                <c:pt idx="2523" formatCode="m/d/yyyy">
                  <c:v>45783</c:v>
                </c:pt>
                <c:pt idx="2524" formatCode="m/d/yyyy">
                  <c:v>45784</c:v>
                </c:pt>
                <c:pt idx="2525" formatCode="m/d/yyyy">
                  <c:v>45785</c:v>
                </c:pt>
                <c:pt idx="2526" formatCode="m/d/yyyy">
                  <c:v>45786</c:v>
                </c:pt>
                <c:pt idx="2527" formatCode="m/d/yyyy">
                  <c:v>45789</c:v>
                </c:pt>
                <c:pt idx="2528" formatCode="m/d/yyyy">
                  <c:v>45790</c:v>
                </c:pt>
                <c:pt idx="2529" formatCode="m/d/yyyy">
                  <c:v>45791</c:v>
                </c:pt>
                <c:pt idx="2530" formatCode="m/d/yyyy">
                  <c:v>45792</c:v>
                </c:pt>
                <c:pt idx="2531" formatCode="m/d/yyyy">
                  <c:v>45793</c:v>
                </c:pt>
                <c:pt idx="2532" formatCode="m/d/yyyy">
                  <c:v>45796</c:v>
                </c:pt>
                <c:pt idx="2533" formatCode="m/d/yyyy">
                  <c:v>45797</c:v>
                </c:pt>
                <c:pt idx="2534" formatCode="m/d/yyyy">
                  <c:v>45798</c:v>
                </c:pt>
                <c:pt idx="2535" formatCode="m/d/yyyy">
                  <c:v>45799</c:v>
                </c:pt>
                <c:pt idx="2536" formatCode="m/d/yyyy">
                  <c:v>45800</c:v>
                </c:pt>
                <c:pt idx="2537" formatCode="m/d/yyyy">
                  <c:v>45803</c:v>
                </c:pt>
                <c:pt idx="2538" formatCode="m/d/yyyy">
                  <c:v>45804</c:v>
                </c:pt>
                <c:pt idx="2539" formatCode="m/d/yyyy">
                  <c:v>45805</c:v>
                </c:pt>
                <c:pt idx="2540" formatCode="m/d/yyyy">
                  <c:v>45806</c:v>
                </c:pt>
                <c:pt idx="2541" formatCode="m/d/yyyy">
                  <c:v>45807</c:v>
                </c:pt>
                <c:pt idx="2542" formatCode="m/d/yyyy">
                  <c:v>45810</c:v>
                </c:pt>
                <c:pt idx="2543" formatCode="m/d/yyyy">
                  <c:v>45811</c:v>
                </c:pt>
                <c:pt idx="2544" formatCode="m/d/yyyy">
                  <c:v>45812</c:v>
                </c:pt>
                <c:pt idx="2545" formatCode="m/d/yyyy">
                  <c:v>45813</c:v>
                </c:pt>
                <c:pt idx="2546" formatCode="m/d/yyyy">
                  <c:v>45814</c:v>
                </c:pt>
                <c:pt idx="2547" formatCode="m/d/yyyy">
                  <c:v>45817</c:v>
                </c:pt>
                <c:pt idx="2548" formatCode="m/d/yyyy">
                  <c:v>45818</c:v>
                </c:pt>
                <c:pt idx="2549" formatCode="m/d/yyyy">
                  <c:v>45819</c:v>
                </c:pt>
                <c:pt idx="2550" formatCode="m/d/yyyy">
                  <c:v>45820</c:v>
                </c:pt>
                <c:pt idx="2551" formatCode="m/d/yyyy">
                  <c:v>45821</c:v>
                </c:pt>
                <c:pt idx="2552" formatCode="m/d/yyyy">
                  <c:v>45824</c:v>
                </c:pt>
                <c:pt idx="2553" formatCode="m/d/yyyy">
                  <c:v>45825</c:v>
                </c:pt>
                <c:pt idx="2554" formatCode="m/d/yyyy">
                  <c:v>45826</c:v>
                </c:pt>
                <c:pt idx="2555" formatCode="m/d/yyyy">
                  <c:v>45827</c:v>
                </c:pt>
                <c:pt idx="2556" formatCode="m/d/yyyy">
                  <c:v>45828</c:v>
                </c:pt>
                <c:pt idx="2557" formatCode="m/d/yyyy">
                  <c:v>45831</c:v>
                </c:pt>
                <c:pt idx="2558" formatCode="m/d/yyyy">
                  <c:v>45832</c:v>
                </c:pt>
                <c:pt idx="2559" formatCode="m/d/yyyy">
                  <c:v>45833</c:v>
                </c:pt>
                <c:pt idx="2560" formatCode="m/d/yyyy">
                  <c:v>45834</c:v>
                </c:pt>
                <c:pt idx="2561" formatCode="m/d/yyyy">
                  <c:v>45835</c:v>
                </c:pt>
                <c:pt idx="2562" formatCode="m/d/yyyy">
                  <c:v>45838</c:v>
                </c:pt>
                <c:pt idx="2563" formatCode="m/d/yyyy">
                  <c:v>45839</c:v>
                </c:pt>
                <c:pt idx="2564" formatCode="m/d/yyyy">
                  <c:v>45840</c:v>
                </c:pt>
                <c:pt idx="2565" formatCode="m/d/yyyy">
                  <c:v>45841</c:v>
                </c:pt>
                <c:pt idx="2566" formatCode="m/d/yyyy">
                  <c:v>45842</c:v>
                </c:pt>
                <c:pt idx="2567" formatCode="m/d/yyyy">
                  <c:v>45845</c:v>
                </c:pt>
                <c:pt idx="2568" formatCode="m/d/yyyy">
                  <c:v>45846</c:v>
                </c:pt>
                <c:pt idx="2569" formatCode="m/d/yyyy">
                  <c:v>45847</c:v>
                </c:pt>
                <c:pt idx="2570" formatCode="m/d/yyyy">
                  <c:v>45848</c:v>
                </c:pt>
                <c:pt idx="2571" formatCode="m/d/yyyy">
                  <c:v>45849</c:v>
                </c:pt>
                <c:pt idx="2572" formatCode="m/d/yyyy">
                  <c:v>45852</c:v>
                </c:pt>
                <c:pt idx="2573" formatCode="m/d/yyyy">
                  <c:v>45853</c:v>
                </c:pt>
                <c:pt idx="2574" formatCode="m/d/yyyy">
                  <c:v>45854</c:v>
                </c:pt>
                <c:pt idx="2575" formatCode="m/d/yyyy">
                  <c:v>45855</c:v>
                </c:pt>
                <c:pt idx="2576" formatCode="m/d/yyyy">
                  <c:v>45856</c:v>
                </c:pt>
                <c:pt idx="2577" formatCode="m/d/yyyy">
                  <c:v>45859</c:v>
                </c:pt>
                <c:pt idx="2578" formatCode="m/d/yyyy">
                  <c:v>45860</c:v>
                </c:pt>
                <c:pt idx="2579" formatCode="m/d/yyyy">
                  <c:v>45861</c:v>
                </c:pt>
                <c:pt idx="2580" formatCode="m/d/yyyy">
                  <c:v>45862</c:v>
                </c:pt>
                <c:pt idx="2581" formatCode="m/d/yyyy">
                  <c:v>45863</c:v>
                </c:pt>
                <c:pt idx="2582" formatCode="m/d/yyyy">
                  <c:v>45866</c:v>
                </c:pt>
                <c:pt idx="2583" formatCode="m/d/yyyy">
                  <c:v>45867</c:v>
                </c:pt>
                <c:pt idx="2584" formatCode="m/d/yyyy">
                  <c:v>45868</c:v>
                </c:pt>
                <c:pt idx="2585" formatCode="m/d/yyyy">
                  <c:v>45869</c:v>
                </c:pt>
                <c:pt idx="2586" formatCode="m/d/yyyy">
                  <c:v>45870</c:v>
                </c:pt>
                <c:pt idx="2587" formatCode="m/d/yyyy">
                  <c:v>45873</c:v>
                </c:pt>
                <c:pt idx="2588" formatCode="m/d/yyyy">
                  <c:v>45874</c:v>
                </c:pt>
                <c:pt idx="2589" formatCode="m/d/yyyy">
                  <c:v>45875</c:v>
                </c:pt>
                <c:pt idx="2590" formatCode="m/d/yyyy">
                  <c:v>45876</c:v>
                </c:pt>
                <c:pt idx="2591" formatCode="m/d/yyyy">
                  <c:v>45877</c:v>
                </c:pt>
                <c:pt idx="2592" formatCode="m/d/yyyy">
                  <c:v>45880</c:v>
                </c:pt>
                <c:pt idx="2593" formatCode="m/d/yyyy">
                  <c:v>45881</c:v>
                </c:pt>
                <c:pt idx="2594" formatCode="m/d/yyyy">
                  <c:v>45882</c:v>
                </c:pt>
                <c:pt idx="2595" formatCode="m/d/yyyy">
                  <c:v>45883</c:v>
                </c:pt>
                <c:pt idx="2596" formatCode="m/d/yyyy">
                  <c:v>45884</c:v>
                </c:pt>
                <c:pt idx="2597" formatCode="m/d/yyyy">
                  <c:v>45887</c:v>
                </c:pt>
                <c:pt idx="2598" formatCode="m/d/yyyy">
                  <c:v>45888</c:v>
                </c:pt>
                <c:pt idx="2599" formatCode="m/d/yyyy">
                  <c:v>45889</c:v>
                </c:pt>
                <c:pt idx="2600" formatCode="m/d/yyyy">
                  <c:v>45890</c:v>
                </c:pt>
                <c:pt idx="2601" formatCode="m/d/yyyy">
                  <c:v>45891</c:v>
                </c:pt>
                <c:pt idx="2602" formatCode="m/d/yyyy">
                  <c:v>45894</c:v>
                </c:pt>
                <c:pt idx="2603" formatCode="m/d/yyyy">
                  <c:v>45895</c:v>
                </c:pt>
                <c:pt idx="2604" formatCode="m/d/yyyy">
                  <c:v>45896</c:v>
                </c:pt>
                <c:pt idx="2605" formatCode="m/d/yyyy">
                  <c:v>45897</c:v>
                </c:pt>
                <c:pt idx="2606" formatCode="m/d/yyyy">
                  <c:v>45898</c:v>
                </c:pt>
                <c:pt idx="2607" formatCode="m/d/yyyy">
                  <c:v>45903</c:v>
                </c:pt>
                <c:pt idx="2608" formatCode="m/d/yyyy">
                  <c:v>45904</c:v>
                </c:pt>
                <c:pt idx="2609" formatCode="m/d/yyyy">
                  <c:v>45905</c:v>
                </c:pt>
                <c:pt idx="2610" formatCode="m/d/yyyy">
                  <c:v>45908</c:v>
                </c:pt>
                <c:pt idx="2611" formatCode="m/d/yyyy">
                  <c:v>45909</c:v>
                </c:pt>
                <c:pt idx="2612" formatCode="m/d/yyyy">
                  <c:v>45910</c:v>
                </c:pt>
                <c:pt idx="2613" formatCode="m/d/yyyy">
                  <c:v>45911</c:v>
                </c:pt>
                <c:pt idx="2614" formatCode="m/d/yyyy">
                  <c:v>45912</c:v>
                </c:pt>
                <c:pt idx="2615" formatCode="m/d/yyyy">
                  <c:v>45915</c:v>
                </c:pt>
                <c:pt idx="2616" formatCode="m/d/yyyy">
                  <c:v>45916</c:v>
                </c:pt>
                <c:pt idx="2617" formatCode="m/d/yyyy">
                  <c:v>45917</c:v>
                </c:pt>
                <c:pt idx="2618" formatCode="m/d/yyyy">
                  <c:v>45918</c:v>
                </c:pt>
                <c:pt idx="2619" formatCode="m/d/yyyy">
                  <c:v>45919</c:v>
                </c:pt>
                <c:pt idx="2620" formatCode="m/d/yyyy">
                  <c:v>45922</c:v>
                </c:pt>
                <c:pt idx="2621" formatCode="m/d/yyyy">
                  <c:v>45923</c:v>
                </c:pt>
                <c:pt idx="2622" formatCode="m/d/yyyy">
                  <c:v>45924</c:v>
                </c:pt>
                <c:pt idx="2623" formatCode="m/d/yyyy">
                  <c:v>45925</c:v>
                </c:pt>
                <c:pt idx="2624" formatCode="m/d/yyyy">
                  <c:v>45926</c:v>
                </c:pt>
                <c:pt idx="2625" formatCode="m/d/yyyy">
                  <c:v>45929</c:v>
                </c:pt>
                <c:pt idx="2626" formatCode="m/d/yyyy">
                  <c:v>45930</c:v>
                </c:pt>
                <c:pt idx="2627" formatCode="m/d/yyyy">
                  <c:v>45931</c:v>
                </c:pt>
                <c:pt idx="2628" formatCode="m/d/yyyy">
                  <c:v>45932</c:v>
                </c:pt>
                <c:pt idx="2629" formatCode="m/d/yyyy">
                  <c:v>45933</c:v>
                </c:pt>
                <c:pt idx="2630" formatCode="m/d/yyyy">
                  <c:v>45936</c:v>
                </c:pt>
                <c:pt idx="2631" formatCode="m/d/yyyy">
                  <c:v>45937</c:v>
                </c:pt>
                <c:pt idx="2632" formatCode="m/d/yyyy">
                  <c:v>45938</c:v>
                </c:pt>
                <c:pt idx="2633" formatCode="m/d/yyyy">
                  <c:v>45939</c:v>
                </c:pt>
                <c:pt idx="2634" formatCode="m/d/yyyy">
                  <c:v>45940</c:v>
                </c:pt>
                <c:pt idx="2635" formatCode="m/d/yyyy">
                  <c:v>45943</c:v>
                </c:pt>
                <c:pt idx="2636" formatCode="m/d/yyyy">
                  <c:v>45944</c:v>
                </c:pt>
                <c:pt idx="2637" formatCode="m/d/yyyy">
                  <c:v>45945</c:v>
                </c:pt>
                <c:pt idx="2638" formatCode="m/d/yyyy">
                  <c:v>45946</c:v>
                </c:pt>
                <c:pt idx="2639" formatCode="m/d/yyyy">
                  <c:v>45947</c:v>
                </c:pt>
                <c:pt idx="2640" formatCode="m/d/yyyy">
                  <c:v>45950</c:v>
                </c:pt>
                <c:pt idx="2641" formatCode="m/d/yyyy">
                  <c:v>45951</c:v>
                </c:pt>
                <c:pt idx="2642" formatCode="m/d/yyyy">
                  <c:v>45952</c:v>
                </c:pt>
                <c:pt idx="2643" formatCode="m/d/yyyy">
                  <c:v>45953</c:v>
                </c:pt>
                <c:pt idx="2644" formatCode="m/d/yyyy">
                  <c:v>45954</c:v>
                </c:pt>
                <c:pt idx="2645" formatCode="m/d/yyyy">
                  <c:v>45957</c:v>
                </c:pt>
                <c:pt idx="2646" formatCode="m/d/yyyy">
                  <c:v>45958</c:v>
                </c:pt>
                <c:pt idx="2647" formatCode="m/d/yyyy">
                  <c:v>45959</c:v>
                </c:pt>
                <c:pt idx="2648" formatCode="m/d/yyyy">
                  <c:v>45960</c:v>
                </c:pt>
                <c:pt idx="2649" formatCode="m/d/yyyy">
                  <c:v>45961</c:v>
                </c:pt>
                <c:pt idx="2650" formatCode="m/d/yyyy">
                  <c:v>45964</c:v>
                </c:pt>
                <c:pt idx="2651" formatCode="m/d/yyyy">
                  <c:v>45965</c:v>
                </c:pt>
                <c:pt idx="2652" formatCode="m/d/yyyy">
                  <c:v>45966</c:v>
                </c:pt>
                <c:pt idx="2653" formatCode="m/d/yyyy">
                  <c:v>45967</c:v>
                </c:pt>
                <c:pt idx="2654" formatCode="m/d/yyyy">
                  <c:v>45968</c:v>
                </c:pt>
                <c:pt idx="2655" formatCode="m/d/yyyy">
                  <c:v>45971</c:v>
                </c:pt>
                <c:pt idx="2656" formatCode="m/d/yyyy">
                  <c:v>45972</c:v>
                </c:pt>
                <c:pt idx="2657" formatCode="m/d/yyyy">
                  <c:v>45973</c:v>
                </c:pt>
                <c:pt idx="2658" formatCode="m/d/yyyy">
                  <c:v>45974</c:v>
                </c:pt>
                <c:pt idx="2659" formatCode="m/d/yyyy">
                  <c:v>45975</c:v>
                </c:pt>
                <c:pt idx="2660" formatCode="m/d/yyyy">
                  <c:v>45978</c:v>
                </c:pt>
                <c:pt idx="2661" formatCode="m/d/yyyy">
                  <c:v>45979</c:v>
                </c:pt>
                <c:pt idx="2662" formatCode="m/d/yyyy">
                  <c:v>45980</c:v>
                </c:pt>
                <c:pt idx="2663" formatCode="m/d/yyyy">
                  <c:v>45981</c:v>
                </c:pt>
                <c:pt idx="2664" formatCode="m/d/yyyy">
                  <c:v>45982</c:v>
                </c:pt>
                <c:pt idx="2665" formatCode="m/d/yyyy">
                  <c:v>45985</c:v>
                </c:pt>
                <c:pt idx="2666" formatCode="m/d/yyyy">
                  <c:v>45986</c:v>
                </c:pt>
                <c:pt idx="2667" formatCode="m/d/yyyy">
                  <c:v>45987</c:v>
                </c:pt>
                <c:pt idx="2668" formatCode="m/d/yyyy">
                  <c:v>45988</c:v>
                </c:pt>
                <c:pt idx="2669" formatCode="m/d/yyyy">
                  <c:v>45989</c:v>
                </c:pt>
                <c:pt idx="2670" formatCode="m/d/yyyy">
                  <c:v>45992</c:v>
                </c:pt>
                <c:pt idx="2671" formatCode="m/d/yyyy">
                  <c:v>45993</c:v>
                </c:pt>
                <c:pt idx="2672" formatCode="m/d/yyyy">
                  <c:v>45994</c:v>
                </c:pt>
                <c:pt idx="2673" formatCode="m/d/yyyy">
                  <c:v>45995</c:v>
                </c:pt>
                <c:pt idx="2674" formatCode="m/d/yyyy">
                  <c:v>45996</c:v>
                </c:pt>
                <c:pt idx="2675" formatCode="m/d/yyyy">
                  <c:v>45999</c:v>
                </c:pt>
                <c:pt idx="2676" formatCode="m/d/yyyy">
                  <c:v>46000</c:v>
                </c:pt>
                <c:pt idx="2677" formatCode="m/d/yyyy">
                  <c:v>46001</c:v>
                </c:pt>
                <c:pt idx="2678" formatCode="m/d/yyyy">
                  <c:v>46002</c:v>
                </c:pt>
                <c:pt idx="2679" formatCode="m/d/yyyy">
                  <c:v>46003</c:v>
                </c:pt>
                <c:pt idx="2680" formatCode="m/d/yyyy">
                  <c:v>46006</c:v>
                </c:pt>
                <c:pt idx="2681" formatCode="m/d/yyyy">
                  <c:v>46007</c:v>
                </c:pt>
                <c:pt idx="2682" formatCode="m/d/yyyy">
                  <c:v>46008</c:v>
                </c:pt>
                <c:pt idx="2683" formatCode="m/d/yyyy">
                  <c:v>46009</c:v>
                </c:pt>
                <c:pt idx="2684" formatCode="m/d/yyyy">
                  <c:v>46010</c:v>
                </c:pt>
                <c:pt idx="2685" formatCode="m/d/yyyy">
                  <c:v>46013</c:v>
                </c:pt>
                <c:pt idx="2686" formatCode="m/d/yyyy">
                  <c:v>46014</c:v>
                </c:pt>
                <c:pt idx="2687" formatCode="m/d/yyyy">
                  <c:v>46015</c:v>
                </c:pt>
                <c:pt idx="2688" formatCode="m/d/yyyy">
                  <c:v>46016</c:v>
                </c:pt>
                <c:pt idx="2689" formatCode="m/d/yyyy">
                  <c:v>46017</c:v>
                </c:pt>
                <c:pt idx="2690" formatCode="m/d/yyyy">
                  <c:v>46020</c:v>
                </c:pt>
                <c:pt idx="2691" formatCode="m/d/yyyy">
                  <c:v>46021</c:v>
                </c:pt>
                <c:pt idx="2692" formatCode="m/d/yyyy">
                  <c:v>46022</c:v>
                </c:pt>
                <c:pt idx="2693" formatCode="m/d/yyyy">
                  <c:v>46024</c:v>
                </c:pt>
                <c:pt idx="2694" formatCode="m/d/yyyy">
                  <c:v>46027</c:v>
                </c:pt>
                <c:pt idx="2695" formatCode="m/d/yyyy">
                  <c:v>46028</c:v>
                </c:pt>
                <c:pt idx="2696" formatCode="m/d/yyyy">
                  <c:v>46029</c:v>
                </c:pt>
                <c:pt idx="2697" formatCode="m/d/yyyy">
                  <c:v>46030</c:v>
                </c:pt>
                <c:pt idx="2698" formatCode="m/d/yyyy">
                  <c:v>46031</c:v>
                </c:pt>
                <c:pt idx="2699" formatCode="m/d/yyyy">
                  <c:v>46034</c:v>
                </c:pt>
                <c:pt idx="2700" formatCode="m/d/yyyy">
                  <c:v>46035</c:v>
                </c:pt>
                <c:pt idx="2701" formatCode="m/d/yyyy">
                  <c:v>46036</c:v>
                </c:pt>
                <c:pt idx="2702" formatCode="m/d/yyyy">
                  <c:v>46037</c:v>
                </c:pt>
                <c:pt idx="2703" formatCode="m/d/yyyy">
                  <c:v>46038</c:v>
                </c:pt>
                <c:pt idx="2704" formatCode="m/d/yyyy">
                  <c:v>46041</c:v>
                </c:pt>
                <c:pt idx="2705" formatCode="m/d/yyyy">
                  <c:v>46042</c:v>
                </c:pt>
                <c:pt idx="2706" formatCode="m/d/yyyy">
                  <c:v>46043</c:v>
                </c:pt>
                <c:pt idx="2707" formatCode="m/d/yyyy">
                  <c:v>46044</c:v>
                </c:pt>
                <c:pt idx="2708" formatCode="m/d/yyyy">
                  <c:v>46045</c:v>
                </c:pt>
                <c:pt idx="2709" formatCode="m/d/yyyy">
                  <c:v>46048</c:v>
                </c:pt>
                <c:pt idx="2710" formatCode="m/d/yyyy">
                  <c:v>46049</c:v>
                </c:pt>
                <c:pt idx="2711" formatCode="m/d/yyyy">
                  <c:v>46050</c:v>
                </c:pt>
                <c:pt idx="2712" formatCode="m/d/yyyy">
                  <c:v>46051</c:v>
                </c:pt>
                <c:pt idx="2713" formatCode="m/d/yyyy">
                  <c:v>46052</c:v>
                </c:pt>
                <c:pt idx="2714" formatCode="m/d/yyyy">
                  <c:v>46055</c:v>
                </c:pt>
                <c:pt idx="2715" formatCode="m/d/yyyy">
                  <c:v>46056</c:v>
                </c:pt>
                <c:pt idx="2716" formatCode="m/d/yyyy">
                  <c:v>46057</c:v>
                </c:pt>
                <c:pt idx="2717" formatCode="m/d/yyyy">
                  <c:v>46058</c:v>
                </c:pt>
                <c:pt idx="2718" formatCode="m/d/yyyy">
                  <c:v>46059</c:v>
                </c:pt>
                <c:pt idx="2719" formatCode="m/d/yyyy">
                  <c:v>46062</c:v>
                </c:pt>
                <c:pt idx="2720" formatCode="m/d/yyyy">
                  <c:v>46063</c:v>
                </c:pt>
                <c:pt idx="2721" formatCode="m/d/yyyy">
                  <c:v>46064</c:v>
                </c:pt>
                <c:pt idx="2722" formatCode="m/d/yyyy">
                  <c:v>46065</c:v>
                </c:pt>
                <c:pt idx="2723" formatCode="m/d/yyyy">
                  <c:v>46066</c:v>
                </c:pt>
                <c:pt idx="2724" formatCode="m/d/yyyy">
                  <c:v>46069</c:v>
                </c:pt>
                <c:pt idx="2725" formatCode="m/d/yyyy">
                  <c:v>46070</c:v>
                </c:pt>
                <c:pt idx="2726" formatCode="m/d/yyyy">
                  <c:v>46071</c:v>
                </c:pt>
                <c:pt idx="2727" formatCode="m/d/yyyy">
                  <c:v>46072</c:v>
                </c:pt>
                <c:pt idx="2728" formatCode="m/d/yyyy">
                  <c:v>46073</c:v>
                </c:pt>
                <c:pt idx="2729" formatCode="m/d/yyyy">
                  <c:v>46076</c:v>
                </c:pt>
                <c:pt idx="2730" formatCode="m/d/yyyy">
                  <c:v>46077</c:v>
                </c:pt>
                <c:pt idx="2731" formatCode="m/d/yyyy">
                  <c:v>46078</c:v>
                </c:pt>
                <c:pt idx="2732" formatCode="m/d/yyyy">
                  <c:v>46079</c:v>
                </c:pt>
                <c:pt idx="2733" formatCode="m/d/yyyy">
                  <c:v>46080</c:v>
                </c:pt>
                <c:pt idx="2734" formatCode="m/d/yyyy">
                  <c:v>46083</c:v>
                </c:pt>
                <c:pt idx="2735" formatCode="m/d/yyyy">
                  <c:v>46084</c:v>
                </c:pt>
                <c:pt idx="2736" formatCode="m/d/yyyy">
                  <c:v>46085</c:v>
                </c:pt>
                <c:pt idx="2737" formatCode="m/d/yyyy">
                  <c:v>46086</c:v>
                </c:pt>
                <c:pt idx="2738" formatCode="m/d/yyyy">
                  <c:v>46087</c:v>
                </c:pt>
                <c:pt idx="2739" formatCode="m/d/yyyy">
                  <c:v>46090</c:v>
                </c:pt>
                <c:pt idx="2740" formatCode="m/d/yyyy">
                  <c:v>46091</c:v>
                </c:pt>
                <c:pt idx="2741" formatCode="m/d/yyyy">
                  <c:v>46092</c:v>
                </c:pt>
                <c:pt idx="2742" formatCode="m/d/yyyy">
                  <c:v>46093</c:v>
                </c:pt>
                <c:pt idx="2743" formatCode="m/d/yyyy">
                  <c:v>46094</c:v>
                </c:pt>
                <c:pt idx="2744" formatCode="m/d/yyyy">
                  <c:v>46097</c:v>
                </c:pt>
                <c:pt idx="2745" formatCode="m/d/yyyy">
                  <c:v>46098</c:v>
                </c:pt>
                <c:pt idx="2746" formatCode="m/d/yyyy">
                  <c:v>46099</c:v>
                </c:pt>
                <c:pt idx="2747" formatCode="m/d/yyyy">
                  <c:v>46100</c:v>
                </c:pt>
                <c:pt idx="2748" formatCode="m/d/yyyy">
                  <c:v>46101</c:v>
                </c:pt>
                <c:pt idx="2749" formatCode="m/d/yyyy">
                  <c:v>46104</c:v>
                </c:pt>
                <c:pt idx="2750" formatCode="m/d/yyyy">
                  <c:v>46105</c:v>
                </c:pt>
                <c:pt idx="2751" formatCode="m/d/yyyy">
                  <c:v>46106</c:v>
                </c:pt>
                <c:pt idx="2752" formatCode="m/d/yyyy">
                  <c:v>46107</c:v>
                </c:pt>
                <c:pt idx="2753" formatCode="m/d/yyyy">
                  <c:v>46108</c:v>
                </c:pt>
                <c:pt idx="2754" formatCode="m/d/yyyy">
                  <c:v>46111</c:v>
                </c:pt>
                <c:pt idx="2755" formatCode="m/d/yyyy">
                  <c:v>46112</c:v>
                </c:pt>
                <c:pt idx="2756" formatCode="m/d/yyyy">
                  <c:v>46113</c:v>
                </c:pt>
                <c:pt idx="2757" formatCode="m/d/yyyy">
                  <c:v>46114</c:v>
                </c:pt>
                <c:pt idx="2758" formatCode="m/d/yyyy">
                  <c:v>46115</c:v>
                </c:pt>
              </c:numCache>
            </c:numRef>
          </c:cat>
          <c:val>
            <c:numRef>
              <c:f>Bloomberg!$E$4:$E$3000</c:f>
              <c:numCache>
                <c:formatCode>_(* #,##0_);_(* \(#,##0\);_(* "-"??_);_(@_)</c:formatCode>
                <c:ptCount val="2997"/>
                <c:pt idx="0">
                  <c:v>20385.099999999999</c:v>
                </c:pt>
                <c:pt idx="1">
                  <c:v>20385.099999999999</c:v>
                </c:pt>
                <c:pt idx="2">
                  <c:v>20385.099999999999</c:v>
                </c:pt>
                <c:pt idx="3">
                  <c:v>20385.099999999999</c:v>
                </c:pt>
                <c:pt idx="4">
                  <c:v>20385.099999999999</c:v>
                </c:pt>
                <c:pt idx="5">
                  <c:v>20385.099999999999</c:v>
                </c:pt>
                <c:pt idx="6">
                  <c:v>20385.099999999999</c:v>
                </c:pt>
                <c:pt idx="7">
                  <c:v>20385.099999999999</c:v>
                </c:pt>
                <c:pt idx="8">
                  <c:v>20385.099999999999</c:v>
                </c:pt>
                <c:pt idx="9">
                  <c:v>20385.099999999999</c:v>
                </c:pt>
                <c:pt idx="10">
                  <c:v>20385.099999999999</c:v>
                </c:pt>
                <c:pt idx="11">
                  <c:v>20385.099999999999</c:v>
                </c:pt>
                <c:pt idx="12">
                  <c:v>20385.099999999999</c:v>
                </c:pt>
                <c:pt idx="13">
                  <c:v>20385.099999999999</c:v>
                </c:pt>
                <c:pt idx="14">
                  <c:v>20385.099999999999</c:v>
                </c:pt>
                <c:pt idx="15">
                  <c:v>20385.099999999999</c:v>
                </c:pt>
                <c:pt idx="16">
                  <c:v>20385.099999999999</c:v>
                </c:pt>
                <c:pt idx="17">
                  <c:v>20385.099999999999</c:v>
                </c:pt>
                <c:pt idx="18">
                  <c:v>20385.099999999999</c:v>
                </c:pt>
                <c:pt idx="19">
                  <c:v>20385.099999999999</c:v>
                </c:pt>
                <c:pt idx="20">
                  <c:v>20385.099999999999</c:v>
                </c:pt>
                <c:pt idx="21">
                  <c:v>20385.099999999999</c:v>
                </c:pt>
                <c:pt idx="22">
                  <c:v>20385.099999999999</c:v>
                </c:pt>
                <c:pt idx="23">
                  <c:v>20385.099999999999</c:v>
                </c:pt>
                <c:pt idx="24">
                  <c:v>20385.099999999999</c:v>
                </c:pt>
                <c:pt idx="25">
                  <c:v>20385.099999999999</c:v>
                </c:pt>
                <c:pt idx="26">
                  <c:v>20385.099999999999</c:v>
                </c:pt>
                <c:pt idx="27">
                  <c:v>20385.099999999999</c:v>
                </c:pt>
                <c:pt idx="28">
                  <c:v>20385.099999999999</c:v>
                </c:pt>
                <c:pt idx="29">
                  <c:v>20385.099999999999</c:v>
                </c:pt>
                <c:pt idx="30">
                  <c:v>20385.099999999999</c:v>
                </c:pt>
                <c:pt idx="31">
                  <c:v>20385.099999999999</c:v>
                </c:pt>
                <c:pt idx="32">
                  <c:v>20385.099999999999</c:v>
                </c:pt>
                <c:pt idx="33">
                  <c:v>20385.099999999999</c:v>
                </c:pt>
                <c:pt idx="34">
                  <c:v>20385.099999999999</c:v>
                </c:pt>
                <c:pt idx="35">
                  <c:v>20385.099999999999</c:v>
                </c:pt>
                <c:pt idx="36">
                  <c:v>20385.099999999999</c:v>
                </c:pt>
                <c:pt idx="37">
                  <c:v>20385.099999999999</c:v>
                </c:pt>
                <c:pt idx="38">
                  <c:v>20385.099999999999</c:v>
                </c:pt>
                <c:pt idx="39">
                  <c:v>20385.099999999999</c:v>
                </c:pt>
                <c:pt idx="40">
                  <c:v>20385.099999999999</c:v>
                </c:pt>
                <c:pt idx="41">
                  <c:v>20385.099999999999</c:v>
                </c:pt>
                <c:pt idx="42">
                  <c:v>20385.099999999999</c:v>
                </c:pt>
                <c:pt idx="43">
                  <c:v>20385.099999999999</c:v>
                </c:pt>
                <c:pt idx="44">
                  <c:v>20385.099999999999</c:v>
                </c:pt>
                <c:pt idx="45">
                  <c:v>20385.099999999999</c:v>
                </c:pt>
                <c:pt idx="46">
                  <c:v>20385.099999999999</c:v>
                </c:pt>
                <c:pt idx="47">
                  <c:v>20385.099999999999</c:v>
                </c:pt>
                <c:pt idx="48">
                  <c:v>20385.099999999999</c:v>
                </c:pt>
                <c:pt idx="49">
                  <c:v>20385.099999999999</c:v>
                </c:pt>
                <c:pt idx="50">
                  <c:v>20385.099999999999</c:v>
                </c:pt>
                <c:pt idx="51">
                  <c:v>20385.099999999999</c:v>
                </c:pt>
                <c:pt idx="52">
                  <c:v>20385.099999999999</c:v>
                </c:pt>
                <c:pt idx="53">
                  <c:v>20385.099999999999</c:v>
                </c:pt>
                <c:pt idx="54">
                  <c:v>20385.099999999999</c:v>
                </c:pt>
                <c:pt idx="55">
                  <c:v>20385.099999999999</c:v>
                </c:pt>
                <c:pt idx="56">
                  <c:v>20385.099999999999</c:v>
                </c:pt>
                <c:pt idx="57">
                  <c:v>20385.099999999999</c:v>
                </c:pt>
                <c:pt idx="58">
                  <c:v>20385.099999999999</c:v>
                </c:pt>
                <c:pt idx="59">
                  <c:v>20385.099999999999</c:v>
                </c:pt>
                <c:pt idx="60">
                  <c:v>20385.099999999999</c:v>
                </c:pt>
                <c:pt idx="61">
                  <c:v>20385.099999999999</c:v>
                </c:pt>
                <c:pt idx="62">
                  <c:v>20385.099999999999</c:v>
                </c:pt>
                <c:pt idx="63">
                  <c:v>20385.099999999999</c:v>
                </c:pt>
                <c:pt idx="64">
                  <c:v>20385.099999999999</c:v>
                </c:pt>
                <c:pt idx="65">
                  <c:v>20385.099999999999</c:v>
                </c:pt>
                <c:pt idx="66">
                  <c:v>20385.099999999999</c:v>
                </c:pt>
                <c:pt idx="67">
                  <c:v>20385.099999999999</c:v>
                </c:pt>
                <c:pt idx="68">
                  <c:v>20385.099999999999</c:v>
                </c:pt>
                <c:pt idx="69">
                  <c:v>20385.099999999999</c:v>
                </c:pt>
                <c:pt idx="70">
                  <c:v>20385.099999999999</c:v>
                </c:pt>
                <c:pt idx="71">
                  <c:v>20385.099999999999</c:v>
                </c:pt>
                <c:pt idx="72">
                  <c:v>20385.099999999999</c:v>
                </c:pt>
                <c:pt idx="73">
                  <c:v>20385.099999999999</c:v>
                </c:pt>
                <c:pt idx="74">
                  <c:v>20385.099999999999</c:v>
                </c:pt>
                <c:pt idx="75">
                  <c:v>20385.099999999999</c:v>
                </c:pt>
                <c:pt idx="76">
                  <c:v>20589.349999999999</c:v>
                </c:pt>
                <c:pt idx="77">
                  <c:v>20589.349999999999</c:v>
                </c:pt>
                <c:pt idx="78">
                  <c:v>20589.349999999999</c:v>
                </c:pt>
                <c:pt idx="79">
                  <c:v>20589.349999999999</c:v>
                </c:pt>
                <c:pt idx="80">
                  <c:v>20589.349999999999</c:v>
                </c:pt>
                <c:pt idx="81">
                  <c:v>20589.349999999999</c:v>
                </c:pt>
                <c:pt idx="82">
                  <c:v>20589.349999999999</c:v>
                </c:pt>
                <c:pt idx="83">
                  <c:v>20589.349999999999</c:v>
                </c:pt>
                <c:pt idx="84">
                  <c:v>20589.349999999999</c:v>
                </c:pt>
                <c:pt idx="85">
                  <c:v>20589.349999999999</c:v>
                </c:pt>
                <c:pt idx="86">
                  <c:v>20589.349999999999</c:v>
                </c:pt>
                <c:pt idx="87">
                  <c:v>20589.349999999999</c:v>
                </c:pt>
                <c:pt idx="88">
                  <c:v>20589.349999999999</c:v>
                </c:pt>
                <c:pt idx="89">
                  <c:v>20589.349999999999</c:v>
                </c:pt>
                <c:pt idx="90">
                  <c:v>20589.349999999999</c:v>
                </c:pt>
                <c:pt idx="91">
                  <c:v>20589.349999999999</c:v>
                </c:pt>
                <c:pt idx="92">
                  <c:v>20589.349999999999</c:v>
                </c:pt>
                <c:pt idx="93">
                  <c:v>20589.349999999999</c:v>
                </c:pt>
                <c:pt idx="94">
                  <c:v>20589.349999999999</c:v>
                </c:pt>
                <c:pt idx="95">
                  <c:v>20589.349999999999</c:v>
                </c:pt>
                <c:pt idx="96">
                  <c:v>20589.349999999999</c:v>
                </c:pt>
                <c:pt idx="97">
                  <c:v>20589.349999999999</c:v>
                </c:pt>
                <c:pt idx="98">
                  <c:v>20589.349999999999</c:v>
                </c:pt>
                <c:pt idx="99">
                  <c:v>20589.349999999999</c:v>
                </c:pt>
                <c:pt idx="100">
                  <c:v>20589.349999999999</c:v>
                </c:pt>
                <c:pt idx="101">
                  <c:v>20589.349999999999</c:v>
                </c:pt>
                <c:pt idx="102">
                  <c:v>20589.349999999999</c:v>
                </c:pt>
                <c:pt idx="103">
                  <c:v>20589.349999999999</c:v>
                </c:pt>
                <c:pt idx="104">
                  <c:v>20589.349999999999</c:v>
                </c:pt>
                <c:pt idx="105">
                  <c:v>20589.349999999999</c:v>
                </c:pt>
                <c:pt idx="106">
                  <c:v>20589.349999999999</c:v>
                </c:pt>
                <c:pt idx="107">
                  <c:v>20589.349999999999</c:v>
                </c:pt>
                <c:pt idx="108">
                  <c:v>20589.349999999999</c:v>
                </c:pt>
                <c:pt idx="109">
                  <c:v>20589.349999999999</c:v>
                </c:pt>
                <c:pt idx="110">
                  <c:v>20589.349999999999</c:v>
                </c:pt>
                <c:pt idx="111">
                  <c:v>20589.349999999999</c:v>
                </c:pt>
                <c:pt idx="112">
                  <c:v>20589.349999999999</c:v>
                </c:pt>
                <c:pt idx="113">
                  <c:v>20589.349999999999</c:v>
                </c:pt>
                <c:pt idx="114">
                  <c:v>20589.349999999999</c:v>
                </c:pt>
                <c:pt idx="115">
                  <c:v>20589.349999999999</c:v>
                </c:pt>
                <c:pt idx="116">
                  <c:v>20589.349999999999</c:v>
                </c:pt>
                <c:pt idx="117">
                  <c:v>20589.349999999999</c:v>
                </c:pt>
                <c:pt idx="118">
                  <c:v>20589.349999999999</c:v>
                </c:pt>
                <c:pt idx="119">
                  <c:v>20589.349999999999</c:v>
                </c:pt>
                <c:pt idx="120">
                  <c:v>20589.349999999999</c:v>
                </c:pt>
                <c:pt idx="121">
                  <c:v>20589.349999999999</c:v>
                </c:pt>
                <c:pt idx="122">
                  <c:v>20589.349999999999</c:v>
                </c:pt>
                <c:pt idx="123">
                  <c:v>20589.349999999999</c:v>
                </c:pt>
                <c:pt idx="124">
                  <c:v>20589.349999999999</c:v>
                </c:pt>
                <c:pt idx="125">
                  <c:v>20589.349999999999</c:v>
                </c:pt>
                <c:pt idx="126">
                  <c:v>20589.349999999999</c:v>
                </c:pt>
                <c:pt idx="127">
                  <c:v>20589.349999999999</c:v>
                </c:pt>
                <c:pt idx="128">
                  <c:v>20589.349999999999</c:v>
                </c:pt>
                <c:pt idx="129">
                  <c:v>20589.349999999999</c:v>
                </c:pt>
                <c:pt idx="130">
                  <c:v>20589.349999999999</c:v>
                </c:pt>
                <c:pt idx="131">
                  <c:v>20589.349999999999</c:v>
                </c:pt>
                <c:pt idx="132">
                  <c:v>20589.349999999999</c:v>
                </c:pt>
                <c:pt idx="133">
                  <c:v>20589.349999999999</c:v>
                </c:pt>
                <c:pt idx="134">
                  <c:v>20589.349999999999</c:v>
                </c:pt>
                <c:pt idx="135">
                  <c:v>20589.349999999999</c:v>
                </c:pt>
                <c:pt idx="136">
                  <c:v>20589.349999999999</c:v>
                </c:pt>
                <c:pt idx="137">
                  <c:v>20589.349999999999</c:v>
                </c:pt>
                <c:pt idx="138">
                  <c:v>20589.349999999999</c:v>
                </c:pt>
                <c:pt idx="139">
                  <c:v>20589.349999999999</c:v>
                </c:pt>
                <c:pt idx="140">
                  <c:v>20589.349999999999</c:v>
                </c:pt>
                <c:pt idx="141">
                  <c:v>20589.349999999999</c:v>
                </c:pt>
                <c:pt idx="142">
                  <c:v>20589.349999999999</c:v>
                </c:pt>
                <c:pt idx="143">
                  <c:v>20589.349999999999</c:v>
                </c:pt>
                <c:pt idx="144">
                  <c:v>20589.349999999999</c:v>
                </c:pt>
                <c:pt idx="145">
                  <c:v>20589.349999999999</c:v>
                </c:pt>
                <c:pt idx="146">
                  <c:v>20589.349999999999</c:v>
                </c:pt>
                <c:pt idx="147">
                  <c:v>20589.349999999999</c:v>
                </c:pt>
                <c:pt idx="148">
                  <c:v>20589.349999999999</c:v>
                </c:pt>
                <c:pt idx="149">
                  <c:v>20589.349999999999</c:v>
                </c:pt>
                <c:pt idx="150">
                  <c:v>20795.5</c:v>
                </c:pt>
                <c:pt idx="151">
                  <c:v>20795.5</c:v>
                </c:pt>
                <c:pt idx="152">
                  <c:v>20795.5</c:v>
                </c:pt>
                <c:pt idx="153">
                  <c:v>20795.5</c:v>
                </c:pt>
                <c:pt idx="154">
                  <c:v>20795.5</c:v>
                </c:pt>
                <c:pt idx="155">
                  <c:v>20795.5</c:v>
                </c:pt>
                <c:pt idx="156">
                  <c:v>20795.5</c:v>
                </c:pt>
                <c:pt idx="157">
                  <c:v>20795.5</c:v>
                </c:pt>
                <c:pt idx="158">
                  <c:v>20795.5</c:v>
                </c:pt>
                <c:pt idx="159">
                  <c:v>20795.5</c:v>
                </c:pt>
                <c:pt idx="160">
                  <c:v>20795.5</c:v>
                </c:pt>
                <c:pt idx="161">
                  <c:v>20795.5</c:v>
                </c:pt>
                <c:pt idx="162">
                  <c:v>20795.5</c:v>
                </c:pt>
                <c:pt idx="163">
                  <c:v>20795.5</c:v>
                </c:pt>
                <c:pt idx="164">
                  <c:v>20795.5</c:v>
                </c:pt>
                <c:pt idx="165">
                  <c:v>20795.5</c:v>
                </c:pt>
                <c:pt idx="166">
                  <c:v>20795.5</c:v>
                </c:pt>
                <c:pt idx="167">
                  <c:v>20795.5</c:v>
                </c:pt>
                <c:pt idx="168">
                  <c:v>20795.5</c:v>
                </c:pt>
                <c:pt idx="169">
                  <c:v>20795.5</c:v>
                </c:pt>
                <c:pt idx="170">
                  <c:v>20795.5</c:v>
                </c:pt>
                <c:pt idx="171">
                  <c:v>20795.5</c:v>
                </c:pt>
                <c:pt idx="172">
                  <c:v>20795.5</c:v>
                </c:pt>
                <c:pt idx="173">
                  <c:v>20795.5</c:v>
                </c:pt>
                <c:pt idx="174">
                  <c:v>20795.5</c:v>
                </c:pt>
                <c:pt idx="175">
                  <c:v>20795.5</c:v>
                </c:pt>
                <c:pt idx="176">
                  <c:v>20795.5</c:v>
                </c:pt>
                <c:pt idx="177">
                  <c:v>20795.5</c:v>
                </c:pt>
                <c:pt idx="178">
                  <c:v>20795.5</c:v>
                </c:pt>
                <c:pt idx="179">
                  <c:v>20795.5</c:v>
                </c:pt>
                <c:pt idx="180">
                  <c:v>20795.5</c:v>
                </c:pt>
                <c:pt idx="181">
                  <c:v>20795.5</c:v>
                </c:pt>
                <c:pt idx="182">
                  <c:v>20795.5</c:v>
                </c:pt>
                <c:pt idx="183">
                  <c:v>20795.5</c:v>
                </c:pt>
                <c:pt idx="184">
                  <c:v>20795.5</c:v>
                </c:pt>
                <c:pt idx="185">
                  <c:v>20795.5</c:v>
                </c:pt>
                <c:pt idx="186">
                  <c:v>20795.5</c:v>
                </c:pt>
                <c:pt idx="187">
                  <c:v>20795.5</c:v>
                </c:pt>
                <c:pt idx="188">
                  <c:v>20795.5</c:v>
                </c:pt>
                <c:pt idx="189">
                  <c:v>20795.5</c:v>
                </c:pt>
                <c:pt idx="190">
                  <c:v>20795.5</c:v>
                </c:pt>
                <c:pt idx="191">
                  <c:v>20795.5</c:v>
                </c:pt>
                <c:pt idx="192">
                  <c:v>20795.5</c:v>
                </c:pt>
                <c:pt idx="193">
                  <c:v>20795.5</c:v>
                </c:pt>
                <c:pt idx="194">
                  <c:v>20795.5</c:v>
                </c:pt>
                <c:pt idx="195">
                  <c:v>20795.5</c:v>
                </c:pt>
                <c:pt idx="196">
                  <c:v>20795.5</c:v>
                </c:pt>
                <c:pt idx="197">
                  <c:v>20795.5</c:v>
                </c:pt>
                <c:pt idx="198">
                  <c:v>20795.5</c:v>
                </c:pt>
                <c:pt idx="199">
                  <c:v>20795.5</c:v>
                </c:pt>
                <c:pt idx="200">
                  <c:v>20795.5</c:v>
                </c:pt>
                <c:pt idx="201">
                  <c:v>20795.5</c:v>
                </c:pt>
                <c:pt idx="202">
                  <c:v>20795.5</c:v>
                </c:pt>
                <c:pt idx="203">
                  <c:v>20795.5</c:v>
                </c:pt>
                <c:pt idx="204">
                  <c:v>20795.5</c:v>
                </c:pt>
                <c:pt idx="205">
                  <c:v>20795.5</c:v>
                </c:pt>
                <c:pt idx="206">
                  <c:v>20795.5</c:v>
                </c:pt>
                <c:pt idx="207">
                  <c:v>20795.5</c:v>
                </c:pt>
                <c:pt idx="208">
                  <c:v>20795.5</c:v>
                </c:pt>
                <c:pt idx="209">
                  <c:v>20795.5</c:v>
                </c:pt>
                <c:pt idx="210">
                  <c:v>20795.5</c:v>
                </c:pt>
                <c:pt idx="211">
                  <c:v>20795.5</c:v>
                </c:pt>
                <c:pt idx="212">
                  <c:v>20795.5</c:v>
                </c:pt>
                <c:pt idx="213">
                  <c:v>20795.5</c:v>
                </c:pt>
                <c:pt idx="214">
                  <c:v>20795.5</c:v>
                </c:pt>
                <c:pt idx="215">
                  <c:v>20795.5</c:v>
                </c:pt>
                <c:pt idx="216">
                  <c:v>20795.5</c:v>
                </c:pt>
                <c:pt idx="217">
                  <c:v>20795.5</c:v>
                </c:pt>
                <c:pt idx="218">
                  <c:v>20795.5</c:v>
                </c:pt>
                <c:pt idx="219">
                  <c:v>20795.5</c:v>
                </c:pt>
                <c:pt idx="220">
                  <c:v>20795.5</c:v>
                </c:pt>
                <c:pt idx="221">
                  <c:v>20795.5</c:v>
                </c:pt>
                <c:pt idx="222">
                  <c:v>20795.5</c:v>
                </c:pt>
                <c:pt idx="223">
                  <c:v>20795.5</c:v>
                </c:pt>
                <c:pt idx="224">
                  <c:v>20795.5</c:v>
                </c:pt>
                <c:pt idx="225">
                  <c:v>20795.5</c:v>
                </c:pt>
                <c:pt idx="226">
                  <c:v>20795.5</c:v>
                </c:pt>
                <c:pt idx="227">
                  <c:v>20795.5</c:v>
                </c:pt>
                <c:pt idx="228">
                  <c:v>20795.5</c:v>
                </c:pt>
                <c:pt idx="229">
                  <c:v>20795.5</c:v>
                </c:pt>
                <c:pt idx="230">
                  <c:v>20795.5</c:v>
                </c:pt>
                <c:pt idx="231">
                  <c:v>20795.5</c:v>
                </c:pt>
                <c:pt idx="232">
                  <c:v>20795.5</c:v>
                </c:pt>
                <c:pt idx="233">
                  <c:v>20795.5</c:v>
                </c:pt>
                <c:pt idx="234">
                  <c:v>20795.5</c:v>
                </c:pt>
                <c:pt idx="235">
                  <c:v>20795.5</c:v>
                </c:pt>
                <c:pt idx="236">
                  <c:v>20795.5</c:v>
                </c:pt>
                <c:pt idx="237">
                  <c:v>20795.5</c:v>
                </c:pt>
                <c:pt idx="238">
                  <c:v>20795.5</c:v>
                </c:pt>
                <c:pt idx="239">
                  <c:v>20795.5</c:v>
                </c:pt>
                <c:pt idx="240">
                  <c:v>20795.5</c:v>
                </c:pt>
                <c:pt idx="241">
                  <c:v>20795.5</c:v>
                </c:pt>
                <c:pt idx="242">
                  <c:v>20795.5</c:v>
                </c:pt>
                <c:pt idx="243">
                  <c:v>20795.5</c:v>
                </c:pt>
                <c:pt idx="244">
                  <c:v>20795.5</c:v>
                </c:pt>
                <c:pt idx="245">
                  <c:v>20795.5</c:v>
                </c:pt>
                <c:pt idx="246">
                  <c:v>20801.2</c:v>
                </c:pt>
                <c:pt idx="247">
                  <c:v>20811.649999999998</c:v>
                </c:pt>
                <c:pt idx="248">
                  <c:v>20811.649999999998</c:v>
                </c:pt>
                <c:pt idx="249">
                  <c:v>20823.05</c:v>
                </c:pt>
                <c:pt idx="250">
                  <c:v>20813.55</c:v>
                </c:pt>
                <c:pt idx="251">
                  <c:v>20815.45</c:v>
                </c:pt>
                <c:pt idx="252">
                  <c:v>20817.349999999999</c:v>
                </c:pt>
                <c:pt idx="253">
                  <c:v>20813.55</c:v>
                </c:pt>
                <c:pt idx="254">
                  <c:v>20811.649999999998</c:v>
                </c:pt>
                <c:pt idx="255">
                  <c:v>20817.349999999999</c:v>
                </c:pt>
                <c:pt idx="256">
                  <c:v>20810.7</c:v>
                </c:pt>
                <c:pt idx="257">
                  <c:v>20805.95</c:v>
                </c:pt>
                <c:pt idx="258">
                  <c:v>20814.5</c:v>
                </c:pt>
                <c:pt idx="259">
                  <c:v>20812.599999999999</c:v>
                </c:pt>
                <c:pt idx="260">
                  <c:v>20814.5</c:v>
                </c:pt>
                <c:pt idx="261">
                  <c:v>20803.099999999999</c:v>
                </c:pt>
                <c:pt idx="262">
                  <c:v>20798.349999999999</c:v>
                </c:pt>
                <c:pt idx="263">
                  <c:v>20791.7</c:v>
                </c:pt>
                <c:pt idx="264">
                  <c:v>20786.95</c:v>
                </c:pt>
                <c:pt idx="265">
                  <c:v>20797.399999999998</c:v>
                </c:pt>
                <c:pt idx="266">
                  <c:v>20799.3</c:v>
                </c:pt>
                <c:pt idx="267">
                  <c:v>20802.149999999998</c:v>
                </c:pt>
                <c:pt idx="268">
                  <c:v>20782.2</c:v>
                </c:pt>
                <c:pt idx="269">
                  <c:v>20789.8</c:v>
                </c:pt>
                <c:pt idx="270">
                  <c:v>20800.25</c:v>
                </c:pt>
                <c:pt idx="271">
                  <c:v>20805.95</c:v>
                </c:pt>
                <c:pt idx="272">
                  <c:v>20805</c:v>
                </c:pt>
                <c:pt idx="273">
                  <c:v>20799.3</c:v>
                </c:pt>
                <c:pt idx="274">
                  <c:v>20804.05</c:v>
                </c:pt>
                <c:pt idx="275">
                  <c:v>20805.95</c:v>
                </c:pt>
                <c:pt idx="276">
                  <c:v>20807.849999999999</c:v>
                </c:pt>
                <c:pt idx="277">
                  <c:v>20804.05</c:v>
                </c:pt>
                <c:pt idx="278">
                  <c:v>20818.3</c:v>
                </c:pt>
                <c:pt idx="279">
                  <c:v>20811.649999999998</c:v>
                </c:pt>
                <c:pt idx="280">
                  <c:v>20809.75</c:v>
                </c:pt>
                <c:pt idx="281">
                  <c:v>20808.8</c:v>
                </c:pt>
                <c:pt idx="282">
                  <c:v>20794.55</c:v>
                </c:pt>
                <c:pt idx="283">
                  <c:v>20779.349999999999</c:v>
                </c:pt>
                <c:pt idx="284">
                  <c:v>20784.099999999999</c:v>
                </c:pt>
                <c:pt idx="285">
                  <c:v>20783.149999999998</c:v>
                </c:pt>
                <c:pt idx="286">
                  <c:v>20789.8</c:v>
                </c:pt>
                <c:pt idx="287">
                  <c:v>20780.3</c:v>
                </c:pt>
                <c:pt idx="288">
                  <c:v>20766.05</c:v>
                </c:pt>
                <c:pt idx="289">
                  <c:v>20778.399999999998</c:v>
                </c:pt>
                <c:pt idx="290">
                  <c:v>20784.099999999999</c:v>
                </c:pt>
                <c:pt idx="291">
                  <c:v>22300</c:v>
                </c:pt>
                <c:pt idx="292">
                  <c:v>22300</c:v>
                </c:pt>
                <c:pt idx="293">
                  <c:v>22300</c:v>
                </c:pt>
                <c:pt idx="294">
                  <c:v>22300</c:v>
                </c:pt>
                <c:pt idx="295">
                  <c:v>22300</c:v>
                </c:pt>
                <c:pt idx="296">
                  <c:v>22300</c:v>
                </c:pt>
                <c:pt idx="297">
                  <c:v>22300</c:v>
                </c:pt>
                <c:pt idx="298">
                  <c:v>22300</c:v>
                </c:pt>
                <c:pt idx="299">
                  <c:v>22300</c:v>
                </c:pt>
                <c:pt idx="300">
                  <c:v>22300</c:v>
                </c:pt>
                <c:pt idx="301">
                  <c:v>22300</c:v>
                </c:pt>
                <c:pt idx="302">
                  <c:v>22300</c:v>
                </c:pt>
                <c:pt idx="303">
                  <c:v>22300</c:v>
                </c:pt>
                <c:pt idx="304">
                  <c:v>22300</c:v>
                </c:pt>
                <c:pt idx="305">
                  <c:v>22300</c:v>
                </c:pt>
                <c:pt idx="306">
                  <c:v>22300</c:v>
                </c:pt>
                <c:pt idx="307">
                  <c:v>22300</c:v>
                </c:pt>
                <c:pt idx="308">
                  <c:v>22300</c:v>
                </c:pt>
                <c:pt idx="309">
                  <c:v>22300</c:v>
                </c:pt>
                <c:pt idx="310">
                  <c:v>22300</c:v>
                </c:pt>
                <c:pt idx="311">
                  <c:v>22300</c:v>
                </c:pt>
                <c:pt idx="312">
                  <c:v>22300</c:v>
                </c:pt>
                <c:pt idx="313">
                  <c:v>22300</c:v>
                </c:pt>
                <c:pt idx="314">
                  <c:v>22300</c:v>
                </c:pt>
                <c:pt idx="315">
                  <c:v>22300</c:v>
                </c:pt>
                <c:pt idx="316">
                  <c:v>22300</c:v>
                </c:pt>
                <c:pt idx="317">
                  <c:v>22300</c:v>
                </c:pt>
                <c:pt idx="318">
                  <c:v>22300</c:v>
                </c:pt>
                <c:pt idx="319">
                  <c:v>22300</c:v>
                </c:pt>
                <c:pt idx="320">
                  <c:v>22300</c:v>
                </c:pt>
                <c:pt idx="321">
                  <c:v>22300</c:v>
                </c:pt>
                <c:pt idx="322">
                  <c:v>22300</c:v>
                </c:pt>
                <c:pt idx="323">
                  <c:v>22300</c:v>
                </c:pt>
                <c:pt idx="324">
                  <c:v>22300</c:v>
                </c:pt>
                <c:pt idx="325">
                  <c:v>22300</c:v>
                </c:pt>
                <c:pt idx="326">
                  <c:v>22300</c:v>
                </c:pt>
                <c:pt idx="327">
                  <c:v>22300</c:v>
                </c:pt>
                <c:pt idx="328">
                  <c:v>22300</c:v>
                </c:pt>
                <c:pt idx="329">
                  <c:v>22300</c:v>
                </c:pt>
                <c:pt idx="330">
                  <c:v>22300</c:v>
                </c:pt>
                <c:pt idx="331">
                  <c:v>22300</c:v>
                </c:pt>
                <c:pt idx="332">
                  <c:v>22300</c:v>
                </c:pt>
                <c:pt idx="333">
                  <c:v>22300</c:v>
                </c:pt>
                <c:pt idx="334">
                  <c:v>22300</c:v>
                </c:pt>
                <c:pt idx="335">
                  <c:v>22300</c:v>
                </c:pt>
                <c:pt idx="336">
                  <c:v>22300</c:v>
                </c:pt>
                <c:pt idx="337">
                  <c:v>22300</c:v>
                </c:pt>
                <c:pt idx="338">
                  <c:v>22300</c:v>
                </c:pt>
                <c:pt idx="339">
                  <c:v>22300</c:v>
                </c:pt>
                <c:pt idx="340">
                  <c:v>22300</c:v>
                </c:pt>
                <c:pt idx="341">
                  <c:v>22300</c:v>
                </c:pt>
                <c:pt idx="342">
                  <c:v>22300</c:v>
                </c:pt>
                <c:pt idx="343">
                  <c:v>22300</c:v>
                </c:pt>
                <c:pt idx="344">
                  <c:v>22300</c:v>
                </c:pt>
                <c:pt idx="345">
                  <c:v>22300</c:v>
                </c:pt>
                <c:pt idx="346">
                  <c:v>22300</c:v>
                </c:pt>
                <c:pt idx="347">
                  <c:v>22300</c:v>
                </c:pt>
                <c:pt idx="348">
                  <c:v>22300</c:v>
                </c:pt>
                <c:pt idx="349">
                  <c:v>22300</c:v>
                </c:pt>
                <c:pt idx="350">
                  <c:v>22300</c:v>
                </c:pt>
                <c:pt idx="351">
                  <c:v>22300</c:v>
                </c:pt>
                <c:pt idx="352">
                  <c:v>22300</c:v>
                </c:pt>
                <c:pt idx="353">
                  <c:v>22300</c:v>
                </c:pt>
                <c:pt idx="354">
                  <c:v>22300</c:v>
                </c:pt>
                <c:pt idx="355">
                  <c:v>22300</c:v>
                </c:pt>
                <c:pt idx="356">
                  <c:v>22300</c:v>
                </c:pt>
                <c:pt idx="357">
                  <c:v>22300</c:v>
                </c:pt>
                <c:pt idx="358">
                  <c:v>22300</c:v>
                </c:pt>
                <c:pt idx="359">
                  <c:v>22300</c:v>
                </c:pt>
                <c:pt idx="360">
                  <c:v>22300</c:v>
                </c:pt>
                <c:pt idx="361">
                  <c:v>22300</c:v>
                </c:pt>
                <c:pt idx="362">
                  <c:v>22300</c:v>
                </c:pt>
                <c:pt idx="363">
                  <c:v>22300</c:v>
                </c:pt>
                <c:pt idx="364">
                  <c:v>22300</c:v>
                </c:pt>
                <c:pt idx="365">
                  <c:v>22300</c:v>
                </c:pt>
                <c:pt idx="366">
                  <c:v>22300</c:v>
                </c:pt>
                <c:pt idx="367">
                  <c:v>22300</c:v>
                </c:pt>
                <c:pt idx="368">
                  <c:v>22300</c:v>
                </c:pt>
                <c:pt idx="369">
                  <c:v>22300</c:v>
                </c:pt>
                <c:pt idx="370">
                  <c:v>22300</c:v>
                </c:pt>
                <c:pt idx="371">
                  <c:v>22300</c:v>
                </c:pt>
                <c:pt idx="372">
                  <c:v>22300</c:v>
                </c:pt>
                <c:pt idx="373">
                  <c:v>22300</c:v>
                </c:pt>
                <c:pt idx="374">
                  <c:v>22300</c:v>
                </c:pt>
                <c:pt idx="375">
                  <c:v>22300</c:v>
                </c:pt>
                <c:pt idx="376">
                  <c:v>22300</c:v>
                </c:pt>
                <c:pt idx="377">
                  <c:v>22300</c:v>
                </c:pt>
                <c:pt idx="378">
                  <c:v>22300</c:v>
                </c:pt>
                <c:pt idx="379">
                  <c:v>22300</c:v>
                </c:pt>
                <c:pt idx="380">
                  <c:v>22300</c:v>
                </c:pt>
                <c:pt idx="381">
                  <c:v>22300</c:v>
                </c:pt>
                <c:pt idx="382">
                  <c:v>22300</c:v>
                </c:pt>
                <c:pt idx="383">
                  <c:v>22300</c:v>
                </c:pt>
                <c:pt idx="384">
                  <c:v>22300</c:v>
                </c:pt>
                <c:pt idx="385">
                  <c:v>22300</c:v>
                </c:pt>
                <c:pt idx="386">
                  <c:v>22300</c:v>
                </c:pt>
                <c:pt idx="387">
                  <c:v>22300</c:v>
                </c:pt>
                <c:pt idx="388">
                  <c:v>22300</c:v>
                </c:pt>
                <c:pt idx="389">
                  <c:v>22300</c:v>
                </c:pt>
                <c:pt idx="390">
                  <c:v>22300</c:v>
                </c:pt>
                <c:pt idx="391">
                  <c:v>22300</c:v>
                </c:pt>
                <c:pt idx="392">
                  <c:v>22300</c:v>
                </c:pt>
                <c:pt idx="393">
                  <c:v>22300</c:v>
                </c:pt>
                <c:pt idx="394">
                  <c:v>22300</c:v>
                </c:pt>
                <c:pt idx="395">
                  <c:v>22300</c:v>
                </c:pt>
                <c:pt idx="396">
                  <c:v>22300</c:v>
                </c:pt>
                <c:pt idx="397">
                  <c:v>22300</c:v>
                </c:pt>
                <c:pt idx="398">
                  <c:v>22300</c:v>
                </c:pt>
                <c:pt idx="399">
                  <c:v>22300</c:v>
                </c:pt>
                <c:pt idx="400">
                  <c:v>22300</c:v>
                </c:pt>
                <c:pt idx="401">
                  <c:v>22300</c:v>
                </c:pt>
                <c:pt idx="402">
                  <c:v>22300</c:v>
                </c:pt>
                <c:pt idx="403">
                  <c:v>22300</c:v>
                </c:pt>
                <c:pt idx="404">
                  <c:v>22300</c:v>
                </c:pt>
                <c:pt idx="405">
                  <c:v>22300</c:v>
                </c:pt>
                <c:pt idx="406">
                  <c:v>22300</c:v>
                </c:pt>
                <c:pt idx="407">
                  <c:v>22300</c:v>
                </c:pt>
                <c:pt idx="408">
                  <c:v>22300</c:v>
                </c:pt>
                <c:pt idx="409">
                  <c:v>22300</c:v>
                </c:pt>
                <c:pt idx="410">
                  <c:v>22300</c:v>
                </c:pt>
                <c:pt idx="411">
                  <c:v>22598</c:v>
                </c:pt>
                <c:pt idx="412">
                  <c:v>22300</c:v>
                </c:pt>
                <c:pt idx="413">
                  <c:v>22300</c:v>
                </c:pt>
                <c:pt idx="414">
                  <c:v>22300</c:v>
                </c:pt>
                <c:pt idx="415">
                  <c:v>22300</c:v>
                </c:pt>
                <c:pt idx="416">
                  <c:v>22300</c:v>
                </c:pt>
                <c:pt idx="417">
                  <c:v>22300</c:v>
                </c:pt>
                <c:pt idx="418">
                  <c:v>22300</c:v>
                </c:pt>
                <c:pt idx="419">
                  <c:v>22300</c:v>
                </c:pt>
                <c:pt idx="420">
                  <c:v>22300</c:v>
                </c:pt>
                <c:pt idx="421">
                  <c:v>22300</c:v>
                </c:pt>
                <c:pt idx="422">
                  <c:v>22300</c:v>
                </c:pt>
                <c:pt idx="423">
                  <c:v>22300</c:v>
                </c:pt>
                <c:pt idx="424">
                  <c:v>22300</c:v>
                </c:pt>
                <c:pt idx="425">
                  <c:v>22300</c:v>
                </c:pt>
                <c:pt idx="426">
                  <c:v>22300</c:v>
                </c:pt>
                <c:pt idx="427">
                  <c:v>22300</c:v>
                </c:pt>
                <c:pt idx="428">
                  <c:v>22300</c:v>
                </c:pt>
                <c:pt idx="429">
                  <c:v>22300</c:v>
                </c:pt>
                <c:pt idx="430">
                  <c:v>22300</c:v>
                </c:pt>
                <c:pt idx="431">
                  <c:v>22300</c:v>
                </c:pt>
                <c:pt idx="432">
                  <c:v>22300</c:v>
                </c:pt>
                <c:pt idx="433">
                  <c:v>22300</c:v>
                </c:pt>
                <c:pt idx="434">
                  <c:v>22300</c:v>
                </c:pt>
                <c:pt idx="435">
                  <c:v>22300</c:v>
                </c:pt>
                <c:pt idx="436">
                  <c:v>22300</c:v>
                </c:pt>
                <c:pt idx="437">
                  <c:v>22300</c:v>
                </c:pt>
                <c:pt idx="438">
                  <c:v>22300</c:v>
                </c:pt>
                <c:pt idx="439">
                  <c:v>22300</c:v>
                </c:pt>
                <c:pt idx="440">
                  <c:v>22300</c:v>
                </c:pt>
                <c:pt idx="441">
                  <c:v>22300</c:v>
                </c:pt>
                <c:pt idx="442">
                  <c:v>22300</c:v>
                </c:pt>
                <c:pt idx="443">
                  <c:v>22300</c:v>
                </c:pt>
                <c:pt idx="444">
                  <c:v>22300</c:v>
                </c:pt>
                <c:pt idx="445">
                  <c:v>22300</c:v>
                </c:pt>
                <c:pt idx="446">
                  <c:v>22300</c:v>
                </c:pt>
                <c:pt idx="447">
                  <c:v>22300</c:v>
                </c:pt>
                <c:pt idx="448">
                  <c:v>22300</c:v>
                </c:pt>
                <c:pt idx="449">
                  <c:v>22300</c:v>
                </c:pt>
                <c:pt idx="450">
                  <c:v>22300</c:v>
                </c:pt>
                <c:pt idx="451">
                  <c:v>22300</c:v>
                </c:pt>
                <c:pt idx="452">
                  <c:v>22300</c:v>
                </c:pt>
                <c:pt idx="453">
                  <c:v>22300</c:v>
                </c:pt>
                <c:pt idx="454">
                  <c:v>22300</c:v>
                </c:pt>
                <c:pt idx="455">
                  <c:v>22300</c:v>
                </c:pt>
                <c:pt idx="456">
                  <c:v>22300</c:v>
                </c:pt>
                <c:pt idx="457">
                  <c:v>22300</c:v>
                </c:pt>
                <c:pt idx="458">
                  <c:v>22300</c:v>
                </c:pt>
                <c:pt idx="459">
                  <c:v>22300</c:v>
                </c:pt>
                <c:pt idx="460">
                  <c:v>22300</c:v>
                </c:pt>
                <c:pt idx="461">
                  <c:v>22300</c:v>
                </c:pt>
                <c:pt idx="462">
                  <c:v>22300</c:v>
                </c:pt>
                <c:pt idx="463">
                  <c:v>22300</c:v>
                </c:pt>
                <c:pt idx="464">
                  <c:v>22300</c:v>
                </c:pt>
                <c:pt idx="465">
                  <c:v>22300</c:v>
                </c:pt>
                <c:pt idx="466">
                  <c:v>22300</c:v>
                </c:pt>
                <c:pt idx="467">
                  <c:v>22300</c:v>
                </c:pt>
                <c:pt idx="468">
                  <c:v>22300</c:v>
                </c:pt>
                <c:pt idx="469">
                  <c:v>22300</c:v>
                </c:pt>
                <c:pt idx="470">
                  <c:v>22300</c:v>
                </c:pt>
                <c:pt idx="471">
                  <c:v>22300</c:v>
                </c:pt>
                <c:pt idx="472">
                  <c:v>22300</c:v>
                </c:pt>
                <c:pt idx="473">
                  <c:v>22300</c:v>
                </c:pt>
                <c:pt idx="474">
                  <c:v>22300</c:v>
                </c:pt>
                <c:pt idx="475">
                  <c:v>22300</c:v>
                </c:pt>
                <c:pt idx="476">
                  <c:v>22300</c:v>
                </c:pt>
                <c:pt idx="477">
                  <c:v>22300</c:v>
                </c:pt>
                <c:pt idx="478">
                  <c:v>22300</c:v>
                </c:pt>
                <c:pt idx="479">
                  <c:v>22575</c:v>
                </c:pt>
                <c:pt idx="480">
                  <c:v>22575</c:v>
                </c:pt>
                <c:pt idx="481">
                  <c:v>22575</c:v>
                </c:pt>
                <c:pt idx="482">
                  <c:v>22575</c:v>
                </c:pt>
                <c:pt idx="483">
                  <c:v>22575</c:v>
                </c:pt>
                <c:pt idx="484">
                  <c:v>22575</c:v>
                </c:pt>
                <c:pt idx="485">
                  <c:v>22575</c:v>
                </c:pt>
                <c:pt idx="486">
                  <c:v>22575</c:v>
                </c:pt>
                <c:pt idx="487">
                  <c:v>22575</c:v>
                </c:pt>
                <c:pt idx="488">
                  <c:v>22575</c:v>
                </c:pt>
                <c:pt idx="489">
                  <c:v>22575</c:v>
                </c:pt>
                <c:pt idx="490">
                  <c:v>22575</c:v>
                </c:pt>
                <c:pt idx="491">
                  <c:v>22575</c:v>
                </c:pt>
                <c:pt idx="492">
                  <c:v>22575</c:v>
                </c:pt>
                <c:pt idx="493">
                  <c:v>22575</c:v>
                </c:pt>
                <c:pt idx="494">
                  <c:v>22575</c:v>
                </c:pt>
                <c:pt idx="495">
                  <c:v>22575</c:v>
                </c:pt>
                <c:pt idx="496">
                  <c:v>22575</c:v>
                </c:pt>
                <c:pt idx="497">
                  <c:v>22575</c:v>
                </c:pt>
                <c:pt idx="498">
                  <c:v>22575</c:v>
                </c:pt>
                <c:pt idx="499">
                  <c:v>22575</c:v>
                </c:pt>
                <c:pt idx="500">
                  <c:v>22575</c:v>
                </c:pt>
                <c:pt idx="501">
                  <c:v>22575</c:v>
                </c:pt>
                <c:pt idx="502">
                  <c:v>22575</c:v>
                </c:pt>
                <c:pt idx="503">
                  <c:v>22575</c:v>
                </c:pt>
                <c:pt idx="504">
                  <c:v>22575</c:v>
                </c:pt>
                <c:pt idx="505">
                  <c:v>22575</c:v>
                </c:pt>
                <c:pt idx="506">
                  <c:v>22575</c:v>
                </c:pt>
                <c:pt idx="507">
                  <c:v>22575</c:v>
                </c:pt>
                <c:pt idx="508">
                  <c:v>22575</c:v>
                </c:pt>
                <c:pt idx="509">
                  <c:v>22575</c:v>
                </c:pt>
                <c:pt idx="510">
                  <c:v>22575</c:v>
                </c:pt>
                <c:pt idx="511">
                  <c:v>22575</c:v>
                </c:pt>
                <c:pt idx="512">
                  <c:v>22575</c:v>
                </c:pt>
                <c:pt idx="513">
                  <c:v>22575</c:v>
                </c:pt>
                <c:pt idx="514">
                  <c:v>22575</c:v>
                </c:pt>
                <c:pt idx="515">
                  <c:v>22575</c:v>
                </c:pt>
                <c:pt idx="516">
                  <c:v>22575</c:v>
                </c:pt>
                <c:pt idx="517">
                  <c:v>22575</c:v>
                </c:pt>
                <c:pt idx="518">
                  <c:v>22575</c:v>
                </c:pt>
                <c:pt idx="519">
                  <c:v>22575</c:v>
                </c:pt>
                <c:pt idx="520">
                  <c:v>22575</c:v>
                </c:pt>
                <c:pt idx="521">
                  <c:v>22575</c:v>
                </c:pt>
                <c:pt idx="522">
                  <c:v>22575</c:v>
                </c:pt>
                <c:pt idx="523">
                  <c:v>22575</c:v>
                </c:pt>
                <c:pt idx="524">
                  <c:v>22575</c:v>
                </c:pt>
                <c:pt idx="525">
                  <c:v>22575</c:v>
                </c:pt>
                <c:pt idx="526">
                  <c:v>22575</c:v>
                </c:pt>
                <c:pt idx="527">
                  <c:v>22575</c:v>
                </c:pt>
                <c:pt idx="528">
                  <c:v>22575</c:v>
                </c:pt>
                <c:pt idx="529">
                  <c:v>22575</c:v>
                </c:pt>
                <c:pt idx="530">
                  <c:v>22575</c:v>
                </c:pt>
                <c:pt idx="531">
                  <c:v>22575</c:v>
                </c:pt>
                <c:pt idx="532">
                  <c:v>22575</c:v>
                </c:pt>
                <c:pt idx="533">
                  <c:v>22575</c:v>
                </c:pt>
                <c:pt idx="534">
                  <c:v>22575</c:v>
                </c:pt>
                <c:pt idx="535">
                  <c:v>22575</c:v>
                </c:pt>
                <c:pt idx="536">
                  <c:v>22675</c:v>
                </c:pt>
                <c:pt idx="537">
                  <c:v>22675</c:v>
                </c:pt>
                <c:pt idx="538">
                  <c:v>22675</c:v>
                </c:pt>
                <c:pt idx="539">
                  <c:v>22675</c:v>
                </c:pt>
                <c:pt idx="540">
                  <c:v>22675</c:v>
                </c:pt>
                <c:pt idx="541">
                  <c:v>22675</c:v>
                </c:pt>
                <c:pt idx="542">
                  <c:v>22675</c:v>
                </c:pt>
                <c:pt idx="543">
                  <c:v>22675</c:v>
                </c:pt>
                <c:pt idx="544">
                  <c:v>22675</c:v>
                </c:pt>
                <c:pt idx="545">
                  <c:v>22675</c:v>
                </c:pt>
                <c:pt idx="546">
                  <c:v>22675</c:v>
                </c:pt>
                <c:pt idx="547">
                  <c:v>22675</c:v>
                </c:pt>
                <c:pt idx="548">
                  <c:v>22675</c:v>
                </c:pt>
                <c:pt idx="549">
                  <c:v>22675</c:v>
                </c:pt>
                <c:pt idx="550">
                  <c:v>22675</c:v>
                </c:pt>
                <c:pt idx="551">
                  <c:v>22675</c:v>
                </c:pt>
                <c:pt idx="552">
                  <c:v>22675</c:v>
                </c:pt>
                <c:pt idx="553">
                  <c:v>22675</c:v>
                </c:pt>
                <c:pt idx="554">
                  <c:v>22675</c:v>
                </c:pt>
                <c:pt idx="555">
                  <c:v>22675</c:v>
                </c:pt>
                <c:pt idx="556">
                  <c:v>22675</c:v>
                </c:pt>
                <c:pt idx="557">
                  <c:v>22675</c:v>
                </c:pt>
                <c:pt idx="558">
                  <c:v>22675</c:v>
                </c:pt>
                <c:pt idx="559">
                  <c:v>22675</c:v>
                </c:pt>
                <c:pt idx="560">
                  <c:v>22675</c:v>
                </c:pt>
                <c:pt idx="561">
                  <c:v>22675</c:v>
                </c:pt>
                <c:pt idx="562">
                  <c:v>22675</c:v>
                </c:pt>
                <c:pt idx="563">
                  <c:v>22675</c:v>
                </c:pt>
                <c:pt idx="564">
                  <c:v>22675</c:v>
                </c:pt>
                <c:pt idx="565">
                  <c:v>22675</c:v>
                </c:pt>
                <c:pt idx="566">
                  <c:v>22675</c:v>
                </c:pt>
                <c:pt idx="567">
                  <c:v>22675</c:v>
                </c:pt>
                <c:pt idx="568">
                  <c:v>22675</c:v>
                </c:pt>
                <c:pt idx="569">
                  <c:v>22675</c:v>
                </c:pt>
                <c:pt idx="570">
                  <c:v>22675</c:v>
                </c:pt>
                <c:pt idx="571">
                  <c:v>22675</c:v>
                </c:pt>
                <c:pt idx="572">
                  <c:v>22675</c:v>
                </c:pt>
                <c:pt idx="573">
                  <c:v>22675</c:v>
                </c:pt>
                <c:pt idx="574">
                  <c:v>22675</c:v>
                </c:pt>
                <c:pt idx="575">
                  <c:v>22675</c:v>
                </c:pt>
                <c:pt idx="576">
                  <c:v>22675</c:v>
                </c:pt>
                <c:pt idx="577">
                  <c:v>22675</c:v>
                </c:pt>
                <c:pt idx="578">
                  <c:v>22675</c:v>
                </c:pt>
                <c:pt idx="579">
                  <c:v>22675</c:v>
                </c:pt>
                <c:pt idx="580">
                  <c:v>22725</c:v>
                </c:pt>
                <c:pt idx="581">
                  <c:v>22725</c:v>
                </c:pt>
                <c:pt idx="582">
                  <c:v>22725</c:v>
                </c:pt>
                <c:pt idx="583">
                  <c:v>22725</c:v>
                </c:pt>
                <c:pt idx="584">
                  <c:v>22725</c:v>
                </c:pt>
                <c:pt idx="585">
                  <c:v>22725</c:v>
                </c:pt>
                <c:pt idx="586">
                  <c:v>22725</c:v>
                </c:pt>
                <c:pt idx="587">
                  <c:v>22725</c:v>
                </c:pt>
                <c:pt idx="588">
                  <c:v>22725</c:v>
                </c:pt>
                <c:pt idx="589">
                  <c:v>22725</c:v>
                </c:pt>
                <c:pt idx="590">
                  <c:v>22725</c:v>
                </c:pt>
                <c:pt idx="591">
                  <c:v>22725</c:v>
                </c:pt>
                <c:pt idx="592">
                  <c:v>22725</c:v>
                </c:pt>
                <c:pt idx="593">
                  <c:v>22725</c:v>
                </c:pt>
                <c:pt idx="594">
                  <c:v>22725</c:v>
                </c:pt>
                <c:pt idx="595">
                  <c:v>22725</c:v>
                </c:pt>
                <c:pt idx="596">
                  <c:v>22725</c:v>
                </c:pt>
                <c:pt idx="597">
                  <c:v>22725</c:v>
                </c:pt>
                <c:pt idx="598">
                  <c:v>22725</c:v>
                </c:pt>
                <c:pt idx="599">
                  <c:v>22725</c:v>
                </c:pt>
                <c:pt idx="600">
                  <c:v>22725</c:v>
                </c:pt>
                <c:pt idx="601">
                  <c:v>22725</c:v>
                </c:pt>
                <c:pt idx="602">
                  <c:v>22725</c:v>
                </c:pt>
                <c:pt idx="603">
                  <c:v>22725</c:v>
                </c:pt>
                <c:pt idx="604">
                  <c:v>22725</c:v>
                </c:pt>
                <c:pt idx="605">
                  <c:v>22725</c:v>
                </c:pt>
                <c:pt idx="606">
                  <c:v>22725</c:v>
                </c:pt>
                <c:pt idx="607">
                  <c:v>22725</c:v>
                </c:pt>
                <c:pt idx="608">
                  <c:v>22725</c:v>
                </c:pt>
                <c:pt idx="609">
                  <c:v>22725</c:v>
                </c:pt>
                <c:pt idx="610">
                  <c:v>22725</c:v>
                </c:pt>
                <c:pt idx="611">
                  <c:v>22725</c:v>
                </c:pt>
                <c:pt idx="612">
                  <c:v>22725</c:v>
                </c:pt>
                <c:pt idx="613">
                  <c:v>22725</c:v>
                </c:pt>
                <c:pt idx="614">
                  <c:v>22725</c:v>
                </c:pt>
                <c:pt idx="615">
                  <c:v>22725</c:v>
                </c:pt>
                <c:pt idx="616">
                  <c:v>22725</c:v>
                </c:pt>
                <c:pt idx="617">
                  <c:v>22725</c:v>
                </c:pt>
                <c:pt idx="618">
                  <c:v>22725</c:v>
                </c:pt>
                <c:pt idx="619">
                  <c:v>22725</c:v>
                </c:pt>
                <c:pt idx="620">
                  <c:v>22725</c:v>
                </c:pt>
                <c:pt idx="621">
                  <c:v>22725</c:v>
                </c:pt>
                <c:pt idx="622">
                  <c:v>22725</c:v>
                </c:pt>
                <c:pt idx="623">
                  <c:v>22725</c:v>
                </c:pt>
                <c:pt idx="624">
                  <c:v>22725</c:v>
                </c:pt>
                <c:pt idx="625">
                  <c:v>22725</c:v>
                </c:pt>
                <c:pt idx="626">
                  <c:v>22725</c:v>
                </c:pt>
                <c:pt idx="627">
                  <c:v>22725</c:v>
                </c:pt>
                <c:pt idx="628">
                  <c:v>22725</c:v>
                </c:pt>
                <c:pt idx="629">
                  <c:v>22725</c:v>
                </c:pt>
                <c:pt idx="630">
                  <c:v>22725</c:v>
                </c:pt>
                <c:pt idx="631">
                  <c:v>22725</c:v>
                </c:pt>
                <c:pt idx="632">
                  <c:v>22725</c:v>
                </c:pt>
                <c:pt idx="633">
                  <c:v>22725</c:v>
                </c:pt>
                <c:pt idx="634">
                  <c:v>22725</c:v>
                </c:pt>
                <c:pt idx="635">
                  <c:v>22725</c:v>
                </c:pt>
                <c:pt idx="636">
                  <c:v>22725</c:v>
                </c:pt>
                <c:pt idx="637">
                  <c:v>22725</c:v>
                </c:pt>
                <c:pt idx="638">
                  <c:v>22725</c:v>
                </c:pt>
                <c:pt idx="639">
                  <c:v>22725</c:v>
                </c:pt>
                <c:pt idx="640">
                  <c:v>22725</c:v>
                </c:pt>
                <c:pt idx="641">
                  <c:v>22725</c:v>
                </c:pt>
                <c:pt idx="642">
                  <c:v>22725</c:v>
                </c:pt>
                <c:pt idx="643">
                  <c:v>22725</c:v>
                </c:pt>
                <c:pt idx="644">
                  <c:v>22725</c:v>
                </c:pt>
                <c:pt idx="645">
                  <c:v>22725</c:v>
                </c:pt>
                <c:pt idx="646">
                  <c:v>22725</c:v>
                </c:pt>
                <c:pt idx="647">
                  <c:v>22725</c:v>
                </c:pt>
                <c:pt idx="648">
                  <c:v>22725</c:v>
                </c:pt>
                <c:pt idx="649">
                  <c:v>22725</c:v>
                </c:pt>
                <c:pt idx="650">
                  <c:v>22725</c:v>
                </c:pt>
                <c:pt idx="651">
                  <c:v>22725</c:v>
                </c:pt>
                <c:pt idx="652">
                  <c:v>22725</c:v>
                </c:pt>
                <c:pt idx="653">
                  <c:v>22725</c:v>
                </c:pt>
                <c:pt idx="654">
                  <c:v>22725</c:v>
                </c:pt>
                <c:pt idx="655">
                  <c:v>22725</c:v>
                </c:pt>
                <c:pt idx="656">
                  <c:v>22725</c:v>
                </c:pt>
                <c:pt idx="657">
                  <c:v>22720</c:v>
                </c:pt>
                <c:pt idx="658">
                  <c:v>22715</c:v>
                </c:pt>
                <c:pt idx="659">
                  <c:v>22710</c:v>
                </c:pt>
                <c:pt idx="660">
                  <c:v>22710</c:v>
                </c:pt>
                <c:pt idx="661">
                  <c:v>22710</c:v>
                </c:pt>
                <c:pt idx="662">
                  <c:v>22710</c:v>
                </c:pt>
                <c:pt idx="663">
                  <c:v>22710</c:v>
                </c:pt>
                <c:pt idx="664">
                  <c:v>22710</c:v>
                </c:pt>
                <c:pt idx="665">
                  <c:v>22710</c:v>
                </c:pt>
                <c:pt idx="666">
                  <c:v>22710</c:v>
                </c:pt>
                <c:pt idx="667">
                  <c:v>22710</c:v>
                </c:pt>
                <c:pt idx="668">
                  <c:v>22710</c:v>
                </c:pt>
                <c:pt idx="669">
                  <c:v>22710</c:v>
                </c:pt>
                <c:pt idx="670">
                  <c:v>22710</c:v>
                </c:pt>
                <c:pt idx="671">
                  <c:v>22710</c:v>
                </c:pt>
                <c:pt idx="672">
                  <c:v>22710</c:v>
                </c:pt>
                <c:pt idx="673">
                  <c:v>22710</c:v>
                </c:pt>
                <c:pt idx="674">
                  <c:v>22710</c:v>
                </c:pt>
                <c:pt idx="675">
                  <c:v>22710</c:v>
                </c:pt>
                <c:pt idx="676">
                  <c:v>22710</c:v>
                </c:pt>
                <c:pt idx="677">
                  <c:v>22710</c:v>
                </c:pt>
                <c:pt idx="678">
                  <c:v>22710</c:v>
                </c:pt>
                <c:pt idx="679">
                  <c:v>22710</c:v>
                </c:pt>
                <c:pt idx="680">
                  <c:v>22710</c:v>
                </c:pt>
                <c:pt idx="681">
                  <c:v>22710</c:v>
                </c:pt>
                <c:pt idx="682">
                  <c:v>22710</c:v>
                </c:pt>
                <c:pt idx="683">
                  <c:v>22710</c:v>
                </c:pt>
                <c:pt idx="684">
                  <c:v>22710</c:v>
                </c:pt>
                <c:pt idx="685">
                  <c:v>22710</c:v>
                </c:pt>
                <c:pt idx="686">
                  <c:v>22710</c:v>
                </c:pt>
                <c:pt idx="687">
                  <c:v>22710</c:v>
                </c:pt>
                <c:pt idx="688">
                  <c:v>22710</c:v>
                </c:pt>
                <c:pt idx="689">
                  <c:v>22710</c:v>
                </c:pt>
                <c:pt idx="690">
                  <c:v>22710</c:v>
                </c:pt>
                <c:pt idx="691">
                  <c:v>22710</c:v>
                </c:pt>
                <c:pt idx="692">
                  <c:v>22710</c:v>
                </c:pt>
                <c:pt idx="693">
                  <c:v>22710</c:v>
                </c:pt>
                <c:pt idx="694">
                  <c:v>22710</c:v>
                </c:pt>
                <c:pt idx="695">
                  <c:v>22710</c:v>
                </c:pt>
                <c:pt idx="696">
                  <c:v>22710</c:v>
                </c:pt>
                <c:pt idx="697">
                  <c:v>22710</c:v>
                </c:pt>
                <c:pt idx="698">
                  <c:v>22710</c:v>
                </c:pt>
                <c:pt idx="699">
                  <c:v>22710</c:v>
                </c:pt>
                <c:pt idx="700">
                  <c:v>22710</c:v>
                </c:pt>
                <c:pt idx="701">
                  <c:v>22710</c:v>
                </c:pt>
                <c:pt idx="702">
                  <c:v>22710</c:v>
                </c:pt>
                <c:pt idx="703">
                  <c:v>22710</c:v>
                </c:pt>
                <c:pt idx="704">
                  <c:v>22710</c:v>
                </c:pt>
                <c:pt idx="705">
                  <c:v>22710</c:v>
                </c:pt>
                <c:pt idx="706">
                  <c:v>22710</c:v>
                </c:pt>
                <c:pt idx="707">
                  <c:v>22710</c:v>
                </c:pt>
                <c:pt idx="708">
                  <c:v>22710</c:v>
                </c:pt>
                <c:pt idx="709">
                  <c:v>22710</c:v>
                </c:pt>
                <c:pt idx="710">
                  <c:v>22710</c:v>
                </c:pt>
                <c:pt idx="711">
                  <c:v>22710</c:v>
                </c:pt>
                <c:pt idx="712">
                  <c:v>22710</c:v>
                </c:pt>
                <c:pt idx="713">
                  <c:v>22710</c:v>
                </c:pt>
                <c:pt idx="714">
                  <c:v>22710</c:v>
                </c:pt>
                <c:pt idx="715">
                  <c:v>22710</c:v>
                </c:pt>
                <c:pt idx="716">
                  <c:v>22710</c:v>
                </c:pt>
                <c:pt idx="717">
                  <c:v>22710</c:v>
                </c:pt>
                <c:pt idx="718">
                  <c:v>22710</c:v>
                </c:pt>
                <c:pt idx="719">
                  <c:v>22710</c:v>
                </c:pt>
                <c:pt idx="720">
                  <c:v>22710</c:v>
                </c:pt>
                <c:pt idx="721">
                  <c:v>22710</c:v>
                </c:pt>
                <c:pt idx="722">
                  <c:v>22710</c:v>
                </c:pt>
                <c:pt idx="723">
                  <c:v>22710</c:v>
                </c:pt>
                <c:pt idx="724">
                  <c:v>22710</c:v>
                </c:pt>
                <c:pt idx="725">
                  <c:v>22710</c:v>
                </c:pt>
                <c:pt idx="726">
                  <c:v>22710</c:v>
                </c:pt>
                <c:pt idx="727">
                  <c:v>22710</c:v>
                </c:pt>
                <c:pt idx="728">
                  <c:v>22710</c:v>
                </c:pt>
                <c:pt idx="729">
                  <c:v>22710</c:v>
                </c:pt>
                <c:pt idx="730">
                  <c:v>22710</c:v>
                </c:pt>
                <c:pt idx="731">
                  <c:v>22710</c:v>
                </c:pt>
                <c:pt idx="732">
                  <c:v>22710</c:v>
                </c:pt>
                <c:pt idx="733">
                  <c:v>22710</c:v>
                </c:pt>
                <c:pt idx="734">
                  <c:v>22710</c:v>
                </c:pt>
                <c:pt idx="735">
                  <c:v>22710</c:v>
                </c:pt>
                <c:pt idx="736">
                  <c:v>22710</c:v>
                </c:pt>
                <c:pt idx="737">
                  <c:v>22700</c:v>
                </c:pt>
                <c:pt idx="738">
                  <c:v>22700</c:v>
                </c:pt>
                <c:pt idx="739">
                  <c:v>22700</c:v>
                </c:pt>
                <c:pt idx="740">
                  <c:v>22700</c:v>
                </c:pt>
                <c:pt idx="741">
                  <c:v>22700</c:v>
                </c:pt>
                <c:pt idx="742">
                  <c:v>22700</c:v>
                </c:pt>
                <c:pt idx="743">
                  <c:v>22700</c:v>
                </c:pt>
                <c:pt idx="744">
                  <c:v>22700</c:v>
                </c:pt>
                <c:pt idx="745">
                  <c:v>22700</c:v>
                </c:pt>
                <c:pt idx="746">
                  <c:v>22700</c:v>
                </c:pt>
                <c:pt idx="747">
                  <c:v>22700</c:v>
                </c:pt>
                <c:pt idx="748">
                  <c:v>22700</c:v>
                </c:pt>
                <c:pt idx="749">
                  <c:v>22700</c:v>
                </c:pt>
                <c:pt idx="750">
                  <c:v>22700</c:v>
                </c:pt>
                <c:pt idx="751">
                  <c:v>22700</c:v>
                </c:pt>
                <c:pt idx="752">
                  <c:v>22700</c:v>
                </c:pt>
                <c:pt idx="753">
                  <c:v>22700</c:v>
                </c:pt>
                <c:pt idx="754">
                  <c:v>22700</c:v>
                </c:pt>
                <c:pt idx="755">
                  <c:v>22700</c:v>
                </c:pt>
                <c:pt idx="756">
                  <c:v>22700</c:v>
                </c:pt>
                <c:pt idx="757">
                  <c:v>22700</c:v>
                </c:pt>
                <c:pt idx="758">
                  <c:v>22700</c:v>
                </c:pt>
                <c:pt idx="759">
                  <c:v>22700</c:v>
                </c:pt>
                <c:pt idx="760">
                  <c:v>22700</c:v>
                </c:pt>
                <c:pt idx="761">
                  <c:v>22700</c:v>
                </c:pt>
                <c:pt idx="762">
                  <c:v>22700</c:v>
                </c:pt>
                <c:pt idx="763">
                  <c:v>22700</c:v>
                </c:pt>
                <c:pt idx="764">
                  <c:v>22700</c:v>
                </c:pt>
                <c:pt idx="765">
                  <c:v>22700</c:v>
                </c:pt>
                <c:pt idx="766">
                  <c:v>22700</c:v>
                </c:pt>
                <c:pt idx="767">
                  <c:v>22700</c:v>
                </c:pt>
                <c:pt idx="768">
                  <c:v>22700</c:v>
                </c:pt>
                <c:pt idx="769">
                  <c:v>22700</c:v>
                </c:pt>
                <c:pt idx="770">
                  <c:v>22700</c:v>
                </c:pt>
                <c:pt idx="771">
                  <c:v>22700</c:v>
                </c:pt>
                <c:pt idx="772">
                  <c:v>22700</c:v>
                </c:pt>
                <c:pt idx="773">
                  <c:v>22700</c:v>
                </c:pt>
                <c:pt idx="774">
                  <c:v>22700</c:v>
                </c:pt>
                <c:pt idx="775">
                  <c:v>22700</c:v>
                </c:pt>
                <c:pt idx="776">
                  <c:v>22700</c:v>
                </c:pt>
                <c:pt idx="777">
                  <c:v>22700</c:v>
                </c:pt>
                <c:pt idx="778">
                  <c:v>22700</c:v>
                </c:pt>
                <c:pt idx="779">
                  <c:v>22700</c:v>
                </c:pt>
                <c:pt idx="780">
                  <c:v>22700</c:v>
                </c:pt>
                <c:pt idx="781">
                  <c:v>22700</c:v>
                </c:pt>
                <c:pt idx="782">
                  <c:v>22700</c:v>
                </c:pt>
                <c:pt idx="783">
                  <c:v>22700</c:v>
                </c:pt>
                <c:pt idx="784">
                  <c:v>22700</c:v>
                </c:pt>
                <c:pt idx="785">
                  <c:v>22700</c:v>
                </c:pt>
                <c:pt idx="786">
                  <c:v>22700</c:v>
                </c:pt>
                <c:pt idx="787">
                  <c:v>22700</c:v>
                </c:pt>
                <c:pt idx="788">
                  <c:v>22700</c:v>
                </c:pt>
                <c:pt idx="789">
                  <c:v>22700</c:v>
                </c:pt>
                <c:pt idx="790">
                  <c:v>22700</c:v>
                </c:pt>
                <c:pt idx="791">
                  <c:v>22700</c:v>
                </c:pt>
                <c:pt idx="792">
                  <c:v>22700</c:v>
                </c:pt>
                <c:pt idx="793">
                  <c:v>22700</c:v>
                </c:pt>
                <c:pt idx="794">
                  <c:v>22700</c:v>
                </c:pt>
                <c:pt idx="795">
                  <c:v>22700</c:v>
                </c:pt>
                <c:pt idx="796">
                  <c:v>22700</c:v>
                </c:pt>
                <c:pt idx="797">
                  <c:v>22700</c:v>
                </c:pt>
                <c:pt idx="798">
                  <c:v>22700</c:v>
                </c:pt>
                <c:pt idx="799">
                  <c:v>22700</c:v>
                </c:pt>
                <c:pt idx="800">
                  <c:v>22700</c:v>
                </c:pt>
                <c:pt idx="801">
                  <c:v>22700</c:v>
                </c:pt>
                <c:pt idx="802">
                  <c:v>22700</c:v>
                </c:pt>
                <c:pt idx="803">
                  <c:v>22700</c:v>
                </c:pt>
                <c:pt idx="804">
                  <c:v>22700</c:v>
                </c:pt>
                <c:pt idx="805">
                  <c:v>22700</c:v>
                </c:pt>
                <c:pt idx="806">
                  <c:v>22700</c:v>
                </c:pt>
                <c:pt idx="807">
                  <c:v>22700</c:v>
                </c:pt>
                <c:pt idx="808">
                  <c:v>22700</c:v>
                </c:pt>
                <c:pt idx="809">
                  <c:v>22700</c:v>
                </c:pt>
                <c:pt idx="810">
                  <c:v>22700</c:v>
                </c:pt>
                <c:pt idx="811">
                  <c:v>22700</c:v>
                </c:pt>
                <c:pt idx="812">
                  <c:v>22700</c:v>
                </c:pt>
                <c:pt idx="813">
                  <c:v>22700</c:v>
                </c:pt>
                <c:pt idx="814">
                  <c:v>22700</c:v>
                </c:pt>
                <c:pt idx="815">
                  <c:v>22700</c:v>
                </c:pt>
                <c:pt idx="816">
                  <c:v>22700</c:v>
                </c:pt>
                <c:pt idx="817">
                  <c:v>22700</c:v>
                </c:pt>
                <c:pt idx="818">
                  <c:v>22700</c:v>
                </c:pt>
                <c:pt idx="819">
                  <c:v>22700</c:v>
                </c:pt>
                <c:pt idx="820">
                  <c:v>22700</c:v>
                </c:pt>
                <c:pt idx="821">
                  <c:v>22700</c:v>
                </c:pt>
                <c:pt idx="822">
                  <c:v>22700</c:v>
                </c:pt>
                <c:pt idx="823">
                  <c:v>22700</c:v>
                </c:pt>
                <c:pt idx="824">
                  <c:v>22700</c:v>
                </c:pt>
                <c:pt idx="825">
                  <c:v>22700</c:v>
                </c:pt>
                <c:pt idx="826">
                  <c:v>22700</c:v>
                </c:pt>
                <c:pt idx="827">
                  <c:v>22700</c:v>
                </c:pt>
                <c:pt idx="828">
                  <c:v>22700</c:v>
                </c:pt>
                <c:pt idx="829">
                  <c:v>22700</c:v>
                </c:pt>
                <c:pt idx="830">
                  <c:v>22700</c:v>
                </c:pt>
                <c:pt idx="831">
                  <c:v>22700</c:v>
                </c:pt>
                <c:pt idx="832">
                  <c:v>22700</c:v>
                </c:pt>
                <c:pt idx="833">
                  <c:v>22700</c:v>
                </c:pt>
                <c:pt idx="834">
                  <c:v>22700</c:v>
                </c:pt>
                <c:pt idx="835">
                  <c:v>22700</c:v>
                </c:pt>
                <c:pt idx="836">
                  <c:v>22700</c:v>
                </c:pt>
                <c:pt idx="837">
                  <c:v>22700</c:v>
                </c:pt>
                <c:pt idx="838">
                  <c:v>22700</c:v>
                </c:pt>
                <c:pt idx="839">
                  <c:v>22700</c:v>
                </c:pt>
                <c:pt idx="840">
                  <c:v>22700</c:v>
                </c:pt>
                <c:pt idx="841">
                  <c:v>22700</c:v>
                </c:pt>
                <c:pt idx="842">
                  <c:v>22700</c:v>
                </c:pt>
                <c:pt idx="843">
                  <c:v>22700</c:v>
                </c:pt>
                <c:pt idx="844">
                  <c:v>22700</c:v>
                </c:pt>
                <c:pt idx="845">
                  <c:v>22700</c:v>
                </c:pt>
                <c:pt idx="846">
                  <c:v>22700</c:v>
                </c:pt>
                <c:pt idx="847">
                  <c:v>22700</c:v>
                </c:pt>
                <c:pt idx="848">
                  <c:v>22700</c:v>
                </c:pt>
                <c:pt idx="849">
                  <c:v>22700</c:v>
                </c:pt>
                <c:pt idx="850">
                  <c:v>22700</c:v>
                </c:pt>
                <c:pt idx="851">
                  <c:v>22700</c:v>
                </c:pt>
                <c:pt idx="852">
                  <c:v>22700</c:v>
                </c:pt>
                <c:pt idx="853">
                  <c:v>22700</c:v>
                </c:pt>
                <c:pt idx="854">
                  <c:v>22700</c:v>
                </c:pt>
                <c:pt idx="855">
                  <c:v>22700</c:v>
                </c:pt>
                <c:pt idx="856">
                  <c:v>22700</c:v>
                </c:pt>
                <c:pt idx="857">
                  <c:v>22700</c:v>
                </c:pt>
                <c:pt idx="858">
                  <c:v>22700</c:v>
                </c:pt>
                <c:pt idx="859">
                  <c:v>22700</c:v>
                </c:pt>
                <c:pt idx="860">
                  <c:v>22700</c:v>
                </c:pt>
                <c:pt idx="861">
                  <c:v>22700</c:v>
                </c:pt>
                <c:pt idx="862">
                  <c:v>22700</c:v>
                </c:pt>
                <c:pt idx="863">
                  <c:v>22700</c:v>
                </c:pt>
                <c:pt idx="864">
                  <c:v>22700</c:v>
                </c:pt>
                <c:pt idx="865">
                  <c:v>22700</c:v>
                </c:pt>
                <c:pt idx="866">
                  <c:v>22700</c:v>
                </c:pt>
                <c:pt idx="867">
                  <c:v>22700</c:v>
                </c:pt>
                <c:pt idx="868">
                  <c:v>22700</c:v>
                </c:pt>
                <c:pt idx="869">
                  <c:v>22700</c:v>
                </c:pt>
                <c:pt idx="870">
                  <c:v>22700</c:v>
                </c:pt>
                <c:pt idx="871">
                  <c:v>22700</c:v>
                </c:pt>
                <c:pt idx="872">
                  <c:v>22700</c:v>
                </c:pt>
                <c:pt idx="873">
                  <c:v>22700</c:v>
                </c:pt>
                <c:pt idx="874">
                  <c:v>22700</c:v>
                </c:pt>
                <c:pt idx="875">
                  <c:v>22700</c:v>
                </c:pt>
                <c:pt idx="876">
                  <c:v>22700</c:v>
                </c:pt>
                <c:pt idx="877">
                  <c:v>22700</c:v>
                </c:pt>
                <c:pt idx="878">
                  <c:v>22700</c:v>
                </c:pt>
                <c:pt idx="879">
                  <c:v>22700</c:v>
                </c:pt>
                <c:pt idx="880">
                  <c:v>22700</c:v>
                </c:pt>
                <c:pt idx="881">
                  <c:v>22700</c:v>
                </c:pt>
                <c:pt idx="882">
                  <c:v>22700</c:v>
                </c:pt>
                <c:pt idx="883">
                  <c:v>22700</c:v>
                </c:pt>
                <c:pt idx="884">
                  <c:v>22700</c:v>
                </c:pt>
                <c:pt idx="885">
                  <c:v>22700</c:v>
                </c:pt>
                <c:pt idx="886">
                  <c:v>22700</c:v>
                </c:pt>
                <c:pt idx="887">
                  <c:v>22700</c:v>
                </c:pt>
                <c:pt idx="888">
                  <c:v>22700</c:v>
                </c:pt>
                <c:pt idx="889">
                  <c:v>22700</c:v>
                </c:pt>
                <c:pt idx="890">
                  <c:v>22700</c:v>
                </c:pt>
                <c:pt idx="891">
                  <c:v>22700</c:v>
                </c:pt>
                <c:pt idx="892">
                  <c:v>22700</c:v>
                </c:pt>
                <c:pt idx="893">
                  <c:v>22700</c:v>
                </c:pt>
                <c:pt idx="894">
                  <c:v>22700</c:v>
                </c:pt>
                <c:pt idx="895">
                  <c:v>22700</c:v>
                </c:pt>
                <c:pt idx="896">
                  <c:v>22700</c:v>
                </c:pt>
                <c:pt idx="897">
                  <c:v>22700</c:v>
                </c:pt>
                <c:pt idx="898">
                  <c:v>22700</c:v>
                </c:pt>
                <c:pt idx="899">
                  <c:v>22700</c:v>
                </c:pt>
                <c:pt idx="900">
                  <c:v>22700</c:v>
                </c:pt>
                <c:pt idx="901">
                  <c:v>22700</c:v>
                </c:pt>
                <c:pt idx="902">
                  <c:v>22700</c:v>
                </c:pt>
                <c:pt idx="903">
                  <c:v>22700</c:v>
                </c:pt>
                <c:pt idx="904">
                  <c:v>22700</c:v>
                </c:pt>
                <c:pt idx="905">
                  <c:v>22700</c:v>
                </c:pt>
                <c:pt idx="906">
                  <c:v>22700</c:v>
                </c:pt>
                <c:pt idx="907">
                  <c:v>22700</c:v>
                </c:pt>
                <c:pt idx="908">
                  <c:v>22700</c:v>
                </c:pt>
                <c:pt idx="909">
                  <c:v>22700</c:v>
                </c:pt>
                <c:pt idx="910">
                  <c:v>22700</c:v>
                </c:pt>
                <c:pt idx="911">
                  <c:v>22700</c:v>
                </c:pt>
                <c:pt idx="912">
                  <c:v>22700</c:v>
                </c:pt>
                <c:pt idx="913">
                  <c:v>22700</c:v>
                </c:pt>
                <c:pt idx="914">
                  <c:v>22700</c:v>
                </c:pt>
                <c:pt idx="915">
                  <c:v>22700</c:v>
                </c:pt>
                <c:pt idx="916">
                  <c:v>22700</c:v>
                </c:pt>
                <c:pt idx="917">
                  <c:v>22700</c:v>
                </c:pt>
                <c:pt idx="918">
                  <c:v>22700</c:v>
                </c:pt>
                <c:pt idx="919">
                  <c:v>22700</c:v>
                </c:pt>
                <c:pt idx="920">
                  <c:v>22700</c:v>
                </c:pt>
                <c:pt idx="921">
                  <c:v>22700</c:v>
                </c:pt>
                <c:pt idx="922">
                  <c:v>22700</c:v>
                </c:pt>
                <c:pt idx="923">
                  <c:v>22700</c:v>
                </c:pt>
                <c:pt idx="924">
                  <c:v>22700</c:v>
                </c:pt>
                <c:pt idx="925">
                  <c:v>22700</c:v>
                </c:pt>
                <c:pt idx="926">
                  <c:v>22700</c:v>
                </c:pt>
                <c:pt idx="927">
                  <c:v>22700</c:v>
                </c:pt>
                <c:pt idx="928">
                  <c:v>22700</c:v>
                </c:pt>
                <c:pt idx="929">
                  <c:v>22700</c:v>
                </c:pt>
                <c:pt idx="930">
                  <c:v>22700</c:v>
                </c:pt>
                <c:pt idx="931">
                  <c:v>22700</c:v>
                </c:pt>
                <c:pt idx="932">
                  <c:v>22700</c:v>
                </c:pt>
                <c:pt idx="933">
                  <c:v>22700</c:v>
                </c:pt>
                <c:pt idx="934">
                  <c:v>22700</c:v>
                </c:pt>
                <c:pt idx="935">
                  <c:v>22700</c:v>
                </c:pt>
                <c:pt idx="936">
                  <c:v>22700</c:v>
                </c:pt>
                <c:pt idx="937">
                  <c:v>22700</c:v>
                </c:pt>
                <c:pt idx="938">
                  <c:v>22700</c:v>
                </c:pt>
                <c:pt idx="939">
                  <c:v>22700</c:v>
                </c:pt>
                <c:pt idx="940">
                  <c:v>22700</c:v>
                </c:pt>
                <c:pt idx="941">
                  <c:v>22700</c:v>
                </c:pt>
                <c:pt idx="942">
                  <c:v>22700</c:v>
                </c:pt>
                <c:pt idx="943">
                  <c:v>22700</c:v>
                </c:pt>
                <c:pt idx="944">
                  <c:v>22700</c:v>
                </c:pt>
                <c:pt idx="945">
                  <c:v>22700</c:v>
                </c:pt>
                <c:pt idx="946">
                  <c:v>22700</c:v>
                </c:pt>
                <c:pt idx="947">
                  <c:v>22700</c:v>
                </c:pt>
                <c:pt idx="948">
                  <c:v>22700</c:v>
                </c:pt>
                <c:pt idx="949">
                  <c:v>22700</c:v>
                </c:pt>
                <c:pt idx="950">
                  <c:v>23200</c:v>
                </c:pt>
                <c:pt idx="951">
                  <c:v>23200</c:v>
                </c:pt>
                <c:pt idx="952">
                  <c:v>23200</c:v>
                </c:pt>
                <c:pt idx="953">
                  <c:v>23200</c:v>
                </c:pt>
                <c:pt idx="954">
                  <c:v>23200</c:v>
                </c:pt>
                <c:pt idx="955">
                  <c:v>23200</c:v>
                </c:pt>
                <c:pt idx="956">
                  <c:v>23200</c:v>
                </c:pt>
                <c:pt idx="957">
                  <c:v>23200</c:v>
                </c:pt>
                <c:pt idx="958">
                  <c:v>23200</c:v>
                </c:pt>
                <c:pt idx="959">
                  <c:v>23200</c:v>
                </c:pt>
                <c:pt idx="960">
                  <c:v>23200</c:v>
                </c:pt>
                <c:pt idx="961">
                  <c:v>23200</c:v>
                </c:pt>
                <c:pt idx="962">
                  <c:v>23200</c:v>
                </c:pt>
                <c:pt idx="963">
                  <c:v>23200</c:v>
                </c:pt>
                <c:pt idx="964">
                  <c:v>23200</c:v>
                </c:pt>
                <c:pt idx="965">
                  <c:v>23200</c:v>
                </c:pt>
                <c:pt idx="966">
                  <c:v>23200</c:v>
                </c:pt>
                <c:pt idx="967">
                  <c:v>23200</c:v>
                </c:pt>
                <c:pt idx="968">
                  <c:v>23200</c:v>
                </c:pt>
                <c:pt idx="969">
                  <c:v>23200</c:v>
                </c:pt>
                <c:pt idx="970">
                  <c:v>23200</c:v>
                </c:pt>
                <c:pt idx="971">
                  <c:v>23200</c:v>
                </c:pt>
                <c:pt idx="972">
                  <c:v>23200</c:v>
                </c:pt>
                <c:pt idx="973">
                  <c:v>23200</c:v>
                </c:pt>
                <c:pt idx="974">
                  <c:v>23200</c:v>
                </c:pt>
                <c:pt idx="975">
                  <c:v>23200</c:v>
                </c:pt>
                <c:pt idx="976">
                  <c:v>23200</c:v>
                </c:pt>
                <c:pt idx="977">
                  <c:v>23200</c:v>
                </c:pt>
                <c:pt idx="978">
                  <c:v>23200</c:v>
                </c:pt>
                <c:pt idx="979">
                  <c:v>23200</c:v>
                </c:pt>
                <c:pt idx="980">
                  <c:v>23200</c:v>
                </c:pt>
                <c:pt idx="981">
                  <c:v>23200</c:v>
                </c:pt>
                <c:pt idx="982">
                  <c:v>23200</c:v>
                </c:pt>
                <c:pt idx="983">
                  <c:v>23200</c:v>
                </c:pt>
                <c:pt idx="984">
                  <c:v>23200</c:v>
                </c:pt>
                <c:pt idx="985">
                  <c:v>23200</c:v>
                </c:pt>
                <c:pt idx="986">
                  <c:v>23200</c:v>
                </c:pt>
                <c:pt idx="987">
                  <c:v>23200</c:v>
                </c:pt>
                <c:pt idx="988">
                  <c:v>23200</c:v>
                </c:pt>
                <c:pt idx="989">
                  <c:v>23200</c:v>
                </c:pt>
                <c:pt idx="990">
                  <c:v>23200</c:v>
                </c:pt>
                <c:pt idx="991">
                  <c:v>23200</c:v>
                </c:pt>
                <c:pt idx="992">
                  <c:v>23200</c:v>
                </c:pt>
                <c:pt idx="993">
                  <c:v>23200</c:v>
                </c:pt>
                <c:pt idx="994">
                  <c:v>23200</c:v>
                </c:pt>
                <c:pt idx="995">
                  <c:v>23200</c:v>
                </c:pt>
                <c:pt idx="996">
                  <c:v>23200</c:v>
                </c:pt>
                <c:pt idx="997">
                  <c:v>23200</c:v>
                </c:pt>
                <c:pt idx="998">
                  <c:v>23200</c:v>
                </c:pt>
                <c:pt idx="999">
                  <c:v>23200</c:v>
                </c:pt>
                <c:pt idx="1000">
                  <c:v>23200</c:v>
                </c:pt>
                <c:pt idx="1001">
                  <c:v>23200</c:v>
                </c:pt>
                <c:pt idx="1002">
                  <c:v>23200</c:v>
                </c:pt>
                <c:pt idx="1003">
                  <c:v>23200</c:v>
                </c:pt>
                <c:pt idx="1004">
                  <c:v>23200</c:v>
                </c:pt>
                <c:pt idx="1005">
                  <c:v>23200</c:v>
                </c:pt>
                <c:pt idx="1006">
                  <c:v>23200</c:v>
                </c:pt>
                <c:pt idx="1007">
                  <c:v>23200</c:v>
                </c:pt>
                <c:pt idx="1008">
                  <c:v>23200</c:v>
                </c:pt>
                <c:pt idx="1009">
                  <c:v>23200</c:v>
                </c:pt>
                <c:pt idx="1010">
                  <c:v>23200</c:v>
                </c:pt>
                <c:pt idx="1011">
                  <c:v>23200</c:v>
                </c:pt>
                <c:pt idx="1012">
                  <c:v>23200</c:v>
                </c:pt>
                <c:pt idx="1013">
                  <c:v>23200</c:v>
                </c:pt>
                <c:pt idx="1014">
                  <c:v>23200</c:v>
                </c:pt>
                <c:pt idx="1015">
                  <c:v>23200</c:v>
                </c:pt>
                <c:pt idx="1016">
                  <c:v>23200</c:v>
                </c:pt>
                <c:pt idx="1017">
                  <c:v>23200</c:v>
                </c:pt>
                <c:pt idx="1018">
                  <c:v>23200</c:v>
                </c:pt>
                <c:pt idx="1019">
                  <c:v>23200</c:v>
                </c:pt>
                <c:pt idx="1020">
                  <c:v>23200</c:v>
                </c:pt>
                <c:pt idx="1021">
                  <c:v>23200</c:v>
                </c:pt>
                <c:pt idx="1022">
                  <c:v>23200</c:v>
                </c:pt>
                <c:pt idx="1023">
                  <c:v>23200</c:v>
                </c:pt>
                <c:pt idx="1024">
                  <c:v>23200</c:v>
                </c:pt>
                <c:pt idx="1025">
                  <c:v>23200</c:v>
                </c:pt>
                <c:pt idx="1026">
                  <c:v>23200</c:v>
                </c:pt>
                <c:pt idx="1027">
                  <c:v>23200</c:v>
                </c:pt>
                <c:pt idx="1028">
                  <c:v>23200</c:v>
                </c:pt>
                <c:pt idx="1029">
                  <c:v>23200</c:v>
                </c:pt>
                <c:pt idx="1030">
                  <c:v>23200</c:v>
                </c:pt>
                <c:pt idx="1031">
                  <c:v>23200</c:v>
                </c:pt>
                <c:pt idx="1032">
                  <c:v>23200</c:v>
                </c:pt>
                <c:pt idx="1033">
                  <c:v>23200</c:v>
                </c:pt>
                <c:pt idx="1034">
                  <c:v>23200</c:v>
                </c:pt>
                <c:pt idx="1035">
                  <c:v>23200</c:v>
                </c:pt>
                <c:pt idx="1036">
                  <c:v>23200</c:v>
                </c:pt>
                <c:pt idx="1037">
                  <c:v>23200</c:v>
                </c:pt>
                <c:pt idx="1038">
                  <c:v>23200</c:v>
                </c:pt>
                <c:pt idx="1039">
                  <c:v>23200</c:v>
                </c:pt>
                <c:pt idx="1040">
                  <c:v>23200</c:v>
                </c:pt>
                <c:pt idx="1041">
                  <c:v>23200</c:v>
                </c:pt>
                <c:pt idx="1042">
                  <c:v>23200</c:v>
                </c:pt>
                <c:pt idx="1043">
                  <c:v>23200</c:v>
                </c:pt>
                <c:pt idx="1044">
                  <c:v>23200</c:v>
                </c:pt>
                <c:pt idx="1045">
                  <c:v>23200</c:v>
                </c:pt>
                <c:pt idx="1046">
                  <c:v>23200</c:v>
                </c:pt>
                <c:pt idx="1047">
                  <c:v>23200</c:v>
                </c:pt>
                <c:pt idx="1048">
                  <c:v>23200</c:v>
                </c:pt>
                <c:pt idx="1049">
                  <c:v>23200</c:v>
                </c:pt>
                <c:pt idx="1050">
                  <c:v>23200</c:v>
                </c:pt>
                <c:pt idx="1051">
                  <c:v>23200</c:v>
                </c:pt>
                <c:pt idx="1052">
                  <c:v>23200</c:v>
                </c:pt>
                <c:pt idx="1053">
                  <c:v>23200</c:v>
                </c:pt>
                <c:pt idx="1054">
                  <c:v>23200</c:v>
                </c:pt>
                <c:pt idx="1055">
                  <c:v>23200</c:v>
                </c:pt>
                <c:pt idx="1056">
                  <c:v>23200</c:v>
                </c:pt>
                <c:pt idx="1057">
                  <c:v>23200</c:v>
                </c:pt>
                <c:pt idx="1058">
                  <c:v>23200</c:v>
                </c:pt>
                <c:pt idx="1059">
                  <c:v>23200</c:v>
                </c:pt>
                <c:pt idx="1060">
                  <c:v>23200</c:v>
                </c:pt>
                <c:pt idx="1061">
                  <c:v>23200</c:v>
                </c:pt>
                <c:pt idx="1062">
                  <c:v>23200</c:v>
                </c:pt>
                <c:pt idx="1063">
                  <c:v>23200</c:v>
                </c:pt>
                <c:pt idx="1064">
                  <c:v>23200</c:v>
                </c:pt>
                <c:pt idx="1065">
                  <c:v>23200</c:v>
                </c:pt>
                <c:pt idx="1066">
                  <c:v>23200</c:v>
                </c:pt>
                <c:pt idx="1067">
                  <c:v>23200</c:v>
                </c:pt>
                <c:pt idx="1068">
                  <c:v>23200</c:v>
                </c:pt>
                <c:pt idx="1069">
                  <c:v>23200</c:v>
                </c:pt>
                <c:pt idx="1070">
                  <c:v>23200</c:v>
                </c:pt>
                <c:pt idx="1071">
                  <c:v>23200</c:v>
                </c:pt>
                <c:pt idx="1072">
                  <c:v>23200</c:v>
                </c:pt>
                <c:pt idx="1073">
                  <c:v>23200</c:v>
                </c:pt>
                <c:pt idx="1074">
                  <c:v>23200</c:v>
                </c:pt>
                <c:pt idx="1075">
                  <c:v>23200</c:v>
                </c:pt>
                <c:pt idx="1076">
                  <c:v>23200</c:v>
                </c:pt>
                <c:pt idx="1077">
                  <c:v>23200</c:v>
                </c:pt>
                <c:pt idx="1078">
                  <c:v>23200</c:v>
                </c:pt>
                <c:pt idx="1079">
                  <c:v>23200</c:v>
                </c:pt>
                <c:pt idx="1080">
                  <c:v>23200</c:v>
                </c:pt>
                <c:pt idx="1081">
                  <c:v>23200</c:v>
                </c:pt>
                <c:pt idx="1082">
                  <c:v>23200</c:v>
                </c:pt>
                <c:pt idx="1083">
                  <c:v>23200</c:v>
                </c:pt>
                <c:pt idx="1084">
                  <c:v>23200</c:v>
                </c:pt>
                <c:pt idx="1085">
                  <c:v>23200</c:v>
                </c:pt>
                <c:pt idx="1086">
                  <c:v>23200</c:v>
                </c:pt>
                <c:pt idx="1087">
                  <c:v>23200</c:v>
                </c:pt>
                <c:pt idx="1088">
                  <c:v>23200</c:v>
                </c:pt>
                <c:pt idx="1089">
                  <c:v>23200</c:v>
                </c:pt>
                <c:pt idx="1090">
                  <c:v>23200</c:v>
                </c:pt>
                <c:pt idx="1091">
                  <c:v>23200</c:v>
                </c:pt>
                <c:pt idx="1092">
                  <c:v>23200</c:v>
                </c:pt>
                <c:pt idx="1093">
                  <c:v>23200</c:v>
                </c:pt>
                <c:pt idx="1094">
                  <c:v>23200</c:v>
                </c:pt>
                <c:pt idx="1095">
                  <c:v>23200</c:v>
                </c:pt>
                <c:pt idx="1096">
                  <c:v>23200</c:v>
                </c:pt>
                <c:pt idx="1097">
                  <c:v>23200</c:v>
                </c:pt>
                <c:pt idx="1098">
                  <c:v>23200</c:v>
                </c:pt>
                <c:pt idx="1099">
                  <c:v>23200</c:v>
                </c:pt>
                <c:pt idx="1100">
                  <c:v>23200</c:v>
                </c:pt>
                <c:pt idx="1101">
                  <c:v>23200</c:v>
                </c:pt>
                <c:pt idx="1102">
                  <c:v>23200</c:v>
                </c:pt>
                <c:pt idx="1103">
                  <c:v>23200</c:v>
                </c:pt>
                <c:pt idx="1104">
                  <c:v>23200</c:v>
                </c:pt>
                <c:pt idx="1105">
                  <c:v>23200</c:v>
                </c:pt>
                <c:pt idx="1106">
                  <c:v>23200</c:v>
                </c:pt>
                <c:pt idx="1107">
                  <c:v>23200</c:v>
                </c:pt>
                <c:pt idx="1108">
                  <c:v>23200</c:v>
                </c:pt>
                <c:pt idx="1109">
                  <c:v>23200</c:v>
                </c:pt>
                <c:pt idx="1110">
                  <c:v>23200</c:v>
                </c:pt>
                <c:pt idx="1111">
                  <c:v>23200</c:v>
                </c:pt>
                <c:pt idx="1112">
                  <c:v>23200</c:v>
                </c:pt>
                <c:pt idx="1113">
                  <c:v>23200</c:v>
                </c:pt>
                <c:pt idx="1114">
                  <c:v>23200</c:v>
                </c:pt>
                <c:pt idx="1115">
                  <c:v>23200</c:v>
                </c:pt>
                <c:pt idx="1116">
                  <c:v>23200</c:v>
                </c:pt>
                <c:pt idx="1117">
                  <c:v>23200</c:v>
                </c:pt>
                <c:pt idx="1118">
                  <c:v>23200</c:v>
                </c:pt>
                <c:pt idx="1119">
                  <c:v>23200</c:v>
                </c:pt>
                <c:pt idx="1120">
                  <c:v>23200</c:v>
                </c:pt>
                <c:pt idx="1121">
                  <c:v>23200</c:v>
                </c:pt>
                <c:pt idx="1122">
                  <c:v>23200</c:v>
                </c:pt>
                <c:pt idx="1123">
                  <c:v>23200</c:v>
                </c:pt>
                <c:pt idx="1124">
                  <c:v>23200</c:v>
                </c:pt>
                <c:pt idx="1125">
                  <c:v>23200</c:v>
                </c:pt>
                <c:pt idx="1126">
                  <c:v>23200</c:v>
                </c:pt>
                <c:pt idx="1127">
                  <c:v>23200</c:v>
                </c:pt>
                <c:pt idx="1128">
                  <c:v>23200</c:v>
                </c:pt>
                <c:pt idx="1129">
                  <c:v>23200</c:v>
                </c:pt>
                <c:pt idx="1130">
                  <c:v>23200</c:v>
                </c:pt>
                <c:pt idx="1131">
                  <c:v>23200</c:v>
                </c:pt>
                <c:pt idx="1132">
                  <c:v>23200</c:v>
                </c:pt>
                <c:pt idx="1133">
                  <c:v>23200</c:v>
                </c:pt>
                <c:pt idx="1134">
                  <c:v>23200</c:v>
                </c:pt>
                <c:pt idx="1135">
                  <c:v>23200</c:v>
                </c:pt>
                <c:pt idx="1136">
                  <c:v>23200</c:v>
                </c:pt>
                <c:pt idx="1137">
                  <c:v>23200</c:v>
                </c:pt>
                <c:pt idx="1138">
                  <c:v>23200</c:v>
                </c:pt>
                <c:pt idx="1139">
                  <c:v>23200</c:v>
                </c:pt>
                <c:pt idx="1140">
                  <c:v>23200</c:v>
                </c:pt>
                <c:pt idx="1141">
                  <c:v>23200</c:v>
                </c:pt>
                <c:pt idx="1142">
                  <c:v>23200</c:v>
                </c:pt>
                <c:pt idx="1143">
                  <c:v>23200</c:v>
                </c:pt>
                <c:pt idx="1144">
                  <c:v>23200</c:v>
                </c:pt>
                <c:pt idx="1145">
                  <c:v>23200</c:v>
                </c:pt>
                <c:pt idx="1146">
                  <c:v>23200</c:v>
                </c:pt>
                <c:pt idx="1147">
                  <c:v>23200</c:v>
                </c:pt>
                <c:pt idx="1148">
                  <c:v>23200</c:v>
                </c:pt>
                <c:pt idx="1149">
                  <c:v>23200</c:v>
                </c:pt>
                <c:pt idx="1150">
                  <c:v>23200</c:v>
                </c:pt>
                <c:pt idx="1151">
                  <c:v>23200</c:v>
                </c:pt>
                <c:pt idx="1152">
                  <c:v>23200</c:v>
                </c:pt>
                <c:pt idx="1153">
                  <c:v>23200</c:v>
                </c:pt>
                <c:pt idx="1154">
                  <c:v>23200</c:v>
                </c:pt>
                <c:pt idx="1155">
                  <c:v>23200</c:v>
                </c:pt>
                <c:pt idx="1156">
                  <c:v>23200</c:v>
                </c:pt>
                <c:pt idx="1157">
                  <c:v>23200</c:v>
                </c:pt>
                <c:pt idx="1158">
                  <c:v>23200</c:v>
                </c:pt>
                <c:pt idx="1159">
                  <c:v>23200</c:v>
                </c:pt>
                <c:pt idx="1160">
                  <c:v>23200</c:v>
                </c:pt>
                <c:pt idx="1161">
                  <c:v>23200</c:v>
                </c:pt>
                <c:pt idx="1162">
                  <c:v>23200</c:v>
                </c:pt>
                <c:pt idx="1163">
                  <c:v>23200</c:v>
                </c:pt>
                <c:pt idx="1164">
                  <c:v>23200</c:v>
                </c:pt>
                <c:pt idx="1165">
                  <c:v>23200</c:v>
                </c:pt>
                <c:pt idx="1166">
                  <c:v>23175</c:v>
                </c:pt>
                <c:pt idx="1167">
                  <c:v>23175</c:v>
                </c:pt>
                <c:pt idx="1168">
                  <c:v>23175</c:v>
                </c:pt>
                <c:pt idx="1169">
                  <c:v>23175</c:v>
                </c:pt>
                <c:pt idx="1170">
                  <c:v>23175</c:v>
                </c:pt>
                <c:pt idx="1171">
                  <c:v>23175</c:v>
                </c:pt>
                <c:pt idx="1172">
                  <c:v>23175</c:v>
                </c:pt>
                <c:pt idx="1173">
                  <c:v>23175</c:v>
                </c:pt>
                <c:pt idx="1174">
                  <c:v>23175</c:v>
                </c:pt>
                <c:pt idx="1175">
                  <c:v>23175</c:v>
                </c:pt>
                <c:pt idx="1176">
                  <c:v>23175</c:v>
                </c:pt>
                <c:pt idx="1177">
                  <c:v>23175</c:v>
                </c:pt>
                <c:pt idx="1178">
                  <c:v>23175</c:v>
                </c:pt>
                <c:pt idx="1179">
                  <c:v>23175</c:v>
                </c:pt>
                <c:pt idx="1180">
                  <c:v>23175</c:v>
                </c:pt>
                <c:pt idx="1181">
                  <c:v>23175</c:v>
                </c:pt>
                <c:pt idx="1182">
                  <c:v>23175</c:v>
                </c:pt>
                <c:pt idx="1183">
                  <c:v>23175</c:v>
                </c:pt>
                <c:pt idx="1184">
                  <c:v>23175</c:v>
                </c:pt>
                <c:pt idx="1185">
                  <c:v>23175</c:v>
                </c:pt>
                <c:pt idx="1186">
                  <c:v>23175</c:v>
                </c:pt>
                <c:pt idx="1187">
                  <c:v>23175</c:v>
                </c:pt>
                <c:pt idx="1188">
                  <c:v>23175</c:v>
                </c:pt>
                <c:pt idx="1189">
                  <c:v>23175</c:v>
                </c:pt>
                <c:pt idx="1190">
                  <c:v>23175</c:v>
                </c:pt>
                <c:pt idx="1191">
                  <c:v>23175</c:v>
                </c:pt>
                <c:pt idx="1192">
                  <c:v>23175</c:v>
                </c:pt>
                <c:pt idx="1193">
                  <c:v>23175</c:v>
                </c:pt>
                <c:pt idx="1194">
                  <c:v>23175</c:v>
                </c:pt>
                <c:pt idx="1195">
                  <c:v>23175</c:v>
                </c:pt>
                <c:pt idx="1196">
                  <c:v>23175</c:v>
                </c:pt>
                <c:pt idx="1197">
                  <c:v>23175</c:v>
                </c:pt>
                <c:pt idx="1198">
                  <c:v>23175</c:v>
                </c:pt>
                <c:pt idx="1199">
                  <c:v>23175</c:v>
                </c:pt>
                <c:pt idx="1200">
                  <c:v>23175</c:v>
                </c:pt>
                <c:pt idx="1201">
                  <c:v>23175</c:v>
                </c:pt>
                <c:pt idx="1202">
                  <c:v>23175</c:v>
                </c:pt>
                <c:pt idx="1203">
                  <c:v>23175</c:v>
                </c:pt>
                <c:pt idx="1204">
                  <c:v>23175</c:v>
                </c:pt>
                <c:pt idx="1205">
                  <c:v>23175</c:v>
                </c:pt>
                <c:pt idx="1206">
                  <c:v>23175</c:v>
                </c:pt>
                <c:pt idx="1207">
                  <c:v>23175</c:v>
                </c:pt>
                <c:pt idx="1208">
                  <c:v>23175</c:v>
                </c:pt>
                <c:pt idx="1209">
                  <c:v>23175</c:v>
                </c:pt>
                <c:pt idx="1210">
                  <c:v>23175</c:v>
                </c:pt>
                <c:pt idx="1211">
                  <c:v>23175</c:v>
                </c:pt>
                <c:pt idx="1212">
                  <c:v>23175</c:v>
                </c:pt>
                <c:pt idx="1213">
                  <c:v>23175</c:v>
                </c:pt>
                <c:pt idx="1214">
                  <c:v>23175</c:v>
                </c:pt>
                <c:pt idx="1215">
                  <c:v>23175</c:v>
                </c:pt>
                <c:pt idx="1216">
                  <c:v>23175</c:v>
                </c:pt>
                <c:pt idx="1217">
                  <c:v>23175</c:v>
                </c:pt>
                <c:pt idx="1218">
                  <c:v>23175</c:v>
                </c:pt>
                <c:pt idx="1219">
                  <c:v>23175</c:v>
                </c:pt>
                <c:pt idx="1220">
                  <c:v>23175</c:v>
                </c:pt>
                <c:pt idx="1221">
                  <c:v>23175</c:v>
                </c:pt>
                <c:pt idx="1222">
                  <c:v>23175</c:v>
                </c:pt>
                <c:pt idx="1223">
                  <c:v>23175</c:v>
                </c:pt>
                <c:pt idx="1224">
                  <c:v>23175</c:v>
                </c:pt>
                <c:pt idx="1225">
                  <c:v>23175</c:v>
                </c:pt>
                <c:pt idx="1226">
                  <c:v>23175</c:v>
                </c:pt>
                <c:pt idx="1227">
                  <c:v>23175</c:v>
                </c:pt>
                <c:pt idx="1228">
                  <c:v>23175</c:v>
                </c:pt>
                <c:pt idx="1229">
                  <c:v>23175</c:v>
                </c:pt>
                <c:pt idx="1230">
                  <c:v>23175</c:v>
                </c:pt>
                <c:pt idx="1231">
                  <c:v>23175</c:v>
                </c:pt>
                <c:pt idx="1232">
                  <c:v>23175</c:v>
                </c:pt>
                <c:pt idx="1233">
                  <c:v>23175</c:v>
                </c:pt>
                <c:pt idx="1234">
                  <c:v>23175</c:v>
                </c:pt>
                <c:pt idx="1235">
                  <c:v>23175</c:v>
                </c:pt>
                <c:pt idx="1236">
                  <c:v>23175</c:v>
                </c:pt>
                <c:pt idx="1237">
                  <c:v>23175</c:v>
                </c:pt>
                <c:pt idx="1238">
                  <c:v>23175</c:v>
                </c:pt>
                <c:pt idx="1239">
                  <c:v>23175</c:v>
                </c:pt>
                <c:pt idx="1240">
                  <c:v>23175</c:v>
                </c:pt>
                <c:pt idx="1241">
                  <c:v>23175</c:v>
                </c:pt>
                <c:pt idx="1242">
                  <c:v>23175</c:v>
                </c:pt>
                <c:pt idx="1243">
                  <c:v>23175</c:v>
                </c:pt>
                <c:pt idx="1244">
                  <c:v>23175</c:v>
                </c:pt>
                <c:pt idx="1245">
                  <c:v>23175</c:v>
                </c:pt>
                <c:pt idx="1246">
                  <c:v>23175</c:v>
                </c:pt>
                <c:pt idx="1247">
                  <c:v>23175</c:v>
                </c:pt>
                <c:pt idx="1248">
                  <c:v>23175</c:v>
                </c:pt>
                <c:pt idx="1249">
                  <c:v>23175</c:v>
                </c:pt>
                <c:pt idx="1250">
                  <c:v>23175</c:v>
                </c:pt>
                <c:pt idx="1251">
                  <c:v>23175</c:v>
                </c:pt>
                <c:pt idx="1252">
                  <c:v>23175</c:v>
                </c:pt>
                <c:pt idx="1253">
                  <c:v>23175</c:v>
                </c:pt>
                <c:pt idx="1254">
                  <c:v>23175</c:v>
                </c:pt>
                <c:pt idx="1255">
                  <c:v>23175</c:v>
                </c:pt>
                <c:pt idx="1256">
                  <c:v>23175</c:v>
                </c:pt>
                <c:pt idx="1257">
                  <c:v>23175</c:v>
                </c:pt>
                <c:pt idx="1258">
                  <c:v>23175</c:v>
                </c:pt>
                <c:pt idx="1259">
                  <c:v>23175</c:v>
                </c:pt>
                <c:pt idx="1260">
                  <c:v>23175</c:v>
                </c:pt>
                <c:pt idx="1261">
                  <c:v>23175</c:v>
                </c:pt>
                <c:pt idx="1262">
                  <c:v>23175</c:v>
                </c:pt>
                <c:pt idx="1263">
                  <c:v>23175</c:v>
                </c:pt>
                <c:pt idx="1264">
                  <c:v>23175</c:v>
                </c:pt>
                <c:pt idx="1265">
                  <c:v>23175</c:v>
                </c:pt>
                <c:pt idx="1266">
                  <c:v>23175</c:v>
                </c:pt>
                <c:pt idx="1267">
                  <c:v>23175</c:v>
                </c:pt>
                <c:pt idx="1268">
                  <c:v>23175</c:v>
                </c:pt>
                <c:pt idx="1269">
                  <c:v>23175</c:v>
                </c:pt>
                <c:pt idx="1270">
                  <c:v>23175</c:v>
                </c:pt>
                <c:pt idx="1271">
                  <c:v>23175</c:v>
                </c:pt>
                <c:pt idx="1272">
                  <c:v>23175</c:v>
                </c:pt>
                <c:pt idx="1273">
                  <c:v>23175</c:v>
                </c:pt>
                <c:pt idx="1274">
                  <c:v>23175</c:v>
                </c:pt>
                <c:pt idx="1275">
                  <c:v>23175</c:v>
                </c:pt>
                <c:pt idx="1276">
                  <c:v>23175</c:v>
                </c:pt>
                <c:pt idx="1277">
                  <c:v>23175</c:v>
                </c:pt>
                <c:pt idx="1278">
                  <c:v>23175</c:v>
                </c:pt>
                <c:pt idx="1279">
                  <c:v>23175</c:v>
                </c:pt>
                <c:pt idx="1280">
                  <c:v>23175</c:v>
                </c:pt>
                <c:pt idx="1281">
                  <c:v>23175</c:v>
                </c:pt>
                <c:pt idx="1282">
                  <c:v>23175</c:v>
                </c:pt>
                <c:pt idx="1283">
                  <c:v>23175</c:v>
                </c:pt>
                <c:pt idx="1284">
                  <c:v>23175</c:v>
                </c:pt>
                <c:pt idx="1285">
                  <c:v>23175</c:v>
                </c:pt>
                <c:pt idx="1286">
                  <c:v>23175</c:v>
                </c:pt>
                <c:pt idx="1287">
                  <c:v>23175</c:v>
                </c:pt>
                <c:pt idx="1288">
                  <c:v>23175</c:v>
                </c:pt>
                <c:pt idx="1289">
                  <c:v>23175</c:v>
                </c:pt>
                <c:pt idx="1290">
                  <c:v>23175</c:v>
                </c:pt>
                <c:pt idx="1291">
                  <c:v>23175</c:v>
                </c:pt>
                <c:pt idx="1292">
                  <c:v>23175</c:v>
                </c:pt>
                <c:pt idx="1293">
                  <c:v>23175</c:v>
                </c:pt>
                <c:pt idx="1294">
                  <c:v>23175</c:v>
                </c:pt>
                <c:pt idx="1295">
                  <c:v>23175</c:v>
                </c:pt>
                <c:pt idx="1296">
                  <c:v>23175</c:v>
                </c:pt>
                <c:pt idx="1297">
                  <c:v>23175</c:v>
                </c:pt>
                <c:pt idx="1298">
                  <c:v>23175</c:v>
                </c:pt>
                <c:pt idx="1299">
                  <c:v>23175</c:v>
                </c:pt>
                <c:pt idx="1300">
                  <c:v>23175</c:v>
                </c:pt>
                <c:pt idx="1301">
                  <c:v>23175</c:v>
                </c:pt>
                <c:pt idx="1302">
                  <c:v>23175</c:v>
                </c:pt>
                <c:pt idx="1303">
                  <c:v>23175</c:v>
                </c:pt>
                <c:pt idx="1304">
                  <c:v>23175</c:v>
                </c:pt>
                <c:pt idx="1305">
                  <c:v>23175</c:v>
                </c:pt>
                <c:pt idx="1306">
                  <c:v>23175</c:v>
                </c:pt>
                <c:pt idx="1307">
                  <c:v>23175</c:v>
                </c:pt>
                <c:pt idx="1308">
                  <c:v>23175</c:v>
                </c:pt>
                <c:pt idx="1309">
                  <c:v>23175</c:v>
                </c:pt>
                <c:pt idx="1310">
                  <c:v>23175</c:v>
                </c:pt>
                <c:pt idx="1311">
                  <c:v>23175</c:v>
                </c:pt>
                <c:pt idx="1312">
                  <c:v>23175</c:v>
                </c:pt>
                <c:pt idx="1313">
                  <c:v>23175</c:v>
                </c:pt>
                <c:pt idx="1314">
                  <c:v>23175</c:v>
                </c:pt>
                <c:pt idx="1315">
                  <c:v>23175</c:v>
                </c:pt>
                <c:pt idx="1316">
                  <c:v>23175</c:v>
                </c:pt>
                <c:pt idx="1317">
                  <c:v>23175</c:v>
                </c:pt>
                <c:pt idx="1318">
                  <c:v>23175</c:v>
                </c:pt>
                <c:pt idx="1319">
                  <c:v>23175</c:v>
                </c:pt>
                <c:pt idx="1320">
                  <c:v>23175</c:v>
                </c:pt>
                <c:pt idx="1321">
                  <c:v>23175</c:v>
                </c:pt>
                <c:pt idx="1322">
                  <c:v>23175</c:v>
                </c:pt>
                <c:pt idx="1323">
                  <c:v>23175</c:v>
                </c:pt>
                <c:pt idx="1324">
                  <c:v>23175</c:v>
                </c:pt>
                <c:pt idx="1325">
                  <c:v>23175</c:v>
                </c:pt>
                <c:pt idx="1326">
                  <c:v>23175</c:v>
                </c:pt>
                <c:pt idx="1327">
                  <c:v>23175</c:v>
                </c:pt>
                <c:pt idx="1328">
                  <c:v>23175</c:v>
                </c:pt>
                <c:pt idx="1329">
                  <c:v>23175</c:v>
                </c:pt>
                <c:pt idx="1330">
                  <c:v>23175</c:v>
                </c:pt>
                <c:pt idx="1331">
                  <c:v>23175</c:v>
                </c:pt>
                <c:pt idx="1332">
                  <c:v>23175</c:v>
                </c:pt>
                <c:pt idx="1333">
                  <c:v>23175</c:v>
                </c:pt>
                <c:pt idx="1334">
                  <c:v>23175</c:v>
                </c:pt>
                <c:pt idx="1335">
                  <c:v>23175</c:v>
                </c:pt>
                <c:pt idx="1336">
                  <c:v>23175</c:v>
                </c:pt>
                <c:pt idx="1337">
                  <c:v>23175</c:v>
                </c:pt>
                <c:pt idx="1338">
                  <c:v>23175</c:v>
                </c:pt>
                <c:pt idx="1339">
                  <c:v>23175</c:v>
                </c:pt>
                <c:pt idx="1340">
                  <c:v>23175</c:v>
                </c:pt>
                <c:pt idx="1341">
                  <c:v>23175</c:v>
                </c:pt>
                <c:pt idx="1342">
                  <c:v>23175</c:v>
                </c:pt>
                <c:pt idx="1343">
                  <c:v>23175</c:v>
                </c:pt>
                <c:pt idx="1344">
                  <c:v>23175</c:v>
                </c:pt>
                <c:pt idx="1345">
                  <c:v>23175</c:v>
                </c:pt>
                <c:pt idx="1346">
                  <c:v>23175</c:v>
                </c:pt>
                <c:pt idx="1347">
                  <c:v>23175</c:v>
                </c:pt>
                <c:pt idx="1348">
                  <c:v>23175</c:v>
                </c:pt>
                <c:pt idx="1349">
                  <c:v>23175</c:v>
                </c:pt>
                <c:pt idx="1350">
                  <c:v>23175</c:v>
                </c:pt>
                <c:pt idx="1351">
                  <c:v>23175</c:v>
                </c:pt>
                <c:pt idx="1352">
                  <c:v>23175</c:v>
                </c:pt>
                <c:pt idx="1353">
                  <c:v>23175</c:v>
                </c:pt>
                <c:pt idx="1354">
                  <c:v>23175</c:v>
                </c:pt>
                <c:pt idx="1355">
                  <c:v>23175</c:v>
                </c:pt>
                <c:pt idx="1356">
                  <c:v>23175</c:v>
                </c:pt>
                <c:pt idx="1357">
                  <c:v>23175</c:v>
                </c:pt>
                <c:pt idx="1358">
                  <c:v>23175</c:v>
                </c:pt>
                <c:pt idx="1359">
                  <c:v>23175</c:v>
                </c:pt>
                <c:pt idx="1360">
                  <c:v>23175</c:v>
                </c:pt>
                <c:pt idx="1361">
                  <c:v>23175</c:v>
                </c:pt>
                <c:pt idx="1362">
                  <c:v>23175</c:v>
                </c:pt>
                <c:pt idx="1363">
                  <c:v>23175</c:v>
                </c:pt>
                <c:pt idx="1364">
                  <c:v>23175</c:v>
                </c:pt>
                <c:pt idx="1365">
                  <c:v>23175</c:v>
                </c:pt>
                <c:pt idx="1366">
                  <c:v>23175</c:v>
                </c:pt>
                <c:pt idx="1367">
                  <c:v>23175</c:v>
                </c:pt>
                <c:pt idx="1368">
                  <c:v>23175</c:v>
                </c:pt>
                <c:pt idx="1369">
                  <c:v>23175</c:v>
                </c:pt>
                <c:pt idx="1370">
                  <c:v>23175</c:v>
                </c:pt>
                <c:pt idx="1371">
                  <c:v>23175</c:v>
                </c:pt>
                <c:pt idx="1372">
                  <c:v>23175</c:v>
                </c:pt>
                <c:pt idx="1373">
                  <c:v>23175</c:v>
                </c:pt>
                <c:pt idx="1374">
                  <c:v>23175</c:v>
                </c:pt>
                <c:pt idx="1375">
                  <c:v>23175</c:v>
                </c:pt>
                <c:pt idx="1376">
                  <c:v>23175</c:v>
                </c:pt>
                <c:pt idx="1377">
                  <c:v>23175</c:v>
                </c:pt>
                <c:pt idx="1378">
                  <c:v>23175</c:v>
                </c:pt>
                <c:pt idx="1379">
                  <c:v>23175</c:v>
                </c:pt>
                <c:pt idx="1380">
                  <c:v>23175</c:v>
                </c:pt>
                <c:pt idx="1381">
                  <c:v>23175</c:v>
                </c:pt>
                <c:pt idx="1382">
                  <c:v>23175</c:v>
                </c:pt>
                <c:pt idx="1383">
                  <c:v>23175</c:v>
                </c:pt>
                <c:pt idx="1384">
                  <c:v>23175</c:v>
                </c:pt>
                <c:pt idx="1385">
                  <c:v>23175</c:v>
                </c:pt>
                <c:pt idx="1386">
                  <c:v>23175</c:v>
                </c:pt>
                <c:pt idx="1387">
                  <c:v>23175</c:v>
                </c:pt>
                <c:pt idx="1388">
                  <c:v>23175</c:v>
                </c:pt>
                <c:pt idx="1389">
                  <c:v>23175</c:v>
                </c:pt>
                <c:pt idx="1390">
                  <c:v>23175</c:v>
                </c:pt>
                <c:pt idx="1391">
                  <c:v>23175</c:v>
                </c:pt>
                <c:pt idx="1392">
                  <c:v>23175</c:v>
                </c:pt>
                <c:pt idx="1393">
                  <c:v>23175</c:v>
                </c:pt>
                <c:pt idx="1394">
                  <c:v>23175</c:v>
                </c:pt>
                <c:pt idx="1395">
                  <c:v>23175</c:v>
                </c:pt>
                <c:pt idx="1396">
                  <c:v>23175</c:v>
                </c:pt>
                <c:pt idx="1397">
                  <c:v>23175</c:v>
                </c:pt>
                <c:pt idx="1398">
                  <c:v>23175</c:v>
                </c:pt>
                <c:pt idx="1399">
                  <c:v>23175</c:v>
                </c:pt>
                <c:pt idx="1400">
                  <c:v>23175</c:v>
                </c:pt>
                <c:pt idx="1401">
                  <c:v>23175</c:v>
                </c:pt>
                <c:pt idx="1402">
                  <c:v>23175</c:v>
                </c:pt>
                <c:pt idx="1403">
                  <c:v>23175</c:v>
                </c:pt>
                <c:pt idx="1404">
                  <c:v>23175</c:v>
                </c:pt>
                <c:pt idx="1405">
                  <c:v>23175</c:v>
                </c:pt>
                <c:pt idx="1406">
                  <c:v>23175</c:v>
                </c:pt>
                <c:pt idx="1407">
                  <c:v>23175</c:v>
                </c:pt>
                <c:pt idx="1408">
                  <c:v>23175</c:v>
                </c:pt>
                <c:pt idx="1409">
                  <c:v>23175</c:v>
                </c:pt>
                <c:pt idx="1410">
                  <c:v>23175</c:v>
                </c:pt>
                <c:pt idx="1411">
                  <c:v>23125</c:v>
                </c:pt>
                <c:pt idx="1412">
                  <c:v>23125</c:v>
                </c:pt>
                <c:pt idx="1413">
                  <c:v>23125</c:v>
                </c:pt>
                <c:pt idx="1414">
                  <c:v>23125</c:v>
                </c:pt>
                <c:pt idx="1415">
                  <c:v>23125</c:v>
                </c:pt>
                <c:pt idx="1416">
                  <c:v>23125</c:v>
                </c:pt>
                <c:pt idx="1417">
                  <c:v>23125</c:v>
                </c:pt>
                <c:pt idx="1418">
                  <c:v>23125</c:v>
                </c:pt>
                <c:pt idx="1419">
                  <c:v>23125</c:v>
                </c:pt>
                <c:pt idx="1420">
                  <c:v>23125</c:v>
                </c:pt>
                <c:pt idx="1421">
                  <c:v>23125</c:v>
                </c:pt>
                <c:pt idx="1422">
                  <c:v>23125</c:v>
                </c:pt>
                <c:pt idx="1423">
                  <c:v>23125</c:v>
                </c:pt>
                <c:pt idx="1424">
                  <c:v>23125</c:v>
                </c:pt>
                <c:pt idx="1425">
                  <c:v>23125</c:v>
                </c:pt>
                <c:pt idx="1426">
                  <c:v>23125</c:v>
                </c:pt>
                <c:pt idx="1427">
                  <c:v>23125</c:v>
                </c:pt>
                <c:pt idx="1428">
                  <c:v>23125</c:v>
                </c:pt>
                <c:pt idx="1429">
                  <c:v>23125</c:v>
                </c:pt>
                <c:pt idx="1430">
                  <c:v>23125</c:v>
                </c:pt>
                <c:pt idx="1431">
                  <c:v>23125</c:v>
                </c:pt>
                <c:pt idx="1432">
                  <c:v>23125</c:v>
                </c:pt>
                <c:pt idx="1433">
                  <c:v>23125</c:v>
                </c:pt>
                <c:pt idx="1434">
                  <c:v>23125</c:v>
                </c:pt>
                <c:pt idx="1435">
                  <c:v>23125</c:v>
                </c:pt>
                <c:pt idx="1436">
                  <c:v>23125</c:v>
                </c:pt>
                <c:pt idx="1437">
                  <c:v>23125</c:v>
                </c:pt>
                <c:pt idx="1438">
                  <c:v>23125</c:v>
                </c:pt>
                <c:pt idx="1439">
                  <c:v>23125</c:v>
                </c:pt>
                <c:pt idx="1440">
                  <c:v>23125</c:v>
                </c:pt>
                <c:pt idx="1441">
                  <c:v>23125</c:v>
                </c:pt>
                <c:pt idx="1442">
                  <c:v>23125</c:v>
                </c:pt>
                <c:pt idx="1443">
                  <c:v>23125</c:v>
                </c:pt>
                <c:pt idx="1444">
                  <c:v>23125</c:v>
                </c:pt>
                <c:pt idx="1445">
                  <c:v>23125</c:v>
                </c:pt>
                <c:pt idx="1446">
                  <c:v>23125</c:v>
                </c:pt>
                <c:pt idx="1447">
                  <c:v>23125</c:v>
                </c:pt>
                <c:pt idx="1448">
                  <c:v>23125</c:v>
                </c:pt>
                <c:pt idx="1449">
                  <c:v>23125</c:v>
                </c:pt>
                <c:pt idx="1450">
                  <c:v>23125</c:v>
                </c:pt>
                <c:pt idx="1451">
                  <c:v>23125</c:v>
                </c:pt>
                <c:pt idx="1452">
                  <c:v>23125</c:v>
                </c:pt>
                <c:pt idx="1453">
                  <c:v>23125</c:v>
                </c:pt>
                <c:pt idx="1454">
                  <c:v>23125</c:v>
                </c:pt>
                <c:pt idx="1455">
                  <c:v>23125</c:v>
                </c:pt>
                <c:pt idx="1456">
                  <c:v>23125</c:v>
                </c:pt>
                <c:pt idx="1457">
                  <c:v>23125</c:v>
                </c:pt>
                <c:pt idx="1458">
                  <c:v>23125</c:v>
                </c:pt>
                <c:pt idx="1459">
                  <c:v>23125</c:v>
                </c:pt>
                <c:pt idx="1460">
                  <c:v>23125</c:v>
                </c:pt>
                <c:pt idx="1461">
                  <c:v>23125</c:v>
                </c:pt>
                <c:pt idx="1462">
                  <c:v>23125</c:v>
                </c:pt>
                <c:pt idx="1463">
                  <c:v>23125</c:v>
                </c:pt>
                <c:pt idx="1464">
                  <c:v>23125</c:v>
                </c:pt>
                <c:pt idx="1465">
                  <c:v>23125</c:v>
                </c:pt>
                <c:pt idx="1466">
                  <c:v>23125</c:v>
                </c:pt>
                <c:pt idx="1467">
                  <c:v>23125</c:v>
                </c:pt>
                <c:pt idx="1468">
                  <c:v>23125</c:v>
                </c:pt>
                <c:pt idx="1469">
                  <c:v>23125</c:v>
                </c:pt>
                <c:pt idx="1470">
                  <c:v>23125</c:v>
                </c:pt>
                <c:pt idx="1471">
                  <c:v>23125</c:v>
                </c:pt>
                <c:pt idx="1472">
                  <c:v>23125</c:v>
                </c:pt>
                <c:pt idx="1473">
                  <c:v>23125</c:v>
                </c:pt>
                <c:pt idx="1474">
                  <c:v>23125</c:v>
                </c:pt>
                <c:pt idx="1475">
                  <c:v>23125</c:v>
                </c:pt>
                <c:pt idx="1476">
                  <c:v>23125</c:v>
                </c:pt>
                <c:pt idx="1477">
                  <c:v>23125</c:v>
                </c:pt>
                <c:pt idx="1478">
                  <c:v>23125</c:v>
                </c:pt>
                <c:pt idx="1479">
                  <c:v>23125</c:v>
                </c:pt>
                <c:pt idx="1480">
                  <c:v>23125</c:v>
                </c:pt>
                <c:pt idx="1481">
                  <c:v>23125</c:v>
                </c:pt>
                <c:pt idx="1482">
                  <c:v>23125</c:v>
                </c:pt>
                <c:pt idx="1483">
                  <c:v>23125</c:v>
                </c:pt>
                <c:pt idx="1484">
                  <c:v>23125</c:v>
                </c:pt>
                <c:pt idx="1485">
                  <c:v>23125</c:v>
                </c:pt>
                <c:pt idx="1486">
                  <c:v>23125</c:v>
                </c:pt>
                <c:pt idx="1487">
                  <c:v>23125</c:v>
                </c:pt>
                <c:pt idx="1488">
                  <c:v>23125</c:v>
                </c:pt>
                <c:pt idx="1489">
                  <c:v>23125</c:v>
                </c:pt>
                <c:pt idx="1490">
                  <c:v>23125</c:v>
                </c:pt>
                <c:pt idx="1491">
                  <c:v>23125</c:v>
                </c:pt>
                <c:pt idx="1492">
                  <c:v>23125</c:v>
                </c:pt>
                <c:pt idx="1493">
                  <c:v>23125</c:v>
                </c:pt>
                <c:pt idx="1494">
                  <c:v>23125</c:v>
                </c:pt>
                <c:pt idx="1495">
                  <c:v>23125</c:v>
                </c:pt>
                <c:pt idx="1496">
                  <c:v>23125</c:v>
                </c:pt>
                <c:pt idx="1497">
                  <c:v>23125</c:v>
                </c:pt>
                <c:pt idx="1498">
                  <c:v>23125</c:v>
                </c:pt>
                <c:pt idx="1499">
                  <c:v>23125</c:v>
                </c:pt>
                <c:pt idx="1500">
                  <c:v>23125</c:v>
                </c:pt>
                <c:pt idx="1501">
                  <c:v>23125</c:v>
                </c:pt>
                <c:pt idx="1502">
                  <c:v>23125</c:v>
                </c:pt>
                <c:pt idx="1503">
                  <c:v>23125</c:v>
                </c:pt>
                <c:pt idx="1504">
                  <c:v>23125</c:v>
                </c:pt>
                <c:pt idx="1505">
                  <c:v>23125</c:v>
                </c:pt>
                <c:pt idx="1506">
                  <c:v>23125</c:v>
                </c:pt>
                <c:pt idx="1507">
                  <c:v>23125</c:v>
                </c:pt>
                <c:pt idx="1508">
                  <c:v>23125</c:v>
                </c:pt>
                <c:pt idx="1509">
                  <c:v>23125</c:v>
                </c:pt>
                <c:pt idx="1510">
                  <c:v>23125</c:v>
                </c:pt>
                <c:pt idx="1511">
                  <c:v>23125</c:v>
                </c:pt>
                <c:pt idx="1512">
                  <c:v>23125</c:v>
                </c:pt>
                <c:pt idx="1513">
                  <c:v>23125</c:v>
                </c:pt>
                <c:pt idx="1514">
                  <c:v>23125</c:v>
                </c:pt>
                <c:pt idx="1515">
                  <c:v>23125</c:v>
                </c:pt>
                <c:pt idx="1516">
                  <c:v>23125</c:v>
                </c:pt>
                <c:pt idx="1517">
                  <c:v>23125</c:v>
                </c:pt>
                <c:pt idx="1518">
                  <c:v>23125</c:v>
                </c:pt>
                <c:pt idx="1519">
                  <c:v>23125</c:v>
                </c:pt>
                <c:pt idx="1520">
                  <c:v>23125</c:v>
                </c:pt>
                <c:pt idx="1521">
                  <c:v>23125</c:v>
                </c:pt>
                <c:pt idx="1522">
                  <c:v>23125</c:v>
                </c:pt>
                <c:pt idx="1523">
                  <c:v>23125</c:v>
                </c:pt>
                <c:pt idx="1524">
                  <c:v>23125</c:v>
                </c:pt>
                <c:pt idx="1525">
                  <c:v>23125</c:v>
                </c:pt>
                <c:pt idx="1526">
                  <c:v>23125</c:v>
                </c:pt>
                <c:pt idx="1527">
                  <c:v>23125</c:v>
                </c:pt>
                <c:pt idx="1528">
                  <c:v>23125</c:v>
                </c:pt>
                <c:pt idx="1529">
                  <c:v>23125</c:v>
                </c:pt>
                <c:pt idx="1530">
                  <c:v>23125</c:v>
                </c:pt>
                <c:pt idx="1531">
                  <c:v>23125</c:v>
                </c:pt>
                <c:pt idx="1532">
                  <c:v>23125</c:v>
                </c:pt>
                <c:pt idx="1533">
                  <c:v>23125</c:v>
                </c:pt>
                <c:pt idx="1534">
                  <c:v>23125</c:v>
                </c:pt>
                <c:pt idx="1535">
                  <c:v>23125</c:v>
                </c:pt>
                <c:pt idx="1536">
                  <c:v>23125</c:v>
                </c:pt>
                <c:pt idx="1537">
                  <c:v>23125</c:v>
                </c:pt>
                <c:pt idx="1538">
                  <c:v>23125</c:v>
                </c:pt>
                <c:pt idx="1539">
                  <c:v>23125</c:v>
                </c:pt>
                <c:pt idx="1540">
                  <c:v>23125</c:v>
                </c:pt>
                <c:pt idx="1541">
                  <c:v>23125</c:v>
                </c:pt>
                <c:pt idx="1542">
                  <c:v>22975</c:v>
                </c:pt>
                <c:pt idx="1543">
                  <c:v>22975</c:v>
                </c:pt>
                <c:pt idx="1544">
                  <c:v>22975</c:v>
                </c:pt>
                <c:pt idx="1545">
                  <c:v>22975</c:v>
                </c:pt>
                <c:pt idx="1546">
                  <c:v>22975</c:v>
                </c:pt>
                <c:pt idx="1547">
                  <c:v>22975</c:v>
                </c:pt>
                <c:pt idx="1548">
                  <c:v>22975</c:v>
                </c:pt>
                <c:pt idx="1549">
                  <c:v>22975</c:v>
                </c:pt>
                <c:pt idx="1550">
                  <c:v>22975</c:v>
                </c:pt>
                <c:pt idx="1551">
                  <c:v>22975</c:v>
                </c:pt>
                <c:pt idx="1552">
                  <c:v>22975</c:v>
                </c:pt>
                <c:pt idx="1553">
                  <c:v>22975</c:v>
                </c:pt>
                <c:pt idx="1554">
                  <c:v>22975</c:v>
                </c:pt>
                <c:pt idx="1555">
                  <c:v>22975</c:v>
                </c:pt>
                <c:pt idx="1556">
                  <c:v>22975</c:v>
                </c:pt>
                <c:pt idx="1557">
                  <c:v>22975</c:v>
                </c:pt>
                <c:pt idx="1558">
                  <c:v>22975</c:v>
                </c:pt>
                <c:pt idx="1559">
                  <c:v>22975</c:v>
                </c:pt>
                <c:pt idx="1560">
                  <c:v>22975</c:v>
                </c:pt>
                <c:pt idx="1561">
                  <c:v>22975</c:v>
                </c:pt>
                <c:pt idx="1562">
                  <c:v>22975</c:v>
                </c:pt>
                <c:pt idx="1563">
                  <c:v>22975</c:v>
                </c:pt>
                <c:pt idx="1564">
                  <c:v>22975</c:v>
                </c:pt>
                <c:pt idx="1565">
                  <c:v>22975</c:v>
                </c:pt>
                <c:pt idx="1566">
                  <c:v>22975</c:v>
                </c:pt>
                <c:pt idx="1567">
                  <c:v>22975</c:v>
                </c:pt>
                <c:pt idx="1568">
                  <c:v>22975</c:v>
                </c:pt>
                <c:pt idx="1569">
                  <c:v>22975</c:v>
                </c:pt>
                <c:pt idx="1570">
                  <c:v>22975</c:v>
                </c:pt>
                <c:pt idx="1571">
                  <c:v>22975</c:v>
                </c:pt>
                <c:pt idx="1572">
                  <c:v>22975</c:v>
                </c:pt>
                <c:pt idx="1573">
                  <c:v>22975</c:v>
                </c:pt>
                <c:pt idx="1574">
                  <c:v>22975</c:v>
                </c:pt>
                <c:pt idx="1575">
                  <c:v>22975</c:v>
                </c:pt>
                <c:pt idx="1576">
                  <c:v>22975</c:v>
                </c:pt>
                <c:pt idx="1577">
                  <c:v>22975</c:v>
                </c:pt>
                <c:pt idx="1578">
                  <c:v>22975</c:v>
                </c:pt>
                <c:pt idx="1579">
                  <c:v>22975</c:v>
                </c:pt>
                <c:pt idx="1580">
                  <c:v>22975</c:v>
                </c:pt>
                <c:pt idx="1581">
                  <c:v>22975</c:v>
                </c:pt>
                <c:pt idx="1582">
                  <c:v>22975</c:v>
                </c:pt>
                <c:pt idx="1583">
                  <c:v>22975</c:v>
                </c:pt>
                <c:pt idx="1584">
                  <c:v>22975</c:v>
                </c:pt>
                <c:pt idx="1585">
                  <c:v>22975</c:v>
                </c:pt>
                <c:pt idx="1586">
                  <c:v>22975</c:v>
                </c:pt>
                <c:pt idx="1587">
                  <c:v>22975</c:v>
                </c:pt>
                <c:pt idx="1588">
                  <c:v>22975</c:v>
                </c:pt>
                <c:pt idx="1589">
                  <c:v>22750</c:v>
                </c:pt>
                <c:pt idx="1590">
                  <c:v>22750</c:v>
                </c:pt>
                <c:pt idx="1591">
                  <c:v>22750</c:v>
                </c:pt>
                <c:pt idx="1592">
                  <c:v>22750</c:v>
                </c:pt>
                <c:pt idx="1593">
                  <c:v>22750</c:v>
                </c:pt>
                <c:pt idx="1594">
                  <c:v>22750</c:v>
                </c:pt>
                <c:pt idx="1595">
                  <c:v>22750</c:v>
                </c:pt>
                <c:pt idx="1596">
                  <c:v>22750</c:v>
                </c:pt>
                <c:pt idx="1597">
                  <c:v>22750</c:v>
                </c:pt>
                <c:pt idx="1598">
                  <c:v>22750</c:v>
                </c:pt>
                <c:pt idx="1599">
                  <c:v>22750</c:v>
                </c:pt>
                <c:pt idx="1600">
                  <c:v>22750</c:v>
                </c:pt>
                <c:pt idx="1601">
                  <c:v>22750</c:v>
                </c:pt>
                <c:pt idx="1602">
                  <c:v>22750</c:v>
                </c:pt>
                <c:pt idx="1603">
                  <c:v>22750</c:v>
                </c:pt>
                <c:pt idx="1604">
                  <c:v>22750</c:v>
                </c:pt>
                <c:pt idx="1605">
                  <c:v>22750</c:v>
                </c:pt>
                <c:pt idx="1606">
                  <c:v>22750</c:v>
                </c:pt>
                <c:pt idx="1607">
                  <c:v>22750</c:v>
                </c:pt>
                <c:pt idx="1608">
                  <c:v>22750</c:v>
                </c:pt>
                <c:pt idx="1609">
                  <c:v>22750</c:v>
                </c:pt>
                <c:pt idx="1610">
                  <c:v>22750</c:v>
                </c:pt>
                <c:pt idx="1611">
                  <c:v>22750</c:v>
                </c:pt>
                <c:pt idx="1612">
                  <c:v>22750</c:v>
                </c:pt>
                <c:pt idx="1613">
                  <c:v>22750</c:v>
                </c:pt>
                <c:pt idx="1614">
                  <c:v>22750</c:v>
                </c:pt>
                <c:pt idx="1615">
                  <c:v>22750</c:v>
                </c:pt>
                <c:pt idx="1616">
                  <c:v>22750</c:v>
                </c:pt>
                <c:pt idx="1617">
                  <c:v>22750</c:v>
                </c:pt>
                <c:pt idx="1618">
                  <c:v>22750</c:v>
                </c:pt>
                <c:pt idx="1619">
                  <c:v>22750</c:v>
                </c:pt>
                <c:pt idx="1620">
                  <c:v>22750</c:v>
                </c:pt>
                <c:pt idx="1621">
                  <c:v>22750</c:v>
                </c:pt>
                <c:pt idx="1622">
                  <c:v>22750</c:v>
                </c:pt>
                <c:pt idx="1623">
                  <c:v>22750</c:v>
                </c:pt>
                <c:pt idx="1624">
                  <c:v>22750</c:v>
                </c:pt>
                <c:pt idx="1625">
                  <c:v>22750</c:v>
                </c:pt>
                <c:pt idx="1626">
                  <c:v>22750</c:v>
                </c:pt>
                <c:pt idx="1627">
                  <c:v>22750</c:v>
                </c:pt>
                <c:pt idx="1628">
                  <c:v>22750</c:v>
                </c:pt>
                <c:pt idx="1629">
                  <c:v>22750</c:v>
                </c:pt>
                <c:pt idx="1630">
                  <c:v>22750</c:v>
                </c:pt>
                <c:pt idx="1631">
                  <c:v>22750</c:v>
                </c:pt>
                <c:pt idx="1632">
                  <c:v>22750</c:v>
                </c:pt>
                <c:pt idx="1633">
                  <c:v>22750</c:v>
                </c:pt>
                <c:pt idx="1634">
                  <c:v>22750</c:v>
                </c:pt>
                <c:pt idx="1635">
                  <c:v>22750</c:v>
                </c:pt>
                <c:pt idx="1636">
                  <c:v>22750</c:v>
                </c:pt>
                <c:pt idx="1637">
                  <c:v>22750</c:v>
                </c:pt>
                <c:pt idx="1638">
                  <c:v>22750</c:v>
                </c:pt>
                <c:pt idx="1639">
                  <c:v>22750</c:v>
                </c:pt>
                <c:pt idx="1640">
                  <c:v>22750</c:v>
                </c:pt>
                <c:pt idx="1641">
                  <c:v>22750</c:v>
                </c:pt>
                <c:pt idx="1642">
                  <c:v>22750</c:v>
                </c:pt>
                <c:pt idx="1643">
                  <c:v>22750</c:v>
                </c:pt>
                <c:pt idx="1644">
                  <c:v>22750</c:v>
                </c:pt>
                <c:pt idx="1645">
                  <c:v>22750</c:v>
                </c:pt>
                <c:pt idx="1646">
                  <c:v>22750</c:v>
                </c:pt>
                <c:pt idx="1647">
                  <c:v>22750</c:v>
                </c:pt>
                <c:pt idx="1648">
                  <c:v>22650</c:v>
                </c:pt>
                <c:pt idx="1649">
                  <c:v>22650</c:v>
                </c:pt>
                <c:pt idx="1650">
                  <c:v>22650</c:v>
                </c:pt>
                <c:pt idx="1651">
                  <c:v>22650</c:v>
                </c:pt>
                <c:pt idx="1652">
                  <c:v>22650</c:v>
                </c:pt>
                <c:pt idx="1653">
                  <c:v>22650</c:v>
                </c:pt>
                <c:pt idx="1654">
                  <c:v>22650</c:v>
                </c:pt>
                <c:pt idx="1655">
                  <c:v>22650</c:v>
                </c:pt>
                <c:pt idx="1656">
                  <c:v>22650</c:v>
                </c:pt>
                <c:pt idx="1657">
                  <c:v>22650</c:v>
                </c:pt>
                <c:pt idx="1658">
                  <c:v>22650</c:v>
                </c:pt>
                <c:pt idx="1659">
                  <c:v>22650</c:v>
                </c:pt>
                <c:pt idx="1660">
                  <c:v>22650</c:v>
                </c:pt>
                <c:pt idx="1661">
                  <c:v>22650</c:v>
                </c:pt>
                <c:pt idx="1662">
                  <c:v>22650</c:v>
                </c:pt>
                <c:pt idx="1663">
                  <c:v>22650</c:v>
                </c:pt>
                <c:pt idx="1664">
                  <c:v>22650</c:v>
                </c:pt>
                <c:pt idx="1665">
                  <c:v>22650</c:v>
                </c:pt>
                <c:pt idx="1666">
                  <c:v>22650</c:v>
                </c:pt>
                <c:pt idx="1667">
                  <c:v>22650</c:v>
                </c:pt>
                <c:pt idx="1668">
                  <c:v>22650</c:v>
                </c:pt>
                <c:pt idx="1669">
                  <c:v>22650</c:v>
                </c:pt>
                <c:pt idx="1670">
                  <c:v>22650</c:v>
                </c:pt>
                <c:pt idx="1671">
                  <c:v>22650</c:v>
                </c:pt>
                <c:pt idx="1672">
                  <c:v>22650</c:v>
                </c:pt>
                <c:pt idx="1673">
                  <c:v>22650</c:v>
                </c:pt>
                <c:pt idx="1674">
                  <c:v>22650</c:v>
                </c:pt>
                <c:pt idx="1675">
                  <c:v>22650</c:v>
                </c:pt>
                <c:pt idx="1676">
                  <c:v>22650</c:v>
                </c:pt>
                <c:pt idx="1677">
                  <c:v>22650</c:v>
                </c:pt>
                <c:pt idx="1678">
                  <c:v>22650</c:v>
                </c:pt>
                <c:pt idx="1679">
                  <c:v>22650</c:v>
                </c:pt>
                <c:pt idx="1680">
                  <c:v>22650</c:v>
                </c:pt>
                <c:pt idx="1681">
                  <c:v>22650</c:v>
                </c:pt>
                <c:pt idx="1682">
                  <c:v>22650</c:v>
                </c:pt>
                <c:pt idx="1683">
                  <c:v>22650</c:v>
                </c:pt>
                <c:pt idx="1684">
                  <c:v>22650</c:v>
                </c:pt>
                <c:pt idx="1685">
                  <c:v>22650</c:v>
                </c:pt>
                <c:pt idx="1686">
                  <c:v>22650</c:v>
                </c:pt>
                <c:pt idx="1687">
                  <c:v>22650</c:v>
                </c:pt>
                <c:pt idx="1688">
                  <c:v>22650</c:v>
                </c:pt>
                <c:pt idx="1689">
                  <c:v>22650</c:v>
                </c:pt>
                <c:pt idx="1690">
                  <c:v>22650</c:v>
                </c:pt>
                <c:pt idx="1691">
                  <c:v>22650</c:v>
                </c:pt>
                <c:pt idx="1692">
                  <c:v>22650</c:v>
                </c:pt>
                <c:pt idx="1693">
                  <c:v>22650</c:v>
                </c:pt>
                <c:pt idx="1694">
                  <c:v>22650</c:v>
                </c:pt>
                <c:pt idx="1695">
                  <c:v>22650</c:v>
                </c:pt>
                <c:pt idx="1696">
                  <c:v>22650</c:v>
                </c:pt>
                <c:pt idx="1697">
                  <c:v>22650</c:v>
                </c:pt>
                <c:pt idx="1698">
                  <c:v>22650</c:v>
                </c:pt>
                <c:pt idx="1699">
                  <c:v>22650</c:v>
                </c:pt>
                <c:pt idx="1700">
                  <c:v>22550</c:v>
                </c:pt>
                <c:pt idx="1701">
                  <c:v>22550</c:v>
                </c:pt>
                <c:pt idx="1702">
                  <c:v>22550</c:v>
                </c:pt>
                <c:pt idx="1703">
                  <c:v>22550</c:v>
                </c:pt>
                <c:pt idx="1704">
                  <c:v>22550</c:v>
                </c:pt>
                <c:pt idx="1705">
                  <c:v>22550</c:v>
                </c:pt>
                <c:pt idx="1706">
                  <c:v>22550</c:v>
                </c:pt>
                <c:pt idx="1707">
                  <c:v>22550</c:v>
                </c:pt>
                <c:pt idx="1708">
                  <c:v>22550</c:v>
                </c:pt>
                <c:pt idx="1709">
                  <c:v>22550</c:v>
                </c:pt>
                <c:pt idx="1710">
                  <c:v>22550</c:v>
                </c:pt>
                <c:pt idx="1711">
                  <c:v>22550</c:v>
                </c:pt>
                <c:pt idx="1712">
                  <c:v>22550</c:v>
                </c:pt>
                <c:pt idx="1713">
                  <c:v>22550</c:v>
                </c:pt>
                <c:pt idx="1714">
                  <c:v>22550</c:v>
                </c:pt>
                <c:pt idx="1715">
                  <c:v>22550</c:v>
                </c:pt>
                <c:pt idx="1716">
                  <c:v>22550</c:v>
                </c:pt>
                <c:pt idx="1717">
                  <c:v>22550</c:v>
                </c:pt>
                <c:pt idx="1718">
                  <c:v>22550</c:v>
                </c:pt>
                <c:pt idx="1719">
                  <c:v>22550</c:v>
                </c:pt>
                <c:pt idx="1720">
                  <c:v>22550</c:v>
                </c:pt>
                <c:pt idx="1721">
                  <c:v>22550</c:v>
                </c:pt>
                <c:pt idx="1722">
                  <c:v>22550</c:v>
                </c:pt>
                <c:pt idx="1723">
                  <c:v>22550</c:v>
                </c:pt>
                <c:pt idx="1724">
                  <c:v>22550</c:v>
                </c:pt>
                <c:pt idx="1725">
                  <c:v>22550</c:v>
                </c:pt>
                <c:pt idx="1726">
                  <c:v>22550</c:v>
                </c:pt>
                <c:pt idx="1727">
                  <c:v>22550</c:v>
                </c:pt>
                <c:pt idx="1728">
                  <c:v>22550</c:v>
                </c:pt>
                <c:pt idx="1729">
                  <c:v>22550</c:v>
                </c:pt>
                <c:pt idx="1730">
                  <c:v>22550</c:v>
                </c:pt>
                <c:pt idx="1731">
                  <c:v>22550</c:v>
                </c:pt>
                <c:pt idx="1732">
                  <c:v>22550</c:v>
                </c:pt>
                <c:pt idx="1733">
                  <c:v>22550</c:v>
                </c:pt>
                <c:pt idx="1734">
                  <c:v>22550</c:v>
                </c:pt>
                <c:pt idx="1735">
                  <c:v>22550</c:v>
                </c:pt>
                <c:pt idx="1736">
                  <c:v>22550</c:v>
                </c:pt>
                <c:pt idx="1737">
                  <c:v>22550</c:v>
                </c:pt>
                <c:pt idx="1738">
                  <c:v>22550</c:v>
                </c:pt>
                <c:pt idx="1739">
                  <c:v>22550</c:v>
                </c:pt>
                <c:pt idx="1740">
                  <c:v>22550</c:v>
                </c:pt>
                <c:pt idx="1741">
                  <c:v>22550</c:v>
                </c:pt>
                <c:pt idx="1742">
                  <c:v>22550</c:v>
                </c:pt>
                <c:pt idx="1743">
                  <c:v>22550</c:v>
                </c:pt>
                <c:pt idx="1744">
                  <c:v>22550</c:v>
                </c:pt>
                <c:pt idx="1745">
                  <c:v>22550</c:v>
                </c:pt>
                <c:pt idx="1746">
                  <c:v>22550</c:v>
                </c:pt>
                <c:pt idx="1747">
                  <c:v>22550</c:v>
                </c:pt>
                <c:pt idx="1748">
                  <c:v>22550</c:v>
                </c:pt>
                <c:pt idx="1749">
                  <c:v>22550</c:v>
                </c:pt>
                <c:pt idx="1750">
                  <c:v>22550</c:v>
                </c:pt>
                <c:pt idx="1751">
                  <c:v>22550</c:v>
                </c:pt>
                <c:pt idx="1752">
                  <c:v>22550</c:v>
                </c:pt>
                <c:pt idx="1753">
                  <c:v>22550</c:v>
                </c:pt>
                <c:pt idx="1754">
                  <c:v>22550</c:v>
                </c:pt>
                <c:pt idx="1755">
                  <c:v>22550</c:v>
                </c:pt>
                <c:pt idx="1756">
                  <c:v>22550</c:v>
                </c:pt>
                <c:pt idx="1757">
                  <c:v>22550</c:v>
                </c:pt>
                <c:pt idx="1758">
                  <c:v>22550</c:v>
                </c:pt>
                <c:pt idx="1759">
                  <c:v>22550</c:v>
                </c:pt>
                <c:pt idx="1760">
                  <c:v>22550</c:v>
                </c:pt>
                <c:pt idx="1761">
                  <c:v>22550</c:v>
                </c:pt>
                <c:pt idx="1762">
                  <c:v>22550</c:v>
                </c:pt>
                <c:pt idx="1763">
                  <c:v>22550</c:v>
                </c:pt>
                <c:pt idx="1764">
                  <c:v>22550</c:v>
                </c:pt>
                <c:pt idx="1765">
                  <c:v>22550</c:v>
                </c:pt>
                <c:pt idx="1766">
                  <c:v>22550</c:v>
                </c:pt>
                <c:pt idx="1767">
                  <c:v>22550</c:v>
                </c:pt>
                <c:pt idx="1768">
                  <c:v>22550</c:v>
                </c:pt>
                <c:pt idx="1769">
                  <c:v>22550</c:v>
                </c:pt>
                <c:pt idx="1770">
                  <c:v>22550</c:v>
                </c:pt>
                <c:pt idx="1771">
                  <c:v>22550</c:v>
                </c:pt>
                <c:pt idx="1772">
                  <c:v>22550</c:v>
                </c:pt>
                <c:pt idx="1773">
                  <c:v>22550</c:v>
                </c:pt>
                <c:pt idx="1774">
                  <c:v>22550</c:v>
                </c:pt>
                <c:pt idx="1775">
                  <c:v>22550</c:v>
                </c:pt>
                <c:pt idx="1776">
                  <c:v>22550</c:v>
                </c:pt>
                <c:pt idx="1777">
                  <c:v>22550</c:v>
                </c:pt>
                <c:pt idx="1778">
                  <c:v>22550</c:v>
                </c:pt>
                <c:pt idx="1779">
                  <c:v>22550</c:v>
                </c:pt>
                <c:pt idx="1780">
                  <c:v>22550</c:v>
                </c:pt>
                <c:pt idx="1781">
                  <c:v>22550</c:v>
                </c:pt>
                <c:pt idx="1782">
                  <c:v>22550</c:v>
                </c:pt>
                <c:pt idx="1783">
                  <c:v>22550</c:v>
                </c:pt>
                <c:pt idx="1784">
                  <c:v>22550</c:v>
                </c:pt>
                <c:pt idx="1785">
                  <c:v>22550</c:v>
                </c:pt>
                <c:pt idx="1786">
                  <c:v>22550</c:v>
                </c:pt>
                <c:pt idx="1787">
                  <c:v>22550</c:v>
                </c:pt>
                <c:pt idx="1788">
                  <c:v>22550</c:v>
                </c:pt>
                <c:pt idx="1789">
                  <c:v>22550</c:v>
                </c:pt>
                <c:pt idx="1790">
                  <c:v>22550</c:v>
                </c:pt>
                <c:pt idx="1791">
                  <c:v>22550</c:v>
                </c:pt>
                <c:pt idx="1792">
                  <c:v>22550</c:v>
                </c:pt>
                <c:pt idx="1793">
                  <c:v>22550</c:v>
                </c:pt>
                <c:pt idx="1794">
                  <c:v>22550</c:v>
                </c:pt>
                <c:pt idx="1795">
                  <c:v>22550</c:v>
                </c:pt>
                <c:pt idx="1796">
                  <c:v>22550</c:v>
                </c:pt>
                <c:pt idx="1797">
                  <c:v>22550</c:v>
                </c:pt>
                <c:pt idx="1798">
                  <c:v>22550</c:v>
                </c:pt>
                <c:pt idx="1799">
                  <c:v>22550</c:v>
                </c:pt>
                <c:pt idx="1800">
                  <c:v>22550</c:v>
                </c:pt>
                <c:pt idx="1801">
                  <c:v>22550</c:v>
                </c:pt>
                <c:pt idx="1802">
                  <c:v>22550</c:v>
                </c:pt>
                <c:pt idx="1803">
                  <c:v>22550</c:v>
                </c:pt>
                <c:pt idx="1804">
                  <c:v>22550</c:v>
                </c:pt>
                <c:pt idx="1805">
                  <c:v>22550</c:v>
                </c:pt>
                <c:pt idx="1806">
                  <c:v>22550</c:v>
                </c:pt>
                <c:pt idx="1807">
                  <c:v>22550</c:v>
                </c:pt>
                <c:pt idx="1808">
                  <c:v>22550</c:v>
                </c:pt>
                <c:pt idx="1809">
                  <c:v>22550</c:v>
                </c:pt>
                <c:pt idx="1810">
                  <c:v>22550</c:v>
                </c:pt>
                <c:pt idx="1811">
                  <c:v>22550</c:v>
                </c:pt>
                <c:pt idx="1812">
                  <c:v>22550</c:v>
                </c:pt>
                <c:pt idx="1813">
                  <c:v>22550</c:v>
                </c:pt>
                <c:pt idx="1814">
                  <c:v>22550</c:v>
                </c:pt>
                <c:pt idx="1815">
                  <c:v>22550</c:v>
                </c:pt>
                <c:pt idx="1816">
                  <c:v>22550</c:v>
                </c:pt>
                <c:pt idx="1817">
                  <c:v>22550</c:v>
                </c:pt>
                <c:pt idx="1818">
                  <c:v>22550</c:v>
                </c:pt>
                <c:pt idx="1819">
                  <c:v>22550</c:v>
                </c:pt>
                <c:pt idx="1820">
                  <c:v>22550</c:v>
                </c:pt>
                <c:pt idx="1821">
                  <c:v>22550</c:v>
                </c:pt>
                <c:pt idx="1822">
                  <c:v>22550</c:v>
                </c:pt>
                <c:pt idx="1823">
                  <c:v>22550</c:v>
                </c:pt>
                <c:pt idx="1824">
                  <c:v>22550</c:v>
                </c:pt>
                <c:pt idx="1825">
                  <c:v>22550</c:v>
                </c:pt>
                <c:pt idx="1826">
                  <c:v>22550</c:v>
                </c:pt>
                <c:pt idx="1827">
                  <c:v>22550</c:v>
                </c:pt>
                <c:pt idx="1828">
                  <c:v>22550</c:v>
                </c:pt>
                <c:pt idx="1829">
                  <c:v>22550</c:v>
                </c:pt>
                <c:pt idx="1830">
                  <c:v>22550</c:v>
                </c:pt>
                <c:pt idx="1831">
                  <c:v>22550</c:v>
                </c:pt>
                <c:pt idx="1832">
                  <c:v>22550</c:v>
                </c:pt>
                <c:pt idx="1833">
                  <c:v>22550</c:v>
                </c:pt>
                <c:pt idx="1834">
                  <c:v>22550</c:v>
                </c:pt>
                <c:pt idx="1835">
                  <c:v>22550</c:v>
                </c:pt>
                <c:pt idx="1836">
                  <c:v>22550</c:v>
                </c:pt>
                <c:pt idx="1837">
                  <c:v>22550</c:v>
                </c:pt>
                <c:pt idx="1838">
                  <c:v>22550</c:v>
                </c:pt>
                <c:pt idx="1839">
                  <c:v>22550</c:v>
                </c:pt>
                <c:pt idx="1840">
                  <c:v>22550</c:v>
                </c:pt>
                <c:pt idx="1841">
                  <c:v>22550</c:v>
                </c:pt>
                <c:pt idx="1842">
                  <c:v>22550</c:v>
                </c:pt>
                <c:pt idx="1843">
                  <c:v>22550</c:v>
                </c:pt>
                <c:pt idx="1844">
                  <c:v>22550</c:v>
                </c:pt>
                <c:pt idx="1845">
                  <c:v>22550</c:v>
                </c:pt>
                <c:pt idx="1846">
                  <c:v>22550</c:v>
                </c:pt>
                <c:pt idx="1847">
                  <c:v>22550</c:v>
                </c:pt>
                <c:pt idx="1848">
                  <c:v>22550</c:v>
                </c:pt>
                <c:pt idx="1849">
                  <c:v>22550</c:v>
                </c:pt>
                <c:pt idx="1850">
                  <c:v>22550</c:v>
                </c:pt>
                <c:pt idx="1851">
                  <c:v>22550</c:v>
                </c:pt>
                <c:pt idx="1852">
                  <c:v>22550</c:v>
                </c:pt>
                <c:pt idx="1853">
                  <c:v>22550</c:v>
                </c:pt>
                <c:pt idx="1854">
                  <c:v>22550</c:v>
                </c:pt>
                <c:pt idx="1855">
                  <c:v>22550</c:v>
                </c:pt>
                <c:pt idx="1856">
                  <c:v>23450</c:v>
                </c:pt>
                <c:pt idx="1857">
                  <c:v>23450</c:v>
                </c:pt>
                <c:pt idx="1858">
                  <c:v>23450</c:v>
                </c:pt>
                <c:pt idx="1859">
                  <c:v>23450</c:v>
                </c:pt>
                <c:pt idx="1860">
                  <c:v>23450</c:v>
                </c:pt>
                <c:pt idx="1861">
                  <c:v>23450</c:v>
                </c:pt>
                <c:pt idx="1862">
                  <c:v>23450</c:v>
                </c:pt>
                <c:pt idx="1863">
                  <c:v>23450</c:v>
                </c:pt>
                <c:pt idx="1864">
                  <c:v>23450</c:v>
                </c:pt>
                <c:pt idx="1865">
                  <c:v>23450</c:v>
                </c:pt>
                <c:pt idx="1866">
                  <c:v>23450</c:v>
                </c:pt>
                <c:pt idx="1867">
                  <c:v>23450</c:v>
                </c:pt>
                <c:pt idx="1868">
                  <c:v>23450</c:v>
                </c:pt>
                <c:pt idx="1869">
                  <c:v>23450</c:v>
                </c:pt>
                <c:pt idx="1870">
                  <c:v>23450</c:v>
                </c:pt>
                <c:pt idx="1871">
                  <c:v>23450</c:v>
                </c:pt>
                <c:pt idx="1872">
                  <c:v>23450</c:v>
                </c:pt>
                <c:pt idx="1873">
                  <c:v>23450</c:v>
                </c:pt>
                <c:pt idx="1874">
                  <c:v>23450</c:v>
                </c:pt>
                <c:pt idx="1875">
                  <c:v>23450</c:v>
                </c:pt>
                <c:pt idx="1876">
                  <c:v>23450</c:v>
                </c:pt>
                <c:pt idx="1877">
                  <c:v>23450</c:v>
                </c:pt>
                <c:pt idx="1878">
                  <c:v>23450</c:v>
                </c:pt>
                <c:pt idx="1879">
                  <c:v>23450</c:v>
                </c:pt>
                <c:pt idx="1880">
                  <c:v>23450</c:v>
                </c:pt>
                <c:pt idx="1881">
                  <c:v>23450</c:v>
                </c:pt>
                <c:pt idx="1882">
                  <c:v>23450</c:v>
                </c:pt>
                <c:pt idx="1883">
                  <c:v>23450</c:v>
                </c:pt>
                <c:pt idx="1884">
                  <c:v>23450</c:v>
                </c:pt>
                <c:pt idx="1885">
                  <c:v>23450</c:v>
                </c:pt>
                <c:pt idx="1886">
                  <c:v>23450</c:v>
                </c:pt>
                <c:pt idx="1887">
                  <c:v>23450</c:v>
                </c:pt>
                <c:pt idx="1888">
                  <c:v>23450</c:v>
                </c:pt>
                <c:pt idx="1889">
                  <c:v>23450</c:v>
                </c:pt>
                <c:pt idx="1890">
                  <c:v>23450</c:v>
                </c:pt>
                <c:pt idx="1891">
                  <c:v>23450</c:v>
                </c:pt>
                <c:pt idx="1892">
                  <c:v>23450</c:v>
                </c:pt>
                <c:pt idx="1893">
                  <c:v>23450</c:v>
                </c:pt>
                <c:pt idx="1894">
                  <c:v>23450</c:v>
                </c:pt>
                <c:pt idx="1895">
                  <c:v>23450</c:v>
                </c:pt>
                <c:pt idx="1896">
                  <c:v>23450</c:v>
                </c:pt>
                <c:pt idx="1897">
                  <c:v>23450</c:v>
                </c:pt>
                <c:pt idx="1898">
                  <c:v>23450</c:v>
                </c:pt>
                <c:pt idx="1899">
                  <c:v>23450</c:v>
                </c:pt>
                <c:pt idx="1900">
                  <c:v>23450</c:v>
                </c:pt>
                <c:pt idx="1901">
                  <c:v>23450</c:v>
                </c:pt>
                <c:pt idx="1902">
                  <c:v>23450</c:v>
                </c:pt>
                <c:pt idx="1903">
                  <c:v>23450</c:v>
                </c:pt>
                <c:pt idx="1904">
                  <c:v>23450</c:v>
                </c:pt>
                <c:pt idx="1905">
                  <c:v>23450</c:v>
                </c:pt>
                <c:pt idx="1906">
                  <c:v>23450</c:v>
                </c:pt>
                <c:pt idx="1907">
                  <c:v>23450</c:v>
                </c:pt>
                <c:pt idx="1908">
                  <c:v>23450</c:v>
                </c:pt>
                <c:pt idx="1909">
                  <c:v>23450</c:v>
                </c:pt>
                <c:pt idx="1910">
                  <c:v>23450</c:v>
                </c:pt>
                <c:pt idx="1911">
                  <c:v>23450</c:v>
                </c:pt>
                <c:pt idx="1912">
                  <c:v>23450</c:v>
                </c:pt>
                <c:pt idx="1913">
                  <c:v>23450</c:v>
                </c:pt>
                <c:pt idx="1914">
                  <c:v>23450</c:v>
                </c:pt>
                <c:pt idx="1915">
                  <c:v>23450</c:v>
                </c:pt>
                <c:pt idx="1916">
                  <c:v>23450</c:v>
                </c:pt>
                <c:pt idx="1917">
                  <c:v>23450</c:v>
                </c:pt>
                <c:pt idx="1918">
                  <c:v>23450</c:v>
                </c:pt>
                <c:pt idx="1919">
                  <c:v>23450</c:v>
                </c:pt>
                <c:pt idx="1920">
                  <c:v>23450</c:v>
                </c:pt>
                <c:pt idx="1921">
                  <c:v>23450</c:v>
                </c:pt>
                <c:pt idx="1922">
                  <c:v>23450</c:v>
                </c:pt>
                <c:pt idx="1923">
                  <c:v>23450</c:v>
                </c:pt>
                <c:pt idx="1924">
                  <c:v>23450</c:v>
                </c:pt>
                <c:pt idx="1925">
                  <c:v>23450</c:v>
                </c:pt>
                <c:pt idx="1926">
                  <c:v>23450</c:v>
                </c:pt>
                <c:pt idx="1927">
                  <c:v>23450</c:v>
                </c:pt>
                <c:pt idx="1928">
                  <c:v>23450</c:v>
                </c:pt>
                <c:pt idx="1929">
                  <c:v>23450</c:v>
                </c:pt>
                <c:pt idx="1930">
                  <c:v>23450</c:v>
                </c:pt>
                <c:pt idx="1931">
                  <c:v>23450</c:v>
                </c:pt>
                <c:pt idx="1932">
                  <c:v>23450</c:v>
                </c:pt>
                <c:pt idx="1933">
                  <c:v>23450</c:v>
                </c:pt>
                <c:pt idx="1934">
                  <c:v>23450</c:v>
                </c:pt>
                <c:pt idx="1935">
                  <c:v>23450</c:v>
                </c:pt>
                <c:pt idx="1936">
                  <c:v>23450</c:v>
                </c:pt>
                <c:pt idx="1937">
                  <c:v>23450</c:v>
                </c:pt>
                <c:pt idx="1938">
                  <c:v>23450</c:v>
                </c:pt>
                <c:pt idx="1939">
                  <c:v>23450</c:v>
                </c:pt>
                <c:pt idx="1940">
                  <c:v>23450</c:v>
                </c:pt>
                <c:pt idx="1941">
                  <c:v>23450</c:v>
                </c:pt>
                <c:pt idx="1942">
                  <c:v>23450</c:v>
                </c:pt>
                <c:pt idx="1943">
                  <c:v>23450</c:v>
                </c:pt>
                <c:pt idx="1944">
                  <c:v>23450</c:v>
                </c:pt>
                <c:pt idx="1945">
                  <c:v>23450</c:v>
                </c:pt>
                <c:pt idx="1946">
                  <c:v>23450</c:v>
                </c:pt>
                <c:pt idx="1947">
                  <c:v>23450</c:v>
                </c:pt>
                <c:pt idx="1948">
                  <c:v>23450</c:v>
                </c:pt>
                <c:pt idx="1949">
                  <c:v>23450</c:v>
                </c:pt>
                <c:pt idx="1950">
                  <c:v>23450</c:v>
                </c:pt>
                <c:pt idx="1951">
                  <c:v>23450</c:v>
                </c:pt>
                <c:pt idx="1952">
                  <c:v>23450</c:v>
                </c:pt>
                <c:pt idx="1953">
                  <c:v>23450</c:v>
                </c:pt>
                <c:pt idx="1954">
                  <c:v>23450</c:v>
                </c:pt>
                <c:pt idx="1955">
                  <c:v>23450</c:v>
                </c:pt>
                <c:pt idx="1956">
                  <c:v>23450</c:v>
                </c:pt>
                <c:pt idx="1957">
                  <c:v>23450</c:v>
                </c:pt>
                <c:pt idx="1958">
                  <c:v>23450</c:v>
                </c:pt>
                <c:pt idx="1959">
                  <c:v>23450</c:v>
                </c:pt>
                <c:pt idx="1960">
                  <c:v>23450</c:v>
                </c:pt>
                <c:pt idx="1961">
                  <c:v>23450</c:v>
                </c:pt>
                <c:pt idx="1962">
                  <c:v>23450</c:v>
                </c:pt>
                <c:pt idx="1963">
                  <c:v>23450</c:v>
                </c:pt>
                <c:pt idx="1964">
                  <c:v>23450</c:v>
                </c:pt>
                <c:pt idx="1965">
                  <c:v>23450</c:v>
                </c:pt>
                <c:pt idx="1966">
                  <c:v>23450</c:v>
                </c:pt>
                <c:pt idx="1967">
                  <c:v>23450</c:v>
                </c:pt>
                <c:pt idx="1968">
                  <c:v>23450</c:v>
                </c:pt>
                <c:pt idx="1969">
                  <c:v>23450</c:v>
                </c:pt>
                <c:pt idx="1970">
                  <c:v>23450</c:v>
                </c:pt>
                <c:pt idx="1971">
                  <c:v>23450</c:v>
                </c:pt>
                <c:pt idx="1972">
                  <c:v>23450</c:v>
                </c:pt>
                <c:pt idx="1973">
                  <c:v>23450</c:v>
                </c:pt>
                <c:pt idx="1974">
                  <c:v>23450</c:v>
                </c:pt>
                <c:pt idx="1975">
                  <c:v>23450</c:v>
                </c:pt>
                <c:pt idx="1976">
                  <c:v>23450</c:v>
                </c:pt>
                <c:pt idx="1977">
                  <c:v>23450</c:v>
                </c:pt>
                <c:pt idx="1978">
                  <c:v>23450</c:v>
                </c:pt>
                <c:pt idx="1979">
                  <c:v>23450</c:v>
                </c:pt>
                <c:pt idx="1980">
                  <c:v>23450</c:v>
                </c:pt>
                <c:pt idx="1981">
                  <c:v>23450</c:v>
                </c:pt>
                <c:pt idx="1982">
                  <c:v>23450</c:v>
                </c:pt>
                <c:pt idx="1983">
                  <c:v>23450</c:v>
                </c:pt>
                <c:pt idx="1984">
                  <c:v>23450</c:v>
                </c:pt>
                <c:pt idx="1985">
                  <c:v>23450</c:v>
                </c:pt>
                <c:pt idx="1986">
                  <c:v>23450</c:v>
                </c:pt>
                <c:pt idx="1987">
                  <c:v>23450</c:v>
                </c:pt>
                <c:pt idx="1988">
                  <c:v>23450</c:v>
                </c:pt>
                <c:pt idx="1989">
                  <c:v>23450</c:v>
                </c:pt>
                <c:pt idx="1990">
                  <c:v>23450</c:v>
                </c:pt>
                <c:pt idx="1991">
                  <c:v>23450</c:v>
                </c:pt>
                <c:pt idx="1992">
                  <c:v>23450</c:v>
                </c:pt>
                <c:pt idx="1993">
                  <c:v>23450</c:v>
                </c:pt>
                <c:pt idx="1994">
                  <c:v>23450</c:v>
                </c:pt>
                <c:pt idx="1995">
                  <c:v>23450</c:v>
                </c:pt>
                <c:pt idx="1996">
                  <c:v>23450</c:v>
                </c:pt>
                <c:pt idx="1997">
                  <c:v>23450</c:v>
                </c:pt>
                <c:pt idx="1998">
                  <c:v>23450</c:v>
                </c:pt>
                <c:pt idx="1999">
                  <c:v>23450</c:v>
                </c:pt>
                <c:pt idx="2000">
                  <c:v>23450</c:v>
                </c:pt>
                <c:pt idx="2001">
                  <c:v>23450</c:v>
                </c:pt>
                <c:pt idx="2002">
                  <c:v>23450</c:v>
                </c:pt>
                <c:pt idx="2003">
                  <c:v>23450</c:v>
                </c:pt>
                <c:pt idx="2004">
                  <c:v>23450</c:v>
                </c:pt>
                <c:pt idx="2005">
                  <c:v>23450</c:v>
                </c:pt>
                <c:pt idx="2006">
                  <c:v>23450</c:v>
                </c:pt>
                <c:pt idx="2007">
                  <c:v>23450</c:v>
                </c:pt>
                <c:pt idx="2008">
                  <c:v>23450</c:v>
                </c:pt>
                <c:pt idx="2009">
                  <c:v>23450</c:v>
                </c:pt>
                <c:pt idx="2010">
                  <c:v>23450</c:v>
                </c:pt>
                <c:pt idx="2011">
                  <c:v>23450</c:v>
                </c:pt>
                <c:pt idx="2012">
                  <c:v>23450</c:v>
                </c:pt>
                <c:pt idx="2013">
                  <c:v>23450</c:v>
                </c:pt>
                <c:pt idx="2014">
                  <c:v>23450</c:v>
                </c:pt>
                <c:pt idx="2015">
                  <c:v>23450</c:v>
                </c:pt>
                <c:pt idx="2016">
                  <c:v>23450</c:v>
                </c:pt>
                <c:pt idx="2017">
                  <c:v>23450</c:v>
                </c:pt>
                <c:pt idx="2018">
                  <c:v>23450</c:v>
                </c:pt>
                <c:pt idx="2019">
                  <c:v>23450</c:v>
                </c:pt>
                <c:pt idx="2020">
                  <c:v>23450</c:v>
                </c:pt>
                <c:pt idx="2021">
                  <c:v>23450</c:v>
                </c:pt>
                <c:pt idx="2022">
                  <c:v>23450</c:v>
                </c:pt>
                <c:pt idx="2023">
                  <c:v>23450</c:v>
                </c:pt>
                <c:pt idx="2024">
                  <c:v>23450</c:v>
                </c:pt>
                <c:pt idx="2025">
                  <c:v>23450</c:v>
                </c:pt>
                <c:pt idx="2026">
                  <c:v>23450</c:v>
                </c:pt>
                <c:pt idx="2027">
                  <c:v>23450</c:v>
                </c:pt>
                <c:pt idx="2028">
                  <c:v>23400</c:v>
                </c:pt>
                <c:pt idx="2029">
                  <c:v>23400</c:v>
                </c:pt>
                <c:pt idx="2030">
                  <c:v>23400</c:v>
                </c:pt>
                <c:pt idx="2031">
                  <c:v>23400</c:v>
                </c:pt>
                <c:pt idx="2032">
                  <c:v>23400</c:v>
                </c:pt>
                <c:pt idx="2033">
                  <c:v>23400</c:v>
                </c:pt>
                <c:pt idx="2034">
                  <c:v>23400</c:v>
                </c:pt>
                <c:pt idx="2035">
                  <c:v>23400</c:v>
                </c:pt>
                <c:pt idx="2036">
                  <c:v>23400</c:v>
                </c:pt>
                <c:pt idx="2037">
                  <c:v>23400</c:v>
                </c:pt>
                <c:pt idx="2038">
                  <c:v>23400</c:v>
                </c:pt>
                <c:pt idx="2039">
                  <c:v>23400</c:v>
                </c:pt>
                <c:pt idx="2040">
                  <c:v>23400</c:v>
                </c:pt>
                <c:pt idx="2041">
                  <c:v>23400</c:v>
                </c:pt>
                <c:pt idx="2042">
                  <c:v>23400</c:v>
                </c:pt>
                <c:pt idx="2043">
                  <c:v>23400</c:v>
                </c:pt>
                <c:pt idx="2044">
                  <c:v>23400</c:v>
                </c:pt>
                <c:pt idx="2045">
                  <c:v>23400</c:v>
                </c:pt>
                <c:pt idx="2046">
                  <c:v>23400</c:v>
                </c:pt>
                <c:pt idx="2047">
                  <c:v>23400</c:v>
                </c:pt>
                <c:pt idx="2048">
                  <c:v>23400</c:v>
                </c:pt>
                <c:pt idx="2049">
                  <c:v>23400</c:v>
                </c:pt>
                <c:pt idx="2050">
                  <c:v>23400</c:v>
                </c:pt>
                <c:pt idx="2051">
                  <c:v>23400</c:v>
                </c:pt>
                <c:pt idx="2052">
                  <c:v>23400</c:v>
                </c:pt>
                <c:pt idx="2053">
                  <c:v>23400</c:v>
                </c:pt>
                <c:pt idx="2054">
                  <c:v>23400</c:v>
                </c:pt>
                <c:pt idx="2055">
                  <c:v>23400</c:v>
                </c:pt>
                <c:pt idx="2056">
                  <c:v>23400</c:v>
                </c:pt>
                <c:pt idx="2057">
                  <c:v>23400</c:v>
                </c:pt>
                <c:pt idx="2058">
                  <c:v>23400</c:v>
                </c:pt>
                <c:pt idx="2059">
                  <c:v>23400</c:v>
                </c:pt>
                <c:pt idx="2060">
                  <c:v>23400</c:v>
                </c:pt>
                <c:pt idx="2061">
                  <c:v>23400</c:v>
                </c:pt>
                <c:pt idx="2062">
                  <c:v>23400</c:v>
                </c:pt>
                <c:pt idx="2063">
                  <c:v>23400</c:v>
                </c:pt>
                <c:pt idx="2064">
                  <c:v>23400</c:v>
                </c:pt>
                <c:pt idx="2065">
                  <c:v>23400</c:v>
                </c:pt>
                <c:pt idx="2066">
                  <c:v>23400</c:v>
                </c:pt>
                <c:pt idx="2067">
                  <c:v>23400</c:v>
                </c:pt>
                <c:pt idx="2068">
                  <c:v>23400</c:v>
                </c:pt>
                <c:pt idx="2069">
                  <c:v>23400</c:v>
                </c:pt>
                <c:pt idx="2070">
                  <c:v>23400</c:v>
                </c:pt>
                <c:pt idx="2071">
                  <c:v>23400</c:v>
                </c:pt>
                <c:pt idx="2072">
                  <c:v>23400</c:v>
                </c:pt>
                <c:pt idx="2073">
                  <c:v>23400</c:v>
                </c:pt>
                <c:pt idx="2074">
                  <c:v>23400</c:v>
                </c:pt>
                <c:pt idx="2075">
                  <c:v>23400</c:v>
                </c:pt>
                <c:pt idx="2076">
                  <c:v>23400</c:v>
                </c:pt>
                <c:pt idx="2077">
                  <c:v>23400</c:v>
                </c:pt>
                <c:pt idx="2078">
                  <c:v>23400</c:v>
                </c:pt>
                <c:pt idx="2079">
                  <c:v>23400</c:v>
                </c:pt>
                <c:pt idx="2080">
                  <c:v>23400</c:v>
                </c:pt>
                <c:pt idx="2081">
                  <c:v>23400</c:v>
                </c:pt>
                <c:pt idx="2082">
                  <c:v>23400</c:v>
                </c:pt>
                <c:pt idx="2083">
                  <c:v>23400</c:v>
                </c:pt>
                <c:pt idx="2084">
                  <c:v>23400</c:v>
                </c:pt>
                <c:pt idx="2085">
                  <c:v>23400</c:v>
                </c:pt>
                <c:pt idx="2086">
                  <c:v>23400</c:v>
                </c:pt>
                <c:pt idx="2087">
                  <c:v>23400</c:v>
                </c:pt>
                <c:pt idx="2088">
                  <c:v>23400</c:v>
                </c:pt>
                <c:pt idx="2089">
                  <c:v>23400</c:v>
                </c:pt>
                <c:pt idx="2090">
                  <c:v>23400</c:v>
                </c:pt>
                <c:pt idx="2091">
                  <c:v>23400</c:v>
                </c:pt>
                <c:pt idx="2092">
                  <c:v>23400</c:v>
                </c:pt>
                <c:pt idx="2093">
                  <c:v>23400</c:v>
                </c:pt>
                <c:pt idx="2094">
                  <c:v>23400</c:v>
                </c:pt>
                <c:pt idx="2095">
                  <c:v>23400</c:v>
                </c:pt>
                <c:pt idx="2096">
                  <c:v>23400</c:v>
                </c:pt>
                <c:pt idx="2097">
                  <c:v>23400</c:v>
                </c:pt>
                <c:pt idx="2098">
                  <c:v>23400</c:v>
                </c:pt>
                <c:pt idx="2099">
                  <c:v>23400</c:v>
                </c:pt>
                <c:pt idx="2100">
                  <c:v>23400</c:v>
                </c:pt>
                <c:pt idx="2101">
                  <c:v>23400</c:v>
                </c:pt>
                <c:pt idx="2102">
                  <c:v>23400</c:v>
                </c:pt>
                <c:pt idx="2103">
                  <c:v>23400</c:v>
                </c:pt>
                <c:pt idx="2104">
                  <c:v>23400</c:v>
                </c:pt>
                <c:pt idx="2105">
                  <c:v>23400</c:v>
                </c:pt>
                <c:pt idx="2106">
                  <c:v>23400</c:v>
                </c:pt>
                <c:pt idx="2107">
                  <c:v>23400</c:v>
                </c:pt>
                <c:pt idx="2108">
                  <c:v>23400</c:v>
                </c:pt>
                <c:pt idx="2109">
                  <c:v>23400</c:v>
                </c:pt>
                <c:pt idx="2110">
                  <c:v>23400</c:v>
                </c:pt>
                <c:pt idx="2111">
                  <c:v>23400</c:v>
                </c:pt>
                <c:pt idx="2112">
                  <c:v>23400</c:v>
                </c:pt>
                <c:pt idx="2113">
                  <c:v>23400</c:v>
                </c:pt>
                <c:pt idx="2114">
                  <c:v>23400</c:v>
                </c:pt>
                <c:pt idx="2115">
                  <c:v>23400</c:v>
                </c:pt>
                <c:pt idx="2116">
                  <c:v>23400</c:v>
                </c:pt>
                <c:pt idx="2117">
                  <c:v>23400</c:v>
                </c:pt>
                <c:pt idx="2118">
                  <c:v>23400</c:v>
                </c:pt>
                <c:pt idx="2119">
                  <c:v>23400</c:v>
                </c:pt>
                <c:pt idx="2120">
                  <c:v>23400</c:v>
                </c:pt>
                <c:pt idx="2121">
                  <c:v>23400</c:v>
                </c:pt>
                <c:pt idx="2122">
                  <c:v>23400</c:v>
                </c:pt>
                <c:pt idx="2123">
                  <c:v>23400</c:v>
                </c:pt>
                <c:pt idx="2124">
                  <c:v>23400</c:v>
                </c:pt>
                <c:pt idx="2125">
                  <c:v>23400</c:v>
                </c:pt>
                <c:pt idx="2126">
                  <c:v>23400</c:v>
                </c:pt>
                <c:pt idx="2127">
                  <c:v>23400</c:v>
                </c:pt>
                <c:pt idx="2128">
                  <c:v>23400</c:v>
                </c:pt>
                <c:pt idx="2129">
                  <c:v>23400</c:v>
                </c:pt>
                <c:pt idx="2130">
                  <c:v>23400</c:v>
                </c:pt>
                <c:pt idx="2131">
                  <c:v>23400</c:v>
                </c:pt>
                <c:pt idx="2132">
                  <c:v>23400</c:v>
                </c:pt>
                <c:pt idx="2133">
                  <c:v>23400</c:v>
                </c:pt>
                <c:pt idx="2134">
                  <c:v>23400</c:v>
                </c:pt>
                <c:pt idx="2135">
                  <c:v>23400</c:v>
                </c:pt>
                <c:pt idx="2136">
                  <c:v>23400</c:v>
                </c:pt>
                <c:pt idx="2137">
                  <c:v>23400</c:v>
                </c:pt>
                <c:pt idx="2138">
                  <c:v>23400</c:v>
                </c:pt>
                <c:pt idx="2139">
                  <c:v>23400</c:v>
                </c:pt>
                <c:pt idx="2140">
                  <c:v>23400</c:v>
                </c:pt>
                <c:pt idx="2141">
                  <c:v>23400</c:v>
                </c:pt>
                <c:pt idx="2142">
                  <c:v>23400</c:v>
                </c:pt>
                <c:pt idx="2143">
                  <c:v>23400</c:v>
                </c:pt>
                <c:pt idx="2144">
                  <c:v>23400</c:v>
                </c:pt>
                <c:pt idx="2145">
                  <c:v>23400</c:v>
                </c:pt>
                <c:pt idx="2146">
                  <c:v>23400</c:v>
                </c:pt>
                <c:pt idx="2147">
                  <c:v>23400</c:v>
                </c:pt>
                <c:pt idx="2148">
                  <c:v>23400</c:v>
                </c:pt>
                <c:pt idx="2149">
                  <c:v>23400</c:v>
                </c:pt>
                <c:pt idx="2150">
                  <c:v>23400</c:v>
                </c:pt>
                <c:pt idx="2151">
                  <c:v>23400</c:v>
                </c:pt>
                <c:pt idx="2152">
                  <c:v>23400</c:v>
                </c:pt>
                <c:pt idx="2153">
                  <c:v>23400</c:v>
                </c:pt>
                <c:pt idx="2154">
                  <c:v>23400</c:v>
                </c:pt>
                <c:pt idx="2155">
                  <c:v>23400</c:v>
                </c:pt>
                <c:pt idx="2156">
                  <c:v>23400</c:v>
                </c:pt>
                <c:pt idx="2157">
                  <c:v>23400</c:v>
                </c:pt>
                <c:pt idx="2158">
                  <c:v>23400</c:v>
                </c:pt>
                <c:pt idx="2159">
                  <c:v>23400</c:v>
                </c:pt>
                <c:pt idx="2160">
                  <c:v>23400</c:v>
                </c:pt>
                <c:pt idx="2161">
                  <c:v>23400</c:v>
                </c:pt>
                <c:pt idx="2162">
                  <c:v>23400</c:v>
                </c:pt>
                <c:pt idx="2163">
                  <c:v>23400</c:v>
                </c:pt>
                <c:pt idx="2164">
                  <c:v>23400</c:v>
                </c:pt>
                <c:pt idx="2165">
                  <c:v>23400</c:v>
                </c:pt>
                <c:pt idx="2166">
                  <c:v>23400</c:v>
                </c:pt>
                <c:pt idx="2167">
                  <c:v>23400</c:v>
                </c:pt>
                <c:pt idx="2168">
                  <c:v>23400</c:v>
                </c:pt>
                <c:pt idx="2169">
                  <c:v>23400</c:v>
                </c:pt>
                <c:pt idx="2170">
                  <c:v>23400</c:v>
                </c:pt>
                <c:pt idx="2171">
                  <c:v>23400</c:v>
                </c:pt>
                <c:pt idx="2172">
                  <c:v>23400</c:v>
                </c:pt>
                <c:pt idx="2173">
                  <c:v>23400</c:v>
                </c:pt>
                <c:pt idx="2174">
                  <c:v>23400</c:v>
                </c:pt>
                <c:pt idx="2175">
                  <c:v>23400</c:v>
                </c:pt>
                <c:pt idx="2176">
                  <c:v>23400</c:v>
                </c:pt>
                <c:pt idx="2177">
                  <c:v>23400</c:v>
                </c:pt>
                <c:pt idx="2178">
                  <c:v>23400</c:v>
                </c:pt>
                <c:pt idx="2179">
                  <c:v>23400</c:v>
                </c:pt>
                <c:pt idx="2180">
                  <c:v>23400</c:v>
                </c:pt>
                <c:pt idx="2181">
                  <c:v>23400</c:v>
                </c:pt>
                <c:pt idx="2182">
                  <c:v>23400</c:v>
                </c:pt>
                <c:pt idx="2183">
                  <c:v>23400</c:v>
                </c:pt>
                <c:pt idx="2184">
                  <c:v>23400</c:v>
                </c:pt>
                <c:pt idx="2185">
                  <c:v>23400</c:v>
                </c:pt>
                <c:pt idx="2186">
                  <c:v>23400</c:v>
                </c:pt>
                <c:pt idx="2187">
                  <c:v>23400</c:v>
                </c:pt>
                <c:pt idx="2188">
                  <c:v>23400</c:v>
                </c:pt>
                <c:pt idx="2189">
                  <c:v>23400</c:v>
                </c:pt>
                <c:pt idx="2190">
                  <c:v>23400</c:v>
                </c:pt>
                <c:pt idx="2191">
                  <c:v>23400</c:v>
                </c:pt>
                <c:pt idx="2192">
                  <c:v>23400</c:v>
                </c:pt>
                <c:pt idx="2193">
                  <c:v>23400</c:v>
                </c:pt>
                <c:pt idx="2194">
                  <c:v>23400</c:v>
                </c:pt>
                <c:pt idx="2195">
                  <c:v>23400</c:v>
                </c:pt>
                <c:pt idx="2196">
                  <c:v>23400</c:v>
                </c:pt>
                <c:pt idx="2197">
                  <c:v>23400</c:v>
                </c:pt>
                <c:pt idx="2198">
                  <c:v>23400</c:v>
                </c:pt>
                <c:pt idx="2199">
                  <c:v>23400</c:v>
                </c:pt>
                <c:pt idx="2200">
                  <c:v>23400</c:v>
                </c:pt>
                <c:pt idx="2201">
                  <c:v>23400</c:v>
                </c:pt>
                <c:pt idx="2202">
                  <c:v>23400</c:v>
                </c:pt>
                <c:pt idx="2203">
                  <c:v>23400</c:v>
                </c:pt>
                <c:pt idx="2204">
                  <c:v>23400</c:v>
                </c:pt>
                <c:pt idx="2205">
                  <c:v>23400</c:v>
                </c:pt>
                <c:pt idx="2206">
                  <c:v>23400</c:v>
                </c:pt>
                <c:pt idx="2207">
                  <c:v>23400</c:v>
                </c:pt>
                <c:pt idx="2208">
                  <c:v>23400</c:v>
                </c:pt>
                <c:pt idx="2209">
                  <c:v>23400</c:v>
                </c:pt>
                <c:pt idx="2210">
                  <c:v>23400</c:v>
                </c:pt>
                <c:pt idx="2211">
                  <c:v>23400</c:v>
                </c:pt>
                <c:pt idx="2212">
                  <c:v>23400</c:v>
                </c:pt>
                <c:pt idx="2213">
                  <c:v>23400</c:v>
                </c:pt>
                <c:pt idx="2214">
                  <c:v>23400</c:v>
                </c:pt>
                <c:pt idx="2215">
                  <c:v>23400</c:v>
                </c:pt>
                <c:pt idx="2216">
                  <c:v>23400</c:v>
                </c:pt>
                <c:pt idx="2217">
                  <c:v>23400</c:v>
                </c:pt>
                <c:pt idx="2218">
                  <c:v>23400</c:v>
                </c:pt>
                <c:pt idx="2219">
                  <c:v>23400</c:v>
                </c:pt>
                <c:pt idx="2220">
                  <c:v>23400</c:v>
                </c:pt>
                <c:pt idx="2221">
                  <c:v>23400</c:v>
                </c:pt>
                <c:pt idx="2222">
                  <c:v>23400</c:v>
                </c:pt>
                <c:pt idx="2223">
                  <c:v>23400</c:v>
                </c:pt>
                <c:pt idx="2224">
                  <c:v>23400</c:v>
                </c:pt>
                <c:pt idx="2225">
                  <c:v>23400</c:v>
                </c:pt>
                <c:pt idx="2226">
                  <c:v>23400</c:v>
                </c:pt>
                <c:pt idx="2227">
                  <c:v>23400</c:v>
                </c:pt>
                <c:pt idx="2228">
                  <c:v>23400</c:v>
                </c:pt>
                <c:pt idx="2229">
                  <c:v>23400</c:v>
                </c:pt>
                <c:pt idx="2230">
                  <c:v>23400</c:v>
                </c:pt>
                <c:pt idx="2231">
                  <c:v>23400</c:v>
                </c:pt>
                <c:pt idx="2232">
                  <c:v>23400</c:v>
                </c:pt>
                <c:pt idx="2233">
                  <c:v>23400</c:v>
                </c:pt>
                <c:pt idx="2234">
                  <c:v>23400</c:v>
                </c:pt>
                <c:pt idx="2235">
                  <c:v>23400</c:v>
                </c:pt>
                <c:pt idx="2236">
                  <c:v>23400</c:v>
                </c:pt>
                <c:pt idx="2237">
                  <c:v>23400</c:v>
                </c:pt>
                <c:pt idx="2238">
                  <c:v>23400</c:v>
                </c:pt>
                <c:pt idx="2239">
                  <c:v>23400</c:v>
                </c:pt>
                <c:pt idx="2240">
                  <c:v>23400</c:v>
                </c:pt>
                <c:pt idx="2241">
                  <c:v>23400</c:v>
                </c:pt>
                <c:pt idx="2242">
                  <c:v>23400</c:v>
                </c:pt>
                <c:pt idx="2243">
                  <c:v>23400</c:v>
                </c:pt>
                <c:pt idx="2244">
                  <c:v>23400</c:v>
                </c:pt>
                <c:pt idx="2245">
                  <c:v>23400</c:v>
                </c:pt>
                <c:pt idx="2246">
                  <c:v>23400</c:v>
                </c:pt>
                <c:pt idx="2247">
                  <c:v>23400</c:v>
                </c:pt>
                <c:pt idx="2248">
                  <c:v>23400</c:v>
                </c:pt>
                <c:pt idx="2249">
                  <c:v>23400</c:v>
                </c:pt>
                <c:pt idx="2250">
                  <c:v>23400</c:v>
                </c:pt>
                <c:pt idx="2251">
                  <c:v>23400</c:v>
                </c:pt>
                <c:pt idx="2252">
                  <c:v>23400</c:v>
                </c:pt>
                <c:pt idx="2253">
                  <c:v>23400</c:v>
                </c:pt>
                <c:pt idx="2254">
                  <c:v>23400</c:v>
                </c:pt>
                <c:pt idx="2255">
                  <c:v>23400</c:v>
                </c:pt>
                <c:pt idx="2256">
                  <c:v>23400</c:v>
                </c:pt>
                <c:pt idx="2257">
                  <c:v>23400</c:v>
                </c:pt>
                <c:pt idx="2258">
                  <c:v>23400</c:v>
                </c:pt>
                <c:pt idx="2259">
                  <c:v>23400</c:v>
                </c:pt>
                <c:pt idx="2260">
                  <c:v>23400</c:v>
                </c:pt>
                <c:pt idx="2261">
                  <c:v>23400</c:v>
                </c:pt>
                <c:pt idx="2262">
                  <c:v>23400</c:v>
                </c:pt>
                <c:pt idx="2263">
                  <c:v>23400</c:v>
                </c:pt>
                <c:pt idx="2264">
                  <c:v>23400</c:v>
                </c:pt>
                <c:pt idx="2265">
                  <c:v>23400</c:v>
                </c:pt>
                <c:pt idx="2266">
                  <c:v>23400</c:v>
                </c:pt>
                <c:pt idx="2267">
                  <c:v>23400</c:v>
                </c:pt>
                <c:pt idx="2268">
                  <c:v>23400</c:v>
                </c:pt>
                <c:pt idx="2269">
                  <c:v>23400</c:v>
                </c:pt>
                <c:pt idx="2270">
                  <c:v>23400</c:v>
                </c:pt>
                <c:pt idx="2271">
                  <c:v>23400</c:v>
                </c:pt>
                <c:pt idx="2272">
                  <c:v>23400</c:v>
                </c:pt>
                <c:pt idx="2273">
                  <c:v>23400</c:v>
                </c:pt>
                <c:pt idx="2274">
                  <c:v>23400</c:v>
                </c:pt>
                <c:pt idx="2275">
                  <c:v>23400</c:v>
                </c:pt>
                <c:pt idx="2276">
                  <c:v>23400</c:v>
                </c:pt>
                <c:pt idx="2277">
                  <c:v>23400</c:v>
                </c:pt>
                <c:pt idx="2278">
                  <c:v>23400</c:v>
                </c:pt>
                <c:pt idx="2279">
                  <c:v>23400</c:v>
                </c:pt>
                <c:pt idx="2280">
                  <c:v>23400</c:v>
                </c:pt>
                <c:pt idx="2281">
                  <c:v>23400</c:v>
                </c:pt>
                <c:pt idx="2282">
                  <c:v>23400</c:v>
                </c:pt>
                <c:pt idx="2283">
                  <c:v>23400</c:v>
                </c:pt>
                <c:pt idx="2284">
                  <c:v>23400</c:v>
                </c:pt>
                <c:pt idx="2285">
                  <c:v>23400</c:v>
                </c:pt>
                <c:pt idx="2286">
                  <c:v>23400</c:v>
                </c:pt>
                <c:pt idx="2287">
                  <c:v>23400</c:v>
                </c:pt>
                <c:pt idx="2288">
                  <c:v>23400</c:v>
                </c:pt>
                <c:pt idx="2289">
                  <c:v>23400</c:v>
                </c:pt>
                <c:pt idx="2290">
                  <c:v>23400</c:v>
                </c:pt>
                <c:pt idx="2291">
                  <c:v>23400</c:v>
                </c:pt>
                <c:pt idx="2292">
                  <c:v>23400</c:v>
                </c:pt>
                <c:pt idx="2293">
                  <c:v>23400</c:v>
                </c:pt>
                <c:pt idx="2294">
                  <c:v>23400</c:v>
                </c:pt>
                <c:pt idx="2295">
                  <c:v>23400</c:v>
                </c:pt>
                <c:pt idx="2296">
                  <c:v>23400</c:v>
                </c:pt>
                <c:pt idx="2297">
                  <c:v>23400</c:v>
                </c:pt>
                <c:pt idx="2298">
                  <c:v>23400</c:v>
                </c:pt>
                <c:pt idx="2299">
                  <c:v>23400</c:v>
                </c:pt>
                <c:pt idx="2300">
                  <c:v>23400</c:v>
                </c:pt>
                <c:pt idx="2301">
                  <c:v>23400</c:v>
                </c:pt>
                <c:pt idx="2302">
                  <c:v>23400</c:v>
                </c:pt>
                <c:pt idx="2303">
                  <c:v>23400</c:v>
                </c:pt>
                <c:pt idx="2304">
                  <c:v>23400</c:v>
                </c:pt>
                <c:pt idx="2305">
                  <c:v>23400</c:v>
                </c:pt>
                <c:pt idx="2306">
                  <c:v>23400</c:v>
                </c:pt>
                <c:pt idx="2307">
                  <c:v>23400</c:v>
                </c:pt>
                <c:pt idx="2308">
                  <c:v>23400</c:v>
                </c:pt>
                <c:pt idx="2309">
                  <c:v>23400</c:v>
                </c:pt>
                <c:pt idx="2310">
                  <c:v>23400</c:v>
                </c:pt>
                <c:pt idx="2311">
                  <c:v>23400</c:v>
                </c:pt>
                <c:pt idx="2312">
                  <c:v>23400</c:v>
                </c:pt>
                <c:pt idx="2313">
                  <c:v>23400</c:v>
                </c:pt>
                <c:pt idx="2314">
                  <c:v>23400</c:v>
                </c:pt>
                <c:pt idx="2315">
                  <c:v>23400</c:v>
                </c:pt>
                <c:pt idx="2316">
                  <c:v>23400</c:v>
                </c:pt>
                <c:pt idx="2317">
                  <c:v>23400</c:v>
                </c:pt>
                <c:pt idx="2318">
                  <c:v>23400</c:v>
                </c:pt>
                <c:pt idx="2319">
                  <c:v>23400</c:v>
                </c:pt>
                <c:pt idx="2320">
                  <c:v>23400</c:v>
                </c:pt>
                <c:pt idx="2321">
                  <c:v>23400</c:v>
                </c:pt>
                <c:pt idx="2322">
                  <c:v>23400</c:v>
                </c:pt>
                <c:pt idx="2323">
                  <c:v>23400</c:v>
                </c:pt>
                <c:pt idx="2324">
                  <c:v>23400</c:v>
                </c:pt>
                <c:pt idx="2325">
                  <c:v>23400</c:v>
                </c:pt>
                <c:pt idx="2326">
                  <c:v>23400</c:v>
                </c:pt>
                <c:pt idx="2327">
                  <c:v>23400</c:v>
                </c:pt>
                <c:pt idx="2328">
                  <c:v>23400</c:v>
                </c:pt>
                <c:pt idx="2329">
                  <c:v>23400</c:v>
                </c:pt>
                <c:pt idx="2330">
                  <c:v>23400</c:v>
                </c:pt>
                <c:pt idx="2331">
                  <c:v>23400</c:v>
                </c:pt>
                <c:pt idx="2332">
                  <c:v>23400</c:v>
                </c:pt>
                <c:pt idx="2333">
                  <c:v>23400</c:v>
                </c:pt>
                <c:pt idx="2334">
                  <c:v>23400</c:v>
                </c:pt>
                <c:pt idx="2335">
                  <c:v>23400</c:v>
                </c:pt>
                <c:pt idx="2336">
                  <c:v>23400</c:v>
                </c:pt>
                <c:pt idx="2337">
                  <c:v>23400</c:v>
                </c:pt>
                <c:pt idx="2338">
                  <c:v>23400</c:v>
                </c:pt>
                <c:pt idx="2339">
                  <c:v>23400</c:v>
                </c:pt>
                <c:pt idx="2340">
                  <c:v>23400</c:v>
                </c:pt>
                <c:pt idx="2341">
                  <c:v>23400</c:v>
                </c:pt>
                <c:pt idx="2342">
                  <c:v>23400</c:v>
                </c:pt>
                <c:pt idx="2343">
                  <c:v>23400</c:v>
                </c:pt>
                <c:pt idx="2344">
                  <c:v>23400</c:v>
                </c:pt>
                <c:pt idx="2345">
                  <c:v>23400</c:v>
                </c:pt>
                <c:pt idx="2346">
                  <c:v>23400</c:v>
                </c:pt>
                <c:pt idx="2347">
                  <c:v>23400</c:v>
                </c:pt>
                <c:pt idx="2348">
                  <c:v>23400</c:v>
                </c:pt>
                <c:pt idx="2349">
                  <c:v>23400</c:v>
                </c:pt>
                <c:pt idx="2350">
                  <c:v>23400</c:v>
                </c:pt>
                <c:pt idx="2351">
                  <c:v>23400</c:v>
                </c:pt>
                <c:pt idx="2352">
                  <c:v>23400</c:v>
                </c:pt>
                <c:pt idx="2353">
                  <c:v>23400</c:v>
                </c:pt>
                <c:pt idx="2354">
                  <c:v>23400</c:v>
                </c:pt>
                <c:pt idx="2355">
                  <c:v>23400</c:v>
                </c:pt>
                <c:pt idx="2356">
                  <c:v>23400</c:v>
                </c:pt>
                <c:pt idx="2357">
                  <c:v>23400</c:v>
                </c:pt>
                <c:pt idx="2358">
                  <c:v>23400</c:v>
                </c:pt>
                <c:pt idx="2359">
                  <c:v>23400</c:v>
                </c:pt>
                <c:pt idx="2360">
                  <c:v>23400</c:v>
                </c:pt>
                <c:pt idx="2361">
                  <c:v>23400</c:v>
                </c:pt>
                <c:pt idx="2362">
                  <c:v>23400</c:v>
                </c:pt>
                <c:pt idx="2363">
                  <c:v>23400</c:v>
                </c:pt>
                <c:pt idx="2364">
                  <c:v>23400</c:v>
                </c:pt>
                <c:pt idx="2365">
                  <c:v>23400</c:v>
                </c:pt>
                <c:pt idx="2366">
                  <c:v>23400</c:v>
                </c:pt>
                <c:pt idx="2367">
                  <c:v>23400</c:v>
                </c:pt>
                <c:pt idx="2368">
                  <c:v>23400</c:v>
                </c:pt>
                <c:pt idx="2369">
                  <c:v>23400</c:v>
                </c:pt>
                <c:pt idx="2370">
                  <c:v>23400</c:v>
                </c:pt>
                <c:pt idx="2371">
                  <c:v>23400</c:v>
                </c:pt>
                <c:pt idx="2372">
                  <c:v>23400</c:v>
                </c:pt>
                <c:pt idx="2373">
                  <c:v>23400</c:v>
                </c:pt>
                <c:pt idx="2374">
                  <c:v>23400</c:v>
                </c:pt>
                <c:pt idx="2375">
                  <c:v>23400</c:v>
                </c:pt>
                <c:pt idx="2376">
                  <c:v>23400</c:v>
                </c:pt>
                <c:pt idx="2377">
                  <c:v>23400</c:v>
                </c:pt>
                <c:pt idx="2378">
                  <c:v>23400</c:v>
                </c:pt>
                <c:pt idx="2379">
                  <c:v>23400</c:v>
                </c:pt>
                <c:pt idx="2380">
                  <c:v>23400</c:v>
                </c:pt>
                <c:pt idx="2381">
                  <c:v>23400</c:v>
                </c:pt>
                <c:pt idx="2382">
                  <c:v>23400</c:v>
                </c:pt>
                <c:pt idx="2383">
                  <c:v>23400</c:v>
                </c:pt>
                <c:pt idx="2384">
                  <c:v>23400</c:v>
                </c:pt>
                <c:pt idx="2385">
                  <c:v>23400</c:v>
                </c:pt>
                <c:pt idx="2386">
                  <c:v>23400</c:v>
                </c:pt>
                <c:pt idx="2387">
                  <c:v>23400</c:v>
                </c:pt>
                <c:pt idx="2388">
                  <c:v>23400</c:v>
                </c:pt>
                <c:pt idx="2389">
                  <c:v>23400</c:v>
                </c:pt>
                <c:pt idx="2390">
                  <c:v>23400</c:v>
                </c:pt>
                <c:pt idx="2391">
                  <c:v>23400</c:v>
                </c:pt>
                <c:pt idx="2392">
                  <c:v>23400</c:v>
                </c:pt>
                <c:pt idx="2393">
                  <c:v>23400</c:v>
                </c:pt>
                <c:pt idx="2394">
                  <c:v>23400</c:v>
                </c:pt>
                <c:pt idx="2395">
                  <c:v>23400</c:v>
                </c:pt>
                <c:pt idx="2396">
                  <c:v>23400</c:v>
                </c:pt>
                <c:pt idx="2397">
                  <c:v>23400</c:v>
                </c:pt>
                <c:pt idx="2398">
                  <c:v>23400</c:v>
                </c:pt>
                <c:pt idx="2399">
                  <c:v>23400</c:v>
                </c:pt>
                <c:pt idx="2400">
                  <c:v>23400</c:v>
                </c:pt>
                <c:pt idx="2401">
                  <c:v>23400</c:v>
                </c:pt>
                <c:pt idx="2402">
                  <c:v>23400</c:v>
                </c:pt>
                <c:pt idx="2403">
                  <c:v>23400</c:v>
                </c:pt>
                <c:pt idx="2404">
                  <c:v>23400</c:v>
                </c:pt>
                <c:pt idx="2405">
                  <c:v>23400</c:v>
                </c:pt>
                <c:pt idx="2406">
                  <c:v>23400</c:v>
                </c:pt>
                <c:pt idx="2407">
                  <c:v>23400</c:v>
                </c:pt>
                <c:pt idx="2408">
                  <c:v>23400</c:v>
                </c:pt>
                <c:pt idx="2409">
                  <c:v>23400</c:v>
                </c:pt>
                <c:pt idx="2410">
                  <c:v>23400</c:v>
                </c:pt>
                <c:pt idx="2411">
                  <c:v>23400</c:v>
                </c:pt>
                <c:pt idx="2412">
                  <c:v>23400</c:v>
                </c:pt>
                <c:pt idx="2413">
                  <c:v>23400</c:v>
                </c:pt>
                <c:pt idx="2414">
                  <c:v>23400</c:v>
                </c:pt>
                <c:pt idx="2415">
                  <c:v>23400</c:v>
                </c:pt>
                <c:pt idx="2416">
                  <c:v>23400</c:v>
                </c:pt>
                <c:pt idx="2417">
                  <c:v>23400</c:v>
                </c:pt>
                <c:pt idx="2418">
                  <c:v>23400</c:v>
                </c:pt>
                <c:pt idx="2419">
                  <c:v>23400</c:v>
                </c:pt>
                <c:pt idx="2420">
                  <c:v>23400</c:v>
                </c:pt>
                <c:pt idx="2421">
                  <c:v>23400</c:v>
                </c:pt>
                <c:pt idx="2422">
                  <c:v>23400</c:v>
                </c:pt>
                <c:pt idx="2423">
                  <c:v>23400</c:v>
                </c:pt>
                <c:pt idx="2424">
                  <c:v>23400</c:v>
                </c:pt>
                <c:pt idx="2425">
                  <c:v>23400</c:v>
                </c:pt>
                <c:pt idx="2426">
                  <c:v>23400</c:v>
                </c:pt>
                <c:pt idx="2427">
                  <c:v>23400</c:v>
                </c:pt>
                <c:pt idx="2428">
                  <c:v>23400</c:v>
                </c:pt>
                <c:pt idx="2429">
                  <c:v>23400</c:v>
                </c:pt>
                <c:pt idx="2430">
                  <c:v>23400</c:v>
                </c:pt>
                <c:pt idx="2431">
                  <c:v>23400</c:v>
                </c:pt>
                <c:pt idx="2432">
                  <c:v>23400</c:v>
                </c:pt>
                <c:pt idx="2433">
                  <c:v>23400</c:v>
                </c:pt>
                <c:pt idx="2434">
                  <c:v>23400</c:v>
                </c:pt>
                <c:pt idx="2435">
                  <c:v>23400</c:v>
                </c:pt>
                <c:pt idx="2436">
                  <c:v>23400</c:v>
                </c:pt>
                <c:pt idx="2437">
                  <c:v>23400</c:v>
                </c:pt>
                <c:pt idx="2438">
                  <c:v>23400</c:v>
                </c:pt>
                <c:pt idx="2439">
                  <c:v>23400</c:v>
                </c:pt>
                <c:pt idx="2440">
                  <c:v>23400</c:v>
                </c:pt>
                <c:pt idx="2441">
                  <c:v>23400</c:v>
                </c:pt>
                <c:pt idx="2442">
                  <c:v>23400</c:v>
                </c:pt>
                <c:pt idx="2443">
                  <c:v>23400</c:v>
                </c:pt>
                <c:pt idx="2444">
                  <c:v>23400</c:v>
                </c:pt>
                <c:pt idx="2445">
                  <c:v>23400</c:v>
                </c:pt>
                <c:pt idx="2446">
                  <c:v>23400</c:v>
                </c:pt>
                <c:pt idx="2447">
                  <c:v>23400</c:v>
                </c:pt>
                <c:pt idx="2448">
                  <c:v>23400</c:v>
                </c:pt>
                <c:pt idx="2449">
                  <c:v>23400</c:v>
                </c:pt>
                <c:pt idx="2450">
                  <c:v>23400</c:v>
                </c:pt>
                <c:pt idx="2451">
                  <c:v>23400</c:v>
                </c:pt>
                <c:pt idx="2452">
                  <c:v>23400</c:v>
                </c:pt>
                <c:pt idx="2453">
                  <c:v>23400</c:v>
                </c:pt>
                <c:pt idx="2454">
                  <c:v>23400</c:v>
                </c:pt>
                <c:pt idx="2455">
                  <c:v>23400</c:v>
                </c:pt>
                <c:pt idx="2456">
                  <c:v>23400</c:v>
                </c:pt>
                <c:pt idx="2457">
                  <c:v>23400</c:v>
                </c:pt>
                <c:pt idx="2458">
                  <c:v>23400</c:v>
                </c:pt>
                <c:pt idx="2459">
                  <c:v>23400</c:v>
                </c:pt>
                <c:pt idx="2460">
                  <c:v>23400</c:v>
                </c:pt>
                <c:pt idx="2461">
                  <c:v>23400</c:v>
                </c:pt>
                <c:pt idx="2462">
                  <c:v>23400</c:v>
                </c:pt>
                <c:pt idx="2463">
                  <c:v>23400</c:v>
                </c:pt>
                <c:pt idx="2464">
                  <c:v>23400</c:v>
                </c:pt>
                <c:pt idx="2465">
                  <c:v>23400</c:v>
                </c:pt>
                <c:pt idx="2466">
                  <c:v>23346</c:v>
                </c:pt>
                <c:pt idx="2467">
                  <c:v>23394</c:v>
                </c:pt>
                <c:pt idx="2468">
                  <c:v>23394</c:v>
                </c:pt>
                <c:pt idx="2469">
                  <c:v>23399</c:v>
                </c:pt>
                <c:pt idx="2470">
                  <c:v>23399</c:v>
                </c:pt>
                <c:pt idx="2471">
                  <c:v>23422</c:v>
                </c:pt>
                <c:pt idx="2472">
                  <c:v>23452</c:v>
                </c:pt>
                <c:pt idx="2473">
                  <c:v>23461</c:v>
                </c:pt>
                <c:pt idx="2474">
                  <c:v>23457</c:v>
                </c:pt>
                <c:pt idx="2475">
                  <c:v>23464</c:v>
                </c:pt>
                <c:pt idx="2476">
                  <c:v>23464</c:v>
                </c:pt>
                <c:pt idx="2477">
                  <c:v>23485</c:v>
                </c:pt>
                <c:pt idx="2478">
                  <c:v>23512</c:v>
                </c:pt>
                <c:pt idx="2479">
                  <c:v>23540</c:v>
                </c:pt>
                <c:pt idx="2480">
                  <c:v>23571</c:v>
                </c:pt>
                <c:pt idx="2481">
                  <c:v>23568</c:v>
                </c:pt>
                <c:pt idx="2482">
                  <c:v>23563</c:v>
                </c:pt>
                <c:pt idx="2483">
                  <c:v>23552</c:v>
                </c:pt>
                <c:pt idx="2484">
                  <c:v>23544</c:v>
                </c:pt>
                <c:pt idx="2485">
                  <c:v>23567</c:v>
                </c:pt>
                <c:pt idx="2486">
                  <c:v>23575</c:v>
                </c:pt>
                <c:pt idx="2487">
                  <c:v>23571</c:v>
                </c:pt>
                <c:pt idx="2488">
                  <c:v>23571</c:v>
                </c:pt>
                <c:pt idx="2489">
                  <c:v>23591</c:v>
                </c:pt>
                <c:pt idx="2490">
                  <c:v>23605</c:v>
                </c:pt>
                <c:pt idx="2491">
                  <c:v>23604</c:v>
                </c:pt>
                <c:pt idx="2492">
                  <c:v>23601</c:v>
                </c:pt>
                <c:pt idx="2493">
                  <c:v>23617</c:v>
                </c:pt>
                <c:pt idx="2494">
                  <c:v>23623</c:v>
                </c:pt>
                <c:pt idx="2495">
                  <c:v>23640</c:v>
                </c:pt>
                <c:pt idx="2496">
                  <c:v>23655</c:v>
                </c:pt>
                <c:pt idx="2497">
                  <c:v>23659</c:v>
                </c:pt>
                <c:pt idx="2498">
                  <c:v>23654</c:v>
                </c:pt>
                <c:pt idx="2499">
                  <c:v>23651</c:v>
                </c:pt>
                <c:pt idx="2500">
                  <c:v>23646</c:v>
                </c:pt>
                <c:pt idx="2501">
                  <c:v>23644</c:v>
                </c:pt>
                <c:pt idx="2502">
                  <c:v>23659</c:v>
                </c:pt>
                <c:pt idx="2503">
                  <c:v>23662</c:v>
                </c:pt>
                <c:pt idx="2504">
                  <c:v>23692</c:v>
                </c:pt>
                <c:pt idx="2505">
                  <c:v>23704</c:v>
                </c:pt>
                <c:pt idx="2506">
                  <c:v>23704</c:v>
                </c:pt>
                <c:pt idx="2507">
                  <c:v>23740</c:v>
                </c:pt>
                <c:pt idx="2508">
                  <c:v>23766</c:v>
                </c:pt>
                <c:pt idx="2509">
                  <c:v>23727</c:v>
                </c:pt>
                <c:pt idx="2510">
                  <c:v>23692</c:v>
                </c:pt>
                <c:pt idx="2511">
                  <c:v>23697</c:v>
                </c:pt>
                <c:pt idx="2512">
                  <c:v>23705</c:v>
                </c:pt>
                <c:pt idx="2513">
                  <c:v>23699</c:v>
                </c:pt>
                <c:pt idx="2514">
                  <c:v>23704</c:v>
                </c:pt>
                <c:pt idx="2515">
                  <c:v>23712</c:v>
                </c:pt>
                <c:pt idx="2516">
                  <c:v>23684</c:v>
                </c:pt>
                <c:pt idx="2517">
                  <c:v>23703</c:v>
                </c:pt>
                <c:pt idx="2518">
                  <c:v>23732</c:v>
                </c:pt>
                <c:pt idx="2519">
                  <c:v>23751</c:v>
                </c:pt>
                <c:pt idx="2520">
                  <c:v>23762</c:v>
                </c:pt>
                <c:pt idx="2521">
                  <c:v>23759</c:v>
                </c:pt>
                <c:pt idx="2522">
                  <c:v>23747</c:v>
                </c:pt>
                <c:pt idx="2523">
                  <c:v>23742</c:v>
                </c:pt>
                <c:pt idx="2524">
                  <c:v>23734</c:v>
                </c:pt>
                <c:pt idx="2525">
                  <c:v>23731</c:v>
                </c:pt>
                <c:pt idx="2526">
                  <c:v>23731</c:v>
                </c:pt>
                <c:pt idx="2527">
                  <c:v>23748</c:v>
                </c:pt>
                <c:pt idx="2528">
                  <c:v>23775</c:v>
                </c:pt>
                <c:pt idx="2529">
                  <c:v>23775</c:v>
                </c:pt>
                <c:pt idx="2530">
                  <c:v>23772</c:v>
                </c:pt>
                <c:pt idx="2531">
                  <c:v>23762</c:v>
                </c:pt>
                <c:pt idx="2532">
                  <c:v>23772</c:v>
                </c:pt>
                <c:pt idx="2533">
                  <c:v>23770</c:v>
                </c:pt>
                <c:pt idx="2534">
                  <c:v>23764</c:v>
                </c:pt>
                <c:pt idx="2535">
                  <c:v>23758</c:v>
                </c:pt>
                <c:pt idx="2536">
                  <c:v>23762</c:v>
                </c:pt>
                <c:pt idx="2537">
                  <c:v>23743</c:v>
                </c:pt>
                <c:pt idx="2538">
                  <c:v>23739</c:v>
                </c:pt>
                <c:pt idx="2539">
                  <c:v>23750</c:v>
                </c:pt>
                <c:pt idx="2540">
                  <c:v>23764</c:v>
                </c:pt>
                <c:pt idx="2541">
                  <c:v>23780</c:v>
                </c:pt>
                <c:pt idx="2542">
                  <c:v>23772</c:v>
                </c:pt>
                <c:pt idx="2543">
                  <c:v>23783</c:v>
                </c:pt>
                <c:pt idx="2544">
                  <c:v>23804</c:v>
                </c:pt>
                <c:pt idx="2545">
                  <c:v>23796</c:v>
                </c:pt>
                <c:pt idx="2546">
                  <c:v>23793</c:v>
                </c:pt>
                <c:pt idx="2547">
                  <c:v>23793</c:v>
                </c:pt>
                <c:pt idx="2548">
                  <c:v>23786</c:v>
                </c:pt>
                <c:pt idx="2549">
                  <c:v>23783</c:v>
                </c:pt>
                <c:pt idx="2550">
                  <c:v>23791</c:v>
                </c:pt>
                <c:pt idx="2551">
                  <c:v>23777</c:v>
                </c:pt>
                <c:pt idx="2552">
                  <c:v>23794</c:v>
                </c:pt>
                <c:pt idx="2553">
                  <c:v>23799</c:v>
                </c:pt>
                <c:pt idx="2554">
                  <c:v>23795</c:v>
                </c:pt>
                <c:pt idx="2555">
                  <c:v>23824</c:v>
                </c:pt>
                <c:pt idx="2556">
                  <c:v>23830</c:v>
                </c:pt>
                <c:pt idx="2557">
                  <c:v>23827</c:v>
                </c:pt>
                <c:pt idx="2558">
                  <c:v>23856</c:v>
                </c:pt>
                <c:pt idx="2559">
                  <c:v>23853</c:v>
                </c:pt>
                <c:pt idx="2560">
                  <c:v>23851</c:v>
                </c:pt>
                <c:pt idx="2561">
                  <c:v>23846</c:v>
                </c:pt>
                <c:pt idx="2562">
                  <c:v>23850</c:v>
                </c:pt>
                <c:pt idx="2563">
                  <c:v>23856</c:v>
                </c:pt>
                <c:pt idx="2564">
                  <c:v>23867</c:v>
                </c:pt>
                <c:pt idx="2565">
                  <c:v>23887</c:v>
                </c:pt>
                <c:pt idx="2566">
                  <c:v>23911</c:v>
                </c:pt>
                <c:pt idx="2567">
                  <c:v>23908</c:v>
                </c:pt>
                <c:pt idx="2568">
                  <c:v>23915</c:v>
                </c:pt>
                <c:pt idx="2569">
                  <c:v>23914</c:v>
                </c:pt>
                <c:pt idx="2570">
                  <c:v>23925</c:v>
                </c:pt>
                <c:pt idx="2571">
                  <c:v>23922</c:v>
                </c:pt>
                <c:pt idx="2572">
                  <c:v>23920</c:v>
                </c:pt>
                <c:pt idx="2573">
                  <c:v>23941</c:v>
                </c:pt>
                <c:pt idx="2574">
                  <c:v>23960</c:v>
                </c:pt>
                <c:pt idx="2575">
                  <c:v>23968</c:v>
                </c:pt>
                <c:pt idx="2576">
                  <c:v>23976</c:v>
                </c:pt>
                <c:pt idx="2577">
                  <c:v>23982</c:v>
                </c:pt>
                <c:pt idx="2578">
                  <c:v>23971</c:v>
                </c:pt>
                <c:pt idx="2579">
                  <c:v>23969</c:v>
                </c:pt>
                <c:pt idx="2580">
                  <c:v>23958</c:v>
                </c:pt>
                <c:pt idx="2581">
                  <c:v>23956</c:v>
                </c:pt>
                <c:pt idx="2582">
                  <c:v>23973</c:v>
                </c:pt>
                <c:pt idx="2583">
                  <c:v>23996</c:v>
                </c:pt>
                <c:pt idx="2584">
                  <c:v>24017</c:v>
                </c:pt>
                <c:pt idx="2585">
                  <c:v>24028</c:v>
                </c:pt>
                <c:pt idx="2586">
                  <c:v>24037</c:v>
                </c:pt>
                <c:pt idx="2587">
                  <c:v>24028</c:v>
                </c:pt>
                <c:pt idx="2588">
                  <c:v>24009</c:v>
                </c:pt>
                <c:pt idx="2589">
                  <c:v>24021</c:v>
                </c:pt>
                <c:pt idx="2590">
                  <c:v>24028</c:v>
                </c:pt>
                <c:pt idx="2591">
                  <c:v>24017</c:v>
                </c:pt>
                <c:pt idx="2592">
                  <c:v>24020</c:v>
                </c:pt>
                <c:pt idx="2593">
                  <c:v>24031</c:v>
                </c:pt>
                <c:pt idx="2594">
                  <c:v>24031</c:v>
                </c:pt>
                <c:pt idx="2595">
                  <c:v>24028</c:v>
                </c:pt>
                <c:pt idx="2596">
                  <c:v>24037</c:v>
                </c:pt>
                <c:pt idx="2597">
                  <c:v>24033</c:v>
                </c:pt>
                <c:pt idx="2598">
                  <c:v>24043</c:v>
                </c:pt>
                <c:pt idx="2599">
                  <c:v>24050</c:v>
                </c:pt>
                <c:pt idx="2600">
                  <c:v>24060</c:v>
                </c:pt>
                <c:pt idx="2601">
                  <c:v>24084</c:v>
                </c:pt>
                <c:pt idx="2602">
                  <c:v>24077</c:v>
                </c:pt>
                <c:pt idx="2603">
                  <c:v>24060</c:v>
                </c:pt>
                <c:pt idx="2604">
                  <c:v>24060</c:v>
                </c:pt>
                <c:pt idx="2605">
                  <c:v>24055</c:v>
                </c:pt>
                <c:pt idx="2606">
                  <c:v>24028</c:v>
                </c:pt>
                <c:pt idx="2607">
                  <c:v>24034</c:v>
                </c:pt>
                <c:pt idx="2608">
                  <c:v>24036</c:v>
                </c:pt>
                <c:pt idx="2609">
                  <c:v>24036</c:v>
                </c:pt>
                <c:pt idx="2610">
                  <c:v>24025</c:v>
                </c:pt>
                <c:pt idx="2611">
                  <c:v>24025</c:v>
                </c:pt>
                <c:pt idx="2612">
                  <c:v>24010</c:v>
                </c:pt>
                <c:pt idx="2613">
                  <c:v>24010</c:v>
                </c:pt>
                <c:pt idx="2614">
                  <c:v>24006</c:v>
                </c:pt>
                <c:pt idx="2615">
                  <c:v>24006</c:v>
                </c:pt>
                <c:pt idx="2616">
                  <c:v>23998</c:v>
                </c:pt>
                <c:pt idx="2617">
                  <c:v>23989</c:v>
                </c:pt>
                <c:pt idx="2618">
                  <c:v>23977</c:v>
                </c:pt>
                <c:pt idx="2619">
                  <c:v>23977</c:v>
                </c:pt>
                <c:pt idx="2620">
                  <c:v>23980</c:v>
                </c:pt>
                <c:pt idx="2621">
                  <c:v>23980</c:v>
                </c:pt>
                <c:pt idx="2622">
                  <c:v>23977</c:v>
                </c:pt>
                <c:pt idx="2623">
                  <c:v>23982</c:v>
                </c:pt>
                <c:pt idx="2624">
                  <c:v>23985</c:v>
                </c:pt>
                <c:pt idx="2625">
                  <c:v>23983</c:v>
                </c:pt>
                <c:pt idx="2626">
                  <c:v>23978</c:v>
                </c:pt>
                <c:pt idx="2627">
                  <c:v>23978</c:v>
                </c:pt>
                <c:pt idx="2628">
                  <c:v>23969</c:v>
                </c:pt>
                <c:pt idx="2629">
                  <c:v>23954</c:v>
                </c:pt>
                <c:pt idx="2630">
                  <c:v>23939</c:v>
                </c:pt>
                <c:pt idx="2631">
                  <c:v>23934</c:v>
                </c:pt>
                <c:pt idx="2632">
                  <c:v>23927</c:v>
                </c:pt>
                <c:pt idx="2633">
                  <c:v>23924</c:v>
                </c:pt>
                <c:pt idx="2634">
                  <c:v>23922</c:v>
                </c:pt>
                <c:pt idx="2635">
                  <c:v>23907</c:v>
                </c:pt>
                <c:pt idx="2636">
                  <c:v>23909</c:v>
                </c:pt>
                <c:pt idx="2637">
                  <c:v>23909</c:v>
                </c:pt>
                <c:pt idx="2638">
                  <c:v>23904</c:v>
                </c:pt>
                <c:pt idx="2639">
                  <c:v>23896</c:v>
                </c:pt>
                <c:pt idx="2640">
                  <c:v>23896</c:v>
                </c:pt>
                <c:pt idx="2641">
                  <c:v>23895</c:v>
                </c:pt>
                <c:pt idx="2642">
                  <c:v>23895</c:v>
                </c:pt>
                <c:pt idx="2643">
                  <c:v>23894</c:v>
                </c:pt>
                <c:pt idx="2644">
                  <c:v>23894</c:v>
                </c:pt>
                <c:pt idx="2645">
                  <c:v>23893</c:v>
                </c:pt>
                <c:pt idx="2646">
                  <c:v>23891</c:v>
                </c:pt>
                <c:pt idx="2647">
                  <c:v>23887</c:v>
                </c:pt>
                <c:pt idx="2648">
                  <c:v>23887</c:v>
                </c:pt>
                <c:pt idx="2649">
                  <c:v>23889</c:v>
                </c:pt>
                <c:pt idx="2650">
                  <c:v>23889</c:v>
                </c:pt>
                <c:pt idx="2651">
                  <c:v>23891</c:v>
                </c:pt>
                <c:pt idx="2652">
                  <c:v>23893</c:v>
                </c:pt>
                <c:pt idx="2653">
                  <c:v>23895</c:v>
                </c:pt>
                <c:pt idx="2654">
                  <c:v>23898</c:v>
                </c:pt>
                <c:pt idx="2655">
                  <c:v>23901</c:v>
                </c:pt>
                <c:pt idx="2656">
                  <c:v>23913</c:v>
                </c:pt>
                <c:pt idx="2657">
                  <c:v>23923</c:v>
                </c:pt>
                <c:pt idx="2658">
                  <c:v>23919</c:v>
                </c:pt>
                <c:pt idx="2659">
                  <c:v>23916</c:v>
                </c:pt>
                <c:pt idx="2660">
                  <c:v>23914</c:v>
                </c:pt>
                <c:pt idx="2661">
                  <c:v>23926</c:v>
                </c:pt>
                <c:pt idx="2662">
                  <c:v>23926</c:v>
                </c:pt>
                <c:pt idx="2663">
                  <c:v>23924</c:v>
                </c:pt>
                <c:pt idx="2664">
                  <c:v>23930</c:v>
                </c:pt>
                <c:pt idx="2665">
                  <c:v>23937</c:v>
                </c:pt>
                <c:pt idx="2666">
                  <c:v>23939</c:v>
                </c:pt>
                <c:pt idx="2667">
                  <c:v>23939</c:v>
                </c:pt>
                <c:pt idx="2668">
                  <c:v>23945</c:v>
                </c:pt>
                <c:pt idx="2669">
                  <c:v>23948</c:v>
                </c:pt>
                <c:pt idx="2670">
                  <c:v>23949</c:v>
                </c:pt>
                <c:pt idx="2671">
                  <c:v>23946</c:v>
                </c:pt>
                <c:pt idx="2672">
                  <c:v>23946</c:v>
                </c:pt>
                <c:pt idx="2673">
                  <c:v>23945</c:v>
                </c:pt>
                <c:pt idx="2674">
                  <c:v>23944</c:v>
                </c:pt>
                <c:pt idx="2675">
                  <c:v>23945</c:v>
                </c:pt>
                <c:pt idx="2676">
                  <c:v>23948</c:v>
                </c:pt>
                <c:pt idx="2677">
                  <c:v>23948</c:v>
                </c:pt>
                <c:pt idx="2678">
                  <c:v>23947</c:v>
                </c:pt>
                <c:pt idx="2679">
                  <c:v>23941</c:v>
                </c:pt>
                <c:pt idx="2680">
                  <c:v>23937</c:v>
                </c:pt>
                <c:pt idx="2681">
                  <c:v>23934</c:v>
                </c:pt>
                <c:pt idx="2682">
                  <c:v>23939</c:v>
                </c:pt>
                <c:pt idx="2683">
                  <c:v>23944</c:v>
                </c:pt>
                <c:pt idx="2684">
                  <c:v>23941</c:v>
                </c:pt>
                <c:pt idx="2685">
                  <c:v>23942</c:v>
                </c:pt>
                <c:pt idx="2686">
                  <c:v>23939</c:v>
                </c:pt>
                <c:pt idx="2687">
                  <c:v>23939</c:v>
                </c:pt>
                <c:pt idx="2688">
                  <c:v>23927</c:v>
                </c:pt>
                <c:pt idx="2689">
                  <c:v>23922</c:v>
                </c:pt>
                <c:pt idx="2690">
                  <c:v>23919</c:v>
                </c:pt>
                <c:pt idx="2691">
                  <c:v>23918</c:v>
                </c:pt>
                <c:pt idx="2692">
                  <c:v>23915</c:v>
                </c:pt>
                <c:pt idx="2693">
                  <c:v>23915</c:v>
                </c:pt>
                <c:pt idx="2694">
                  <c:v>23918</c:v>
                </c:pt>
                <c:pt idx="2695">
                  <c:v>23916</c:v>
                </c:pt>
                <c:pt idx="2696">
                  <c:v>23916</c:v>
                </c:pt>
                <c:pt idx="2697">
                  <c:v>23919</c:v>
                </c:pt>
                <c:pt idx="2698">
                  <c:v>23921</c:v>
                </c:pt>
                <c:pt idx="2699">
                  <c:v>23923</c:v>
                </c:pt>
                <c:pt idx="2700">
                  <c:v>23923</c:v>
                </c:pt>
                <c:pt idx="2701">
                  <c:v>23929</c:v>
                </c:pt>
                <c:pt idx="2702">
                  <c:v>23929</c:v>
                </c:pt>
                <c:pt idx="2703">
                  <c:v>23925</c:v>
                </c:pt>
                <c:pt idx="2704">
                  <c:v>23926</c:v>
                </c:pt>
                <c:pt idx="2705">
                  <c:v>23924</c:v>
                </c:pt>
                <c:pt idx="2706">
                  <c:v>23918</c:v>
                </c:pt>
                <c:pt idx="2707">
                  <c:v>23919</c:v>
                </c:pt>
                <c:pt idx="2708">
                  <c:v>23919</c:v>
                </c:pt>
                <c:pt idx="2709">
                  <c:v>23908</c:v>
                </c:pt>
                <c:pt idx="2710">
                  <c:v>23894</c:v>
                </c:pt>
                <c:pt idx="2711">
                  <c:v>23884</c:v>
                </c:pt>
                <c:pt idx="2712">
                  <c:v>23879</c:v>
                </c:pt>
                <c:pt idx="2713">
                  <c:v>23871</c:v>
                </c:pt>
                <c:pt idx="2714">
                  <c:v>23861</c:v>
                </c:pt>
                <c:pt idx="2715">
                  <c:v>23866</c:v>
                </c:pt>
                <c:pt idx="2716">
                  <c:v>23864</c:v>
                </c:pt>
                <c:pt idx="2717">
                  <c:v>23863</c:v>
                </c:pt>
                <c:pt idx="2718">
                  <c:v>23862</c:v>
                </c:pt>
                <c:pt idx="2719">
                  <c:v>23860</c:v>
                </c:pt>
                <c:pt idx="2720">
                  <c:v>23853</c:v>
                </c:pt>
                <c:pt idx="2721">
                  <c:v>23848</c:v>
                </c:pt>
                <c:pt idx="2722">
                  <c:v>23848</c:v>
                </c:pt>
                <c:pt idx="2723">
                  <c:v>23847</c:v>
                </c:pt>
                <c:pt idx="2724">
                  <c:v>23847</c:v>
                </c:pt>
                <c:pt idx="2725">
                  <c:v>23847</c:v>
                </c:pt>
                <c:pt idx="2726">
                  <c:v>23847</c:v>
                </c:pt>
                <c:pt idx="2727">
                  <c:v>23847</c:v>
                </c:pt>
                <c:pt idx="2728">
                  <c:v>23847</c:v>
                </c:pt>
                <c:pt idx="2729">
                  <c:v>23849</c:v>
                </c:pt>
                <c:pt idx="2730">
                  <c:v>23851</c:v>
                </c:pt>
                <c:pt idx="2731">
                  <c:v>23855</c:v>
                </c:pt>
                <c:pt idx="2732">
                  <c:v>23849</c:v>
                </c:pt>
                <c:pt idx="2733">
                  <c:v>23842</c:v>
                </c:pt>
                <c:pt idx="2734">
                  <c:v>23837</c:v>
                </c:pt>
                <c:pt idx="2735">
                  <c:v>23844</c:v>
                </c:pt>
                <c:pt idx="2736">
                  <c:v>23850</c:v>
                </c:pt>
                <c:pt idx="2737">
                  <c:v>23853</c:v>
                </c:pt>
                <c:pt idx="2738">
                  <c:v>23855</c:v>
                </c:pt>
                <c:pt idx="2739">
                  <c:v>23857</c:v>
                </c:pt>
                <c:pt idx="2740">
                  <c:v>23859</c:v>
                </c:pt>
                <c:pt idx="2741">
                  <c:v>23857</c:v>
                </c:pt>
                <c:pt idx="2742">
                  <c:v>23858</c:v>
                </c:pt>
                <c:pt idx="2743">
                  <c:v>23862</c:v>
                </c:pt>
                <c:pt idx="2744">
                  <c:v>23865</c:v>
                </c:pt>
                <c:pt idx="2745">
                  <c:v>23865</c:v>
                </c:pt>
                <c:pt idx="2746">
                  <c:v>23864</c:v>
                </c:pt>
                <c:pt idx="2747">
                  <c:v>23869</c:v>
                </c:pt>
                <c:pt idx="2748">
                  <c:v>23881</c:v>
                </c:pt>
                <c:pt idx="2749">
                  <c:v>23886</c:v>
                </c:pt>
                <c:pt idx="2750">
                  <c:v>23904</c:v>
                </c:pt>
                <c:pt idx="2751">
                  <c:v>23899</c:v>
                </c:pt>
                <c:pt idx="2752">
                  <c:v>23897</c:v>
                </c:pt>
                <c:pt idx="2753" formatCode="#,##0">
                  <c:v>23895</c:v>
                </c:pt>
                <c:pt idx="2754" formatCode="#,##0">
                  <c:v>23895</c:v>
                </c:pt>
                <c:pt idx="2755" formatCode="#,##0">
                  <c:v>23897</c:v>
                </c:pt>
                <c:pt idx="2756" formatCode="#,##0">
                  <c:v>23900</c:v>
                </c:pt>
                <c:pt idx="2757" formatCode="#,##0">
                  <c:v>23902</c:v>
                </c:pt>
                <c:pt idx="2758" formatCode="#,##0">
                  <c:v>23902</c:v>
                </c:pt>
              </c:numCache>
            </c:numRef>
          </c:val>
          <c:extLst>
            <c:ext xmlns:c16="http://schemas.microsoft.com/office/drawing/2014/chart" uri="{C3380CC4-5D6E-409C-BE32-E72D297353CC}">
              <c16:uniqueId val="{00000001-61C0-45C4-A5F8-3E5805CAB3AB}"/>
            </c:ext>
          </c:extLst>
        </c:ser>
        <c:dLbls>
          <c:showLegendKey val="0"/>
          <c:showVal val="0"/>
          <c:showCatName val="0"/>
          <c:showSerName val="0"/>
          <c:showPercent val="0"/>
          <c:showBubbleSize val="0"/>
        </c:dLbls>
        <c:axId val="333750896"/>
        <c:axId val="333758736"/>
      </c:areaChart>
      <c:lineChart>
        <c:grouping val="standard"/>
        <c:varyColors val="0"/>
        <c:ser>
          <c:idx val="1"/>
          <c:order val="1"/>
          <c:tx>
            <c:v>Tỷ giá US$/VND</c:v>
          </c:tx>
          <c:spPr>
            <a:ln w="25400" cap="rnd">
              <a:solidFill>
                <a:srgbClr val="002395"/>
              </a:solidFill>
              <a:round/>
            </a:ln>
            <a:effectLst/>
          </c:spPr>
          <c:marker>
            <c:symbol val="none"/>
          </c:marker>
          <c:cat>
            <c:numRef>
              <c:f>Bloomberg!$A$4:$A$3000</c:f>
              <c:numCache>
                <c:formatCode>mm/dd/yy;@</c:formatCode>
                <c:ptCount val="2997"/>
                <c:pt idx="0">
                  <c:v>42009</c:v>
                </c:pt>
                <c:pt idx="1">
                  <c:v>42010</c:v>
                </c:pt>
                <c:pt idx="2">
                  <c:v>42011</c:v>
                </c:pt>
                <c:pt idx="3">
                  <c:v>42012</c:v>
                </c:pt>
                <c:pt idx="4">
                  <c:v>42013</c:v>
                </c:pt>
                <c:pt idx="5">
                  <c:v>42016</c:v>
                </c:pt>
                <c:pt idx="6">
                  <c:v>42017</c:v>
                </c:pt>
                <c:pt idx="7">
                  <c:v>42018</c:v>
                </c:pt>
                <c:pt idx="8">
                  <c:v>42019</c:v>
                </c:pt>
                <c:pt idx="9">
                  <c:v>42020</c:v>
                </c:pt>
                <c:pt idx="10">
                  <c:v>42023</c:v>
                </c:pt>
                <c:pt idx="11">
                  <c:v>42024</c:v>
                </c:pt>
                <c:pt idx="12">
                  <c:v>42025</c:v>
                </c:pt>
                <c:pt idx="13">
                  <c:v>42026</c:v>
                </c:pt>
                <c:pt idx="14">
                  <c:v>42027</c:v>
                </c:pt>
                <c:pt idx="15">
                  <c:v>42030</c:v>
                </c:pt>
                <c:pt idx="16">
                  <c:v>42031</c:v>
                </c:pt>
                <c:pt idx="17">
                  <c:v>42032</c:v>
                </c:pt>
                <c:pt idx="18">
                  <c:v>42033</c:v>
                </c:pt>
                <c:pt idx="19">
                  <c:v>42034</c:v>
                </c:pt>
                <c:pt idx="20">
                  <c:v>42037</c:v>
                </c:pt>
                <c:pt idx="21">
                  <c:v>42038</c:v>
                </c:pt>
                <c:pt idx="22">
                  <c:v>42039</c:v>
                </c:pt>
                <c:pt idx="23">
                  <c:v>42040</c:v>
                </c:pt>
                <c:pt idx="24">
                  <c:v>42041</c:v>
                </c:pt>
                <c:pt idx="25">
                  <c:v>42044</c:v>
                </c:pt>
                <c:pt idx="26">
                  <c:v>42045</c:v>
                </c:pt>
                <c:pt idx="27">
                  <c:v>42046</c:v>
                </c:pt>
                <c:pt idx="28">
                  <c:v>42047</c:v>
                </c:pt>
                <c:pt idx="29">
                  <c:v>42048</c:v>
                </c:pt>
                <c:pt idx="30">
                  <c:v>42059</c:v>
                </c:pt>
                <c:pt idx="31">
                  <c:v>42060</c:v>
                </c:pt>
                <c:pt idx="32">
                  <c:v>42061</c:v>
                </c:pt>
                <c:pt idx="33">
                  <c:v>42062</c:v>
                </c:pt>
                <c:pt idx="34">
                  <c:v>42065</c:v>
                </c:pt>
                <c:pt idx="35">
                  <c:v>42066</c:v>
                </c:pt>
                <c:pt idx="36">
                  <c:v>42067</c:v>
                </c:pt>
                <c:pt idx="37">
                  <c:v>42068</c:v>
                </c:pt>
                <c:pt idx="38">
                  <c:v>42069</c:v>
                </c:pt>
                <c:pt idx="39">
                  <c:v>42072</c:v>
                </c:pt>
                <c:pt idx="40">
                  <c:v>42073</c:v>
                </c:pt>
                <c:pt idx="41">
                  <c:v>42074</c:v>
                </c:pt>
                <c:pt idx="42">
                  <c:v>42075</c:v>
                </c:pt>
                <c:pt idx="43">
                  <c:v>42076</c:v>
                </c:pt>
                <c:pt idx="44">
                  <c:v>42079</c:v>
                </c:pt>
                <c:pt idx="45">
                  <c:v>42080</c:v>
                </c:pt>
                <c:pt idx="46">
                  <c:v>42081</c:v>
                </c:pt>
                <c:pt idx="47">
                  <c:v>42082</c:v>
                </c:pt>
                <c:pt idx="48">
                  <c:v>42083</c:v>
                </c:pt>
                <c:pt idx="49">
                  <c:v>42086</c:v>
                </c:pt>
                <c:pt idx="50">
                  <c:v>42087</c:v>
                </c:pt>
                <c:pt idx="51">
                  <c:v>42088</c:v>
                </c:pt>
                <c:pt idx="52">
                  <c:v>42089</c:v>
                </c:pt>
                <c:pt idx="53">
                  <c:v>42090</c:v>
                </c:pt>
                <c:pt idx="54">
                  <c:v>42093</c:v>
                </c:pt>
                <c:pt idx="55">
                  <c:v>42094</c:v>
                </c:pt>
                <c:pt idx="56">
                  <c:v>42095</c:v>
                </c:pt>
                <c:pt idx="57">
                  <c:v>42096</c:v>
                </c:pt>
                <c:pt idx="58">
                  <c:v>42097</c:v>
                </c:pt>
                <c:pt idx="59">
                  <c:v>42100</c:v>
                </c:pt>
                <c:pt idx="60">
                  <c:v>42101</c:v>
                </c:pt>
                <c:pt idx="61">
                  <c:v>42102</c:v>
                </c:pt>
                <c:pt idx="62">
                  <c:v>42103</c:v>
                </c:pt>
                <c:pt idx="63">
                  <c:v>42104</c:v>
                </c:pt>
                <c:pt idx="64">
                  <c:v>42107</c:v>
                </c:pt>
                <c:pt idx="65">
                  <c:v>42108</c:v>
                </c:pt>
                <c:pt idx="66">
                  <c:v>42109</c:v>
                </c:pt>
                <c:pt idx="67">
                  <c:v>42110</c:v>
                </c:pt>
                <c:pt idx="68">
                  <c:v>42111</c:v>
                </c:pt>
                <c:pt idx="69">
                  <c:v>42114</c:v>
                </c:pt>
                <c:pt idx="70">
                  <c:v>42115</c:v>
                </c:pt>
                <c:pt idx="71">
                  <c:v>42116</c:v>
                </c:pt>
                <c:pt idx="72">
                  <c:v>42117</c:v>
                </c:pt>
                <c:pt idx="73">
                  <c:v>42118</c:v>
                </c:pt>
                <c:pt idx="74">
                  <c:v>42121</c:v>
                </c:pt>
                <c:pt idx="75">
                  <c:v>42128</c:v>
                </c:pt>
                <c:pt idx="76">
                  <c:v>42129</c:v>
                </c:pt>
                <c:pt idx="77">
                  <c:v>42130</c:v>
                </c:pt>
                <c:pt idx="78">
                  <c:v>42131</c:v>
                </c:pt>
                <c:pt idx="79">
                  <c:v>42132</c:v>
                </c:pt>
                <c:pt idx="80">
                  <c:v>42135</c:v>
                </c:pt>
                <c:pt idx="81">
                  <c:v>42136</c:v>
                </c:pt>
                <c:pt idx="82">
                  <c:v>42137</c:v>
                </c:pt>
                <c:pt idx="83">
                  <c:v>42138</c:v>
                </c:pt>
                <c:pt idx="84">
                  <c:v>42139</c:v>
                </c:pt>
                <c:pt idx="85">
                  <c:v>42142</c:v>
                </c:pt>
                <c:pt idx="86">
                  <c:v>42143</c:v>
                </c:pt>
                <c:pt idx="87">
                  <c:v>42144</c:v>
                </c:pt>
                <c:pt idx="88">
                  <c:v>42145</c:v>
                </c:pt>
                <c:pt idx="89">
                  <c:v>42146</c:v>
                </c:pt>
                <c:pt idx="90">
                  <c:v>42149</c:v>
                </c:pt>
                <c:pt idx="91">
                  <c:v>42150</c:v>
                </c:pt>
                <c:pt idx="92">
                  <c:v>42151</c:v>
                </c:pt>
                <c:pt idx="93">
                  <c:v>42152</c:v>
                </c:pt>
                <c:pt idx="94">
                  <c:v>42153</c:v>
                </c:pt>
                <c:pt idx="95">
                  <c:v>42156</c:v>
                </c:pt>
                <c:pt idx="96">
                  <c:v>42157</c:v>
                </c:pt>
                <c:pt idx="97">
                  <c:v>42158</c:v>
                </c:pt>
                <c:pt idx="98">
                  <c:v>42159</c:v>
                </c:pt>
                <c:pt idx="99">
                  <c:v>42160</c:v>
                </c:pt>
                <c:pt idx="100">
                  <c:v>42163</c:v>
                </c:pt>
                <c:pt idx="101">
                  <c:v>42164</c:v>
                </c:pt>
                <c:pt idx="102">
                  <c:v>42165</c:v>
                </c:pt>
                <c:pt idx="103">
                  <c:v>42166</c:v>
                </c:pt>
                <c:pt idx="104">
                  <c:v>42167</c:v>
                </c:pt>
                <c:pt idx="105">
                  <c:v>42170</c:v>
                </c:pt>
                <c:pt idx="106">
                  <c:v>42171</c:v>
                </c:pt>
                <c:pt idx="107">
                  <c:v>42172</c:v>
                </c:pt>
                <c:pt idx="108">
                  <c:v>42173</c:v>
                </c:pt>
                <c:pt idx="109">
                  <c:v>42174</c:v>
                </c:pt>
                <c:pt idx="110">
                  <c:v>42177</c:v>
                </c:pt>
                <c:pt idx="111">
                  <c:v>42178</c:v>
                </c:pt>
                <c:pt idx="112">
                  <c:v>42179</c:v>
                </c:pt>
                <c:pt idx="113">
                  <c:v>42180</c:v>
                </c:pt>
                <c:pt idx="114">
                  <c:v>42181</c:v>
                </c:pt>
                <c:pt idx="115">
                  <c:v>42184</c:v>
                </c:pt>
                <c:pt idx="116">
                  <c:v>42185</c:v>
                </c:pt>
                <c:pt idx="117">
                  <c:v>42186</c:v>
                </c:pt>
                <c:pt idx="118">
                  <c:v>42187</c:v>
                </c:pt>
                <c:pt idx="119">
                  <c:v>42188</c:v>
                </c:pt>
                <c:pt idx="120">
                  <c:v>42191</c:v>
                </c:pt>
                <c:pt idx="121">
                  <c:v>42192</c:v>
                </c:pt>
                <c:pt idx="122">
                  <c:v>42193</c:v>
                </c:pt>
                <c:pt idx="123">
                  <c:v>42194</c:v>
                </c:pt>
                <c:pt idx="124">
                  <c:v>42195</c:v>
                </c:pt>
                <c:pt idx="125">
                  <c:v>42198</c:v>
                </c:pt>
                <c:pt idx="126">
                  <c:v>42199</c:v>
                </c:pt>
                <c:pt idx="127">
                  <c:v>42200</c:v>
                </c:pt>
                <c:pt idx="128">
                  <c:v>42201</c:v>
                </c:pt>
                <c:pt idx="129">
                  <c:v>42202</c:v>
                </c:pt>
                <c:pt idx="130">
                  <c:v>42205</c:v>
                </c:pt>
                <c:pt idx="131">
                  <c:v>42206</c:v>
                </c:pt>
                <c:pt idx="132">
                  <c:v>42207</c:v>
                </c:pt>
                <c:pt idx="133">
                  <c:v>42208</c:v>
                </c:pt>
                <c:pt idx="134">
                  <c:v>42209</c:v>
                </c:pt>
                <c:pt idx="135">
                  <c:v>42212</c:v>
                </c:pt>
                <c:pt idx="136">
                  <c:v>42213</c:v>
                </c:pt>
                <c:pt idx="137">
                  <c:v>42214</c:v>
                </c:pt>
                <c:pt idx="138">
                  <c:v>42215</c:v>
                </c:pt>
                <c:pt idx="139">
                  <c:v>42216</c:v>
                </c:pt>
                <c:pt idx="140">
                  <c:v>42219</c:v>
                </c:pt>
                <c:pt idx="141">
                  <c:v>42220</c:v>
                </c:pt>
                <c:pt idx="142">
                  <c:v>42221</c:v>
                </c:pt>
                <c:pt idx="143">
                  <c:v>42222</c:v>
                </c:pt>
                <c:pt idx="144">
                  <c:v>42223</c:v>
                </c:pt>
                <c:pt idx="145">
                  <c:v>42226</c:v>
                </c:pt>
                <c:pt idx="146">
                  <c:v>42227</c:v>
                </c:pt>
                <c:pt idx="147">
                  <c:v>42228</c:v>
                </c:pt>
                <c:pt idx="148">
                  <c:v>42229</c:v>
                </c:pt>
                <c:pt idx="149">
                  <c:v>42230</c:v>
                </c:pt>
                <c:pt idx="150">
                  <c:v>42233</c:v>
                </c:pt>
                <c:pt idx="151">
                  <c:v>42234</c:v>
                </c:pt>
                <c:pt idx="152">
                  <c:v>42235</c:v>
                </c:pt>
                <c:pt idx="153">
                  <c:v>42236</c:v>
                </c:pt>
                <c:pt idx="154">
                  <c:v>42237</c:v>
                </c:pt>
                <c:pt idx="155">
                  <c:v>42240</c:v>
                </c:pt>
                <c:pt idx="156">
                  <c:v>42241</c:v>
                </c:pt>
                <c:pt idx="157">
                  <c:v>42242</c:v>
                </c:pt>
                <c:pt idx="158">
                  <c:v>42243</c:v>
                </c:pt>
                <c:pt idx="159">
                  <c:v>42244</c:v>
                </c:pt>
                <c:pt idx="160">
                  <c:v>42247</c:v>
                </c:pt>
                <c:pt idx="161">
                  <c:v>42248</c:v>
                </c:pt>
                <c:pt idx="162">
                  <c:v>42250</c:v>
                </c:pt>
                <c:pt idx="163">
                  <c:v>42254</c:v>
                </c:pt>
                <c:pt idx="164">
                  <c:v>42255</c:v>
                </c:pt>
                <c:pt idx="165">
                  <c:v>42256</c:v>
                </c:pt>
                <c:pt idx="166">
                  <c:v>42257</c:v>
                </c:pt>
                <c:pt idx="167">
                  <c:v>42258</c:v>
                </c:pt>
                <c:pt idx="168">
                  <c:v>42261</c:v>
                </c:pt>
                <c:pt idx="169">
                  <c:v>42262</c:v>
                </c:pt>
                <c:pt idx="170">
                  <c:v>42263</c:v>
                </c:pt>
                <c:pt idx="171">
                  <c:v>42264</c:v>
                </c:pt>
                <c:pt idx="172">
                  <c:v>42265</c:v>
                </c:pt>
                <c:pt idx="173">
                  <c:v>42268</c:v>
                </c:pt>
                <c:pt idx="174">
                  <c:v>42269</c:v>
                </c:pt>
                <c:pt idx="175">
                  <c:v>42270</c:v>
                </c:pt>
                <c:pt idx="176">
                  <c:v>42271</c:v>
                </c:pt>
                <c:pt idx="177">
                  <c:v>42272</c:v>
                </c:pt>
                <c:pt idx="178">
                  <c:v>42275</c:v>
                </c:pt>
                <c:pt idx="179">
                  <c:v>42276</c:v>
                </c:pt>
                <c:pt idx="180">
                  <c:v>42277</c:v>
                </c:pt>
                <c:pt idx="181">
                  <c:v>42278</c:v>
                </c:pt>
                <c:pt idx="182">
                  <c:v>42279</c:v>
                </c:pt>
                <c:pt idx="183">
                  <c:v>42282</c:v>
                </c:pt>
                <c:pt idx="184">
                  <c:v>42283</c:v>
                </c:pt>
                <c:pt idx="185">
                  <c:v>42284</c:v>
                </c:pt>
                <c:pt idx="186">
                  <c:v>42285</c:v>
                </c:pt>
                <c:pt idx="187">
                  <c:v>42286</c:v>
                </c:pt>
                <c:pt idx="188">
                  <c:v>42289</c:v>
                </c:pt>
                <c:pt idx="189">
                  <c:v>42290</c:v>
                </c:pt>
                <c:pt idx="190">
                  <c:v>42291</c:v>
                </c:pt>
                <c:pt idx="191">
                  <c:v>42292</c:v>
                </c:pt>
                <c:pt idx="192">
                  <c:v>42293</c:v>
                </c:pt>
                <c:pt idx="193">
                  <c:v>42296</c:v>
                </c:pt>
                <c:pt idx="194">
                  <c:v>42297</c:v>
                </c:pt>
                <c:pt idx="195">
                  <c:v>42298</c:v>
                </c:pt>
                <c:pt idx="196">
                  <c:v>42299</c:v>
                </c:pt>
                <c:pt idx="197">
                  <c:v>42300</c:v>
                </c:pt>
                <c:pt idx="198">
                  <c:v>42303</c:v>
                </c:pt>
                <c:pt idx="199">
                  <c:v>42304</c:v>
                </c:pt>
                <c:pt idx="200">
                  <c:v>42305</c:v>
                </c:pt>
                <c:pt idx="201">
                  <c:v>42306</c:v>
                </c:pt>
                <c:pt idx="202">
                  <c:v>42307</c:v>
                </c:pt>
                <c:pt idx="203">
                  <c:v>42310</c:v>
                </c:pt>
                <c:pt idx="204">
                  <c:v>42311</c:v>
                </c:pt>
                <c:pt idx="205">
                  <c:v>42312</c:v>
                </c:pt>
                <c:pt idx="206">
                  <c:v>42313</c:v>
                </c:pt>
                <c:pt idx="207">
                  <c:v>42314</c:v>
                </c:pt>
                <c:pt idx="208">
                  <c:v>42317</c:v>
                </c:pt>
                <c:pt idx="209">
                  <c:v>42318</c:v>
                </c:pt>
                <c:pt idx="210">
                  <c:v>42319</c:v>
                </c:pt>
                <c:pt idx="211">
                  <c:v>42320</c:v>
                </c:pt>
                <c:pt idx="212">
                  <c:v>42321</c:v>
                </c:pt>
                <c:pt idx="213">
                  <c:v>42324</c:v>
                </c:pt>
                <c:pt idx="214">
                  <c:v>42325</c:v>
                </c:pt>
                <c:pt idx="215">
                  <c:v>42326</c:v>
                </c:pt>
                <c:pt idx="216">
                  <c:v>42327</c:v>
                </c:pt>
                <c:pt idx="217">
                  <c:v>42328</c:v>
                </c:pt>
                <c:pt idx="218">
                  <c:v>42331</c:v>
                </c:pt>
                <c:pt idx="219">
                  <c:v>42332</c:v>
                </c:pt>
                <c:pt idx="220">
                  <c:v>42333</c:v>
                </c:pt>
                <c:pt idx="221">
                  <c:v>42334</c:v>
                </c:pt>
                <c:pt idx="222">
                  <c:v>42335</c:v>
                </c:pt>
                <c:pt idx="223">
                  <c:v>42338</c:v>
                </c:pt>
                <c:pt idx="224">
                  <c:v>42339</c:v>
                </c:pt>
                <c:pt idx="225">
                  <c:v>42340</c:v>
                </c:pt>
                <c:pt idx="226">
                  <c:v>42341</c:v>
                </c:pt>
                <c:pt idx="227">
                  <c:v>42342</c:v>
                </c:pt>
                <c:pt idx="228">
                  <c:v>42345</c:v>
                </c:pt>
                <c:pt idx="229">
                  <c:v>42346</c:v>
                </c:pt>
                <c:pt idx="230">
                  <c:v>42347</c:v>
                </c:pt>
                <c:pt idx="231">
                  <c:v>42348</c:v>
                </c:pt>
                <c:pt idx="232">
                  <c:v>42349</c:v>
                </c:pt>
                <c:pt idx="233">
                  <c:v>42352</c:v>
                </c:pt>
                <c:pt idx="234">
                  <c:v>42353</c:v>
                </c:pt>
                <c:pt idx="235">
                  <c:v>42354</c:v>
                </c:pt>
                <c:pt idx="236">
                  <c:v>42355</c:v>
                </c:pt>
                <c:pt idx="237">
                  <c:v>42356</c:v>
                </c:pt>
                <c:pt idx="238">
                  <c:v>42360</c:v>
                </c:pt>
                <c:pt idx="239">
                  <c:v>42361</c:v>
                </c:pt>
                <c:pt idx="240">
                  <c:v>42362</c:v>
                </c:pt>
                <c:pt idx="241">
                  <c:v>42363</c:v>
                </c:pt>
                <c:pt idx="242">
                  <c:v>42366</c:v>
                </c:pt>
                <c:pt idx="243">
                  <c:v>42367</c:v>
                </c:pt>
                <c:pt idx="244">
                  <c:v>42368</c:v>
                </c:pt>
                <c:pt idx="245">
                  <c:v>42369</c:v>
                </c:pt>
                <c:pt idx="246">
                  <c:v>42373</c:v>
                </c:pt>
                <c:pt idx="247">
                  <c:v>42374</c:v>
                </c:pt>
                <c:pt idx="248">
                  <c:v>42375</c:v>
                </c:pt>
                <c:pt idx="249">
                  <c:v>42376</c:v>
                </c:pt>
                <c:pt idx="250">
                  <c:v>42377</c:v>
                </c:pt>
                <c:pt idx="251">
                  <c:v>42380</c:v>
                </c:pt>
                <c:pt idx="252">
                  <c:v>42381</c:v>
                </c:pt>
                <c:pt idx="253">
                  <c:v>42382</c:v>
                </c:pt>
                <c:pt idx="254">
                  <c:v>42383</c:v>
                </c:pt>
                <c:pt idx="255">
                  <c:v>42387</c:v>
                </c:pt>
                <c:pt idx="256">
                  <c:v>42388</c:v>
                </c:pt>
                <c:pt idx="257">
                  <c:v>42389</c:v>
                </c:pt>
                <c:pt idx="258">
                  <c:v>42390</c:v>
                </c:pt>
                <c:pt idx="259">
                  <c:v>42391</c:v>
                </c:pt>
                <c:pt idx="260">
                  <c:v>42394</c:v>
                </c:pt>
                <c:pt idx="261">
                  <c:v>42395</c:v>
                </c:pt>
                <c:pt idx="262">
                  <c:v>42396</c:v>
                </c:pt>
                <c:pt idx="263">
                  <c:v>42397</c:v>
                </c:pt>
                <c:pt idx="264">
                  <c:v>42398</c:v>
                </c:pt>
                <c:pt idx="265">
                  <c:v>42401</c:v>
                </c:pt>
                <c:pt idx="266">
                  <c:v>42402</c:v>
                </c:pt>
                <c:pt idx="267">
                  <c:v>42403</c:v>
                </c:pt>
                <c:pt idx="268">
                  <c:v>42404</c:v>
                </c:pt>
                <c:pt idx="269">
                  <c:v>42416</c:v>
                </c:pt>
                <c:pt idx="270">
                  <c:v>42417</c:v>
                </c:pt>
                <c:pt idx="271">
                  <c:v>42418</c:v>
                </c:pt>
                <c:pt idx="272">
                  <c:v>42419</c:v>
                </c:pt>
                <c:pt idx="273">
                  <c:v>42422</c:v>
                </c:pt>
                <c:pt idx="274">
                  <c:v>42423</c:v>
                </c:pt>
                <c:pt idx="275">
                  <c:v>42424</c:v>
                </c:pt>
                <c:pt idx="276">
                  <c:v>42425</c:v>
                </c:pt>
                <c:pt idx="277">
                  <c:v>42426</c:v>
                </c:pt>
                <c:pt idx="278">
                  <c:v>42429</c:v>
                </c:pt>
                <c:pt idx="279">
                  <c:v>42430</c:v>
                </c:pt>
                <c:pt idx="280">
                  <c:v>42431</c:v>
                </c:pt>
                <c:pt idx="281">
                  <c:v>42432</c:v>
                </c:pt>
                <c:pt idx="282">
                  <c:v>42433</c:v>
                </c:pt>
                <c:pt idx="283">
                  <c:v>42436</c:v>
                </c:pt>
                <c:pt idx="284">
                  <c:v>42437</c:v>
                </c:pt>
                <c:pt idx="285">
                  <c:v>42438</c:v>
                </c:pt>
                <c:pt idx="286">
                  <c:v>42439</c:v>
                </c:pt>
                <c:pt idx="287">
                  <c:v>42440</c:v>
                </c:pt>
                <c:pt idx="288">
                  <c:v>42443</c:v>
                </c:pt>
                <c:pt idx="289">
                  <c:v>42444</c:v>
                </c:pt>
                <c:pt idx="290">
                  <c:v>42445</c:v>
                </c:pt>
                <c:pt idx="291">
                  <c:v>42446</c:v>
                </c:pt>
                <c:pt idx="292">
                  <c:v>42447</c:v>
                </c:pt>
                <c:pt idx="293">
                  <c:v>42450</c:v>
                </c:pt>
                <c:pt idx="294">
                  <c:v>42451</c:v>
                </c:pt>
                <c:pt idx="295">
                  <c:v>42452</c:v>
                </c:pt>
                <c:pt idx="296">
                  <c:v>42453</c:v>
                </c:pt>
                <c:pt idx="297">
                  <c:v>42454</c:v>
                </c:pt>
                <c:pt idx="298">
                  <c:v>42457</c:v>
                </c:pt>
                <c:pt idx="299">
                  <c:v>42458</c:v>
                </c:pt>
                <c:pt idx="300">
                  <c:v>42459</c:v>
                </c:pt>
                <c:pt idx="301">
                  <c:v>42460</c:v>
                </c:pt>
                <c:pt idx="302">
                  <c:v>42461</c:v>
                </c:pt>
                <c:pt idx="303">
                  <c:v>42464</c:v>
                </c:pt>
                <c:pt idx="304">
                  <c:v>42465</c:v>
                </c:pt>
                <c:pt idx="305">
                  <c:v>42466</c:v>
                </c:pt>
                <c:pt idx="306">
                  <c:v>42468</c:v>
                </c:pt>
                <c:pt idx="307">
                  <c:v>42472</c:v>
                </c:pt>
                <c:pt idx="308">
                  <c:v>42475</c:v>
                </c:pt>
                <c:pt idx="309">
                  <c:v>42479</c:v>
                </c:pt>
                <c:pt idx="310">
                  <c:v>42481</c:v>
                </c:pt>
                <c:pt idx="311">
                  <c:v>42482</c:v>
                </c:pt>
                <c:pt idx="312">
                  <c:v>42485</c:v>
                </c:pt>
                <c:pt idx="313">
                  <c:v>42488</c:v>
                </c:pt>
                <c:pt idx="314">
                  <c:v>42489</c:v>
                </c:pt>
                <c:pt idx="315">
                  <c:v>42495</c:v>
                </c:pt>
                <c:pt idx="316">
                  <c:v>42496</c:v>
                </c:pt>
                <c:pt idx="317">
                  <c:v>42499</c:v>
                </c:pt>
                <c:pt idx="318">
                  <c:v>42500</c:v>
                </c:pt>
                <c:pt idx="319">
                  <c:v>42501</c:v>
                </c:pt>
                <c:pt idx="320">
                  <c:v>42503</c:v>
                </c:pt>
                <c:pt idx="321">
                  <c:v>42509</c:v>
                </c:pt>
                <c:pt idx="322">
                  <c:v>42510</c:v>
                </c:pt>
                <c:pt idx="323">
                  <c:v>42513</c:v>
                </c:pt>
                <c:pt idx="324">
                  <c:v>42514</c:v>
                </c:pt>
                <c:pt idx="325">
                  <c:v>42516</c:v>
                </c:pt>
                <c:pt idx="326">
                  <c:v>42517</c:v>
                </c:pt>
                <c:pt idx="327">
                  <c:v>42520</c:v>
                </c:pt>
                <c:pt idx="328">
                  <c:v>42521</c:v>
                </c:pt>
                <c:pt idx="329">
                  <c:v>42523</c:v>
                </c:pt>
                <c:pt idx="330">
                  <c:v>42524</c:v>
                </c:pt>
                <c:pt idx="331">
                  <c:v>42527</c:v>
                </c:pt>
                <c:pt idx="332">
                  <c:v>42528</c:v>
                </c:pt>
                <c:pt idx="333">
                  <c:v>42529</c:v>
                </c:pt>
                <c:pt idx="334">
                  <c:v>42530</c:v>
                </c:pt>
                <c:pt idx="335">
                  <c:v>42531</c:v>
                </c:pt>
                <c:pt idx="336">
                  <c:v>42534</c:v>
                </c:pt>
                <c:pt idx="337">
                  <c:v>42535</c:v>
                </c:pt>
                <c:pt idx="338">
                  <c:v>42536</c:v>
                </c:pt>
                <c:pt idx="339">
                  <c:v>42537</c:v>
                </c:pt>
                <c:pt idx="340">
                  <c:v>42538</c:v>
                </c:pt>
                <c:pt idx="341">
                  <c:v>42541</c:v>
                </c:pt>
                <c:pt idx="342">
                  <c:v>42542</c:v>
                </c:pt>
                <c:pt idx="343">
                  <c:v>42543</c:v>
                </c:pt>
                <c:pt idx="344">
                  <c:v>42544</c:v>
                </c:pt>
                <c:pt idx="345">
                  <c:v>42545</c:v>
                </c:pt>
                <c:pt idx="346">
                  <c:v>42548</c:v>
                </c:pt>
                <c:pt idx="347">
                  <c:v>42549</c:v>
                </c:pt>
                <c:pt idx="348">
                  <c:v>42551</c:v>
                </c:pt>
                <c:pt idx="349">
                  <c:v>42552</c:v>
                </c:pt>
                <c:pt idx="350">
                  <c:v>42555</c:v>
                </c:pt>
                <c:pt idx="351">
                  <c:v>42556</c:v>
                </c:pt>
                <c:pt idx="352">
                  <c:v>42557</c:v>
                </c:pt>
                <c:pt idx="353">
                  <c:v>42558</c:v>
                </c:pt>
                <c:pt idx="354">
                  <c:v>42559</c:v>
                </c:pt>
                <c:pt idx="355">
                  <c:v>42562</c:v>
                </c:pt>
                <c:pt idx="356">
                  <c:v>42563</c:v>
                </c:pt>
                <c:pt idx="357">
                  <c:v>42564</c:v>
                </c:pt>
                <c:pt idx="358">
                  <c:v>42565</c:v>
                </c:pt>
                <c:pt idx="359">
                  <c:v>42566</c:v>
                </c:pt>
                <c:pt idx="360">
                  <c:v>42569</c:v>
                </c:pt>
                <c:pt idx="361">
                  <c:v>42570</c:v>
                </c:pt>
                <c:pt idx="362">
                  <c:v>42571</c:v>
                </c:pt>
                <c:pt idx="363">
                  <c:v>42572</c:v>
                </c:pt>
                <c:pt idx="364">
                  <c:v>42573</c:v>
                </c:pt>
                <c:pt idx="365">
                  <c:v>42576</c:v>
                </c:pt>
                <c:pt idx="366">
                  <c:v>42577</c:v>
                </c:pt>
                <c:pt idx="367">
                  <c:v>42578</c:v>
                </c:pt>
                <c:pt idx="368">
                  <c:v>42579</c:v>
                </c:pt>
                <c:pt idx="369">
                  <c:v>42580</c:v>
                </c:pt>
                <c:pt idx="370">
                  <c:v>42583</c:v>
                </c:pt>
                <c:pt idx="371">
                  <c:v>42584</c:v>
                </c:pt>
                <c:pt idx="372">
                  <c:v>42585</c:v>
                </c:pt>
                <c:pt idx="373">
                  <c:v>42586</c:v>
                </c:pt>
                <c:pt idx="374">
                  <c:v>42587</c:v>
                </c:pt>
                <c:pt idx="375">
                  <c:v>42590</c:v>
                </c:pt>
                <c:pt idx="376">
                  <c:v>42591</c:v>
                </c:pt>
                <c:pt idx="377">
                  <c:v>42592</c:v>
                </c:pt>
                <c:pt idx="378">
                  <c:v>42593</c:v>
                </c:pt>
                <c:pt idx="379">
                  <c:v>42594</c:v>
                </c:pt>
                <c:pt idx="380">
                  <c:v>42597</c:v>
                </c:pt>
                <c:pt idx="381">
                  <c:v>42598</c:v>
                </c:pt>
                <c:pt idx="382">
                  <c:v>42599</c:v>
                </c:pt>
                <c:pt idx="383">
                  <c:v>42600</c:v>
                </c:pt>
                <c:pt idx="384">
                  <c:v>42601</c:v>
                </c:pt>
                <c:pt idx="385">
                  <c:v>42604</c:v>
                </c:pt>
                <c:pt idx="386">
                  <c:v>42605</c:v>
                </c:pt>
                <c:pt idx="387">
                  <c:v>42606</c:v>
                </c:pt>
                <c:pt idx="388">
                  <c:v>42607</c:v>
                </c:pt>
                <c:pt idx="389">
                  <c:v>42608</c:v>
                </c:pt>
                <c:pt idx="390">
                  <c:v>42611</c:v>
                </c:pt>
                <c:pt idx="391">
                  <c:v>42612</c:v>
                </c:pt>
                <c:pt idx="392">
                  <c:v>42613</c:v>
                </c:pt>
                <c:pt idx="393">
                  <c:v>42614</c:v>
                </c:pt>
                <c:pt idx="394">
                  <c:v>42618</c:v>
                </c:pt>
                <c:pt idx="395">
                  <c:v>42619</c:v>
                </c:pt>
                <c:pt idx="396">
                  <c:v>42620</c:v>
                </c:pt>
                <c:pt idx="397">
                  <c:v>42621</c:v>
                </c:pt>
                <c:pt idx="398">
                  <c:v>42622</c:v>
                </c:pt>
                <c:pt idx="399" formatCode="m/d/yyyy">
                  <c:v>42625</c:v>
                </c:pt>
                <c:pt idx="400" formatCode="m/d/yyyy">
                  <c:v>42626</c:v>
                </c:pt>
                <c:pt idx="401" formatCode="m/d/yyyy">
                  <c:v>42627</c:v>
                </c:pt>
                <c:pt idx="402" formatCode="m/d/yyyy">
                  <c:v>42628</c:v>
                </c:pt>
                <c:pt idx="403" formatCode="m/d/yyyy">
                  <c:v>42629</c:v>
                </c:pt>
                <c:pt idx="404">
                  <c:v>42632</c:v>
                </c:pt>
                <c:pt idx="405">
                  <c:v>42633</c:v>
                </c:pt>
                <c:pt idx="406">
                  <c:v>42634</c:v>
                </c:pt>
                <c:pt idx="407">
                  <c:v>42636</c:v>
                </c:pt>
                <c:pt idx="408">
                  <c:v>42639</c:v>
                </c:pt>
                <c:pt idx="409">
                  <c:v>42640</c:v>
                </c:pt>
                <c:pt idx="410">
                  <c:v>42641</c:v>
                </c:pt>
                <c:pt idx="411">
                  <c:v>42642</c:v>
                </c:pt>
                <c:pt idx="412">
                  <c:v>42643</c:v>
                </c:pt>
                <c:pt idx="413">
                  <c:v>42646</c:v>
                </c:pt>
                <c:pt idx="414">
                  <c:v>42647</c:v>
                </c:pt>
                <c:pt idx="415">
                  <c:v>42648</c:v>
                </c:pt>
                <c:pt idx="416">
                  <c:v>42649</c:v>
                </c:pt>
                <c:pt idx="417">
                  <c:v>42650</c:v>
                </c:pt>
                <c:pt idx="418">
                  <c:v>42653</c:v>
                </c:pt>
                <c:pt idx="419">
                  <c:v>42654</c:v>
                </c:pt>
                <c:pt idx="420">
                  <c:v>42657</c:v>
                </c:pt>
                <c:pt idx="421">
                  <c:v>42660</c:v>
                </c:pt>
                <c:pt idx="422">
                  <c:v>42661</c:v>
                </c:pt>
                <c:pt idx="423">
                  <c:v>42662</c:v>
                </c:pt>
                <c:pt idx="424">
                  <c:v>42663</c:v>
                </c:pt>
                <c:pt idx="425">
                  <c:v>42664</c:v>
                </c:pt>
                <c:pt idx="426">
                  <c:v>42667</c:v>
                </c:pt>
                <c:pt idx="427">
                  <c:v>42668</c:v>
                </c:pt>
                <c:pt idx="428">
                  <c:v>42669</c:v>
                </c:pt>
                <c:pt idx="429">
                  <c:v>42670</c:v>
                </c:pt>
                <c:pt idx="430">
                  <c:v>42671</c:v>
                </c:pt>
                <c:pt idx="431">
                  <c:v>42674</c:v>
                </c:pt>
                <c:pt idx="432">
                  <c:v>42676</c:v>
                </c:pt>
                <c:pt idx="433">
                  <c:v>42677</c:v>
                </c:pt>
                <c:pt idx="434">
                  <c:v>42678</c:v>
                </c:pt>
                <c:pt idx="435">
                  <c:v>42681</c:v>
                </c:pt>
                <c:pt idx="436">
                  <c:v>42682</c:v>
                </c:pt>
                <c:pt idx="437">
                  <c:v>42683</c:v>
                </c:pt>
                <c:pt idx="438">
                  <c:v>42684</c:v>
                </c:pt>
                <c:pt idx="439">
                  <c:v>42685</c:v>
                </c:pt>
                <c:pt idx="440">
                  <c:v>42688</c:v>
                </c:pt>
                <c:pt idx="441">
                  <c:v>42689</c:v>
                </c:pt>
                <c:pt idx="442">
                  <c:v>42690</c:v>
                </c:pt>
                <c:pt idx="443">
                  <c:v>42691</c:v>
                </c:pt>
                <c:pt idx="444">
                  <c:v>42692</c:v>
                </c:pt>
                <c:pt idx="445">
                  <c:v>42695</c:v>
                </c:pt>
                <c:pt idx="446">
                  <c:v>42696</c:v>
                </c:pt>
                <c:pt idx="447">
                  <c:v>42697</c:v>
                </c:pt>
                <c:pt idx="448">
                  <c:v>42698</c:v>
                </c:pt>
                <c:pt idx="449">
                  <c:v>42699</c:v>
                </c:pt>
                <c:pt idx="450">
                  <c:v>42702</c:v>
                </c:pt>
                <c:pt idx="451">
                  <c:v>42703</c:v>
                </c:pt>
                <c:pt idx="452">
                  <c:v>42704</c:v>
                </c:pt>
                <c:pt idx="453">
                  <c:v>42705</c:v>
                </c:pt>
                <c:pt idx="454">
                  <c:v>42706</c:v>
                </c:pt>
                <c:pt idx="455">
                  <c:v>42709</c:v>
                </c:pt>
                <c:pt idx="456">
                  <c:v>42710</c:v>
                </c:pt>
                <c:pt idx="457">
                  <c:v>42711</c:v>
                </c:pt>
                <c:pt idx="458">
                  <c:v>42712</c:v>
                </c:pt>
                <c:pt idx="459">
                  <c:v>42713</c:v>
                </c:pt>
                <c:pt idx="460">
                  <c:v>42716</c:v>
                </c:pt>
                <c:pt idx="461">
                  <c:v>42717</c:v>
                </c:pt>
                <c:pt idx="462">
                  <c:v>42718</c:v>
                </c:pt>
                <c:pt idx="463">
                  <c:v>42719</c:v>
                </c:pt>
                <c:pt idx="464">
                  <c:v>42720</c:v>
                </c:pt>
                <c:pt idx="465">
                  <c:v>42723</c:v>
                </c:pt>
                <c:pt idx="466">
                  <c:v>42724</c:v>
                </c:pt>
                <c:pt idx="467">
                  <c:v>42725</c:v>
                </c:pt>
                <c:pt idx="468">
                  <c:v>42726</c:v>
                </c:pt>
                <c:pt idx="469">
                  <c:v>42727</c:v>
                </c:pt>
                <c:pt idx="470">
                  <c:v>42730</c:v>
                </c:pt>
                <c:pt idx="471">
                  <c:v>42731</c:v>
                </c:pt>
                <c:pt idx="472">
                  <c:v>42732</c:v>
                </c:pt>
                <c:pt idx="473">
                  <c:v>42733</c:v>
                </c:pt>
                <c:pt idx="474">
                  <c:v>42734</c:v>
                </c:pt>
                <c:pt idx="475">
                  <c:v>42738</c:v>
                </c:pt>
                <c:pt idx="476">
                  <c:v>42739</c:v>
                </c:pt>
                <c:pt idx="477">
                  <c:v>42740</c:v>
                </c:pt>
                <c:pt idx="478">
                  <c:v>42741</c:v>
                </c:pt>
                <c:pt idx="479">
                  <c:v>42745</c:v>
                </c:pt>
                <c:pt idx="480">
                  <c:v>42746</c:v>
                </c:pt>
                <c:pt idx="481">
                  <c:v>42747</c:v>
                </c:pt>
                <c:pt idx="482">
                  <c:v>42748</c:v>
                </c:pt>
                <c:pt idx="483">
                  <c:v>42751</c:v>
                </c:pt>
                <c:pt idx="484">
                  <c:v>42752</c:v>
                </c:pt>
                <c:pt idx="485">
                  <c:v>42753</c:v>
                </c:pt>
                <c:pt idx="486">
                  <c:v>42754</c:v>
                </c:pt>
                <c:pt idx="487">
                  <c:v>42755</c:v>
                </c:pt>
                <c:pt idx="488">
                  <c:v>42758</c:v>
                </c:pt>
                <c:pt idx="489">
                  <c:v>42759</c:v>
                </c:pt>
                <c:pt idx="490">
                  <c:v>42760</c:v>
                </c:pt>
                <c:pt idx="491">
                  <c:v>42768</c:v>
                </c:pt>
                <c:pt idx="492">
                  <c:v>42769</c:v>
                </c:pt>
                <c:pt idx="493">
                  <c:v>42772</c:v>
                </c:pt>
                <c:pt idx="494">
                  <c:v>42773</c:v>
                </c:pt>
                <c:pt idx="495">
                  <c:v>42774</c:v>
                </c:pt>
                <c:pt idx="496">
                  <c:v>42775</c:v>
                </c:pt>
                <c:pt idx="497">
                  <c:v>42776</c:v>
                </c:pt>
                <c:pt idx="498">
                  <c:v>42779</c:v>
                </c:pt>
                <c:pt idx="499">
                  <c:v>42780</c:v>
                </c:pt>
                <c:pt idx="500">
                  <c:v>42781</c:v>
                </c:pt>
                <c:pt idx="501">
                  <c:v>42782</c:v>
                </c:pt>
                <c:pt idx="502">
                  <c:v>42783</c:v>
                </c:pt>
                <c:pt idx="503">
                  <c:v>42786</c:v>
                </c:pt>
                <c:pt idx="504">
                  <c:v>42787</c:v>
                </c:pt>
                <c:pt idx="505">
                  <c:v>42788</c:v>
                </c:pt>
                <c:pt idx="506">
                  <c:v>42789</c:v>
                </c:pt>
                <c:pt idx="507">
                  <c:v>42790</c:v>
                </c:pt>
                <c:pt idx="508">
                  <c:v>42793</c:v>
                </c:pt>
                <c:pt idx="509">
                  <c:v>42794</c:v>
                </c:pt>
                <c:pt idx="510">
                  <c:v>42795</c:v>
                </c:pt>
                <c:pt idx="511">
                  <c:v>42796</c:v>
                </c:pt>
                <c:pt idx="512">
                  <c:v>42800</c:v>
                </c:pt>
                <c:pt idx="513">
                  <c:v>42801</c:v>
                </c:pt>
                <c:pt idx="514">
                  <c:v>42802</c:v>
                </c:pt>
                <c:pt idx="515">
                  <c:v>42803</c:v>
                </c:pt>
                <c:pt idx="516">
                  <c:v>42804</c:v>
                </c:pt>
                <c:pt idx="517">
                  <c:v>42807</c:v>
                </c:pt>
                <c:pt idx="518">
                  <c:v>42808</c:v>
                </c:pt>
                <c:pt idx="519">
                  <c:v>42809</c:v>
                </c:pt>
                <c:pt idx="520">
                  <c:v>42811</c:v>
                </c:pt>
                <c:pt idx="521">
                  <c:v>42814</c:v>
                </c:pt>
                <c:pt idx="522">
                  <c:v>42815</c:v>
                </c:pt>
                <c:pt idx="523">
                  <c:v>42816</c:v>
                </c:pt>
                <c:pt idx="524">
                  <c:v>42817</c:v>
                </c:pt>
                <c:pt idx="525">
                  <c:v>42818</c:v>
                </c:pt>
                <c:pt idx="526">
                  <c:v>42821</c:v>
                </c:pt>
                <c:pt idx="527">
                  <c:v>42822</c:v>
                </c:pt>
                <c:pt idx="528">
                  <c:v>42823</c:v>
                </c:pt>
                <c:pt idx="529">
                  <c:v>42824</c:v>
                </c:pt>
                <c:pt idx="530">
                  <c:v>42825</c:v>
                </c:pt>
                <c:pt idx="531">
                  <c:v>42828</c:v>
                </c:pt>
                <c:pt idx="532">
                  <c:v>42829</c:v>
                </c:pt>
                <c:pt idx="533">
                  <c:v>42830</c:v>
                </c:pt>
                <c:pt idx="534">
                  <c:v>42832</c:v>
                </c:pt>
                <c:pt idx="535">
                  <c:v>42835</c:v>
                </c:pt>
                <c:pt idx="536">
                  <c:v>42838</c:v>
                </c:pt>
                <c:pt idx="537">
                  <c:v>42839</c:v>
                </c:pt>
                <c:pt idx="538">
                  <c:v>42842</c:v>
                </c:pt>
                <c:pt idx="539">
                  <c:v>42843</c:v>
                </c:pt>
                <c:pt idx="540">
                  <c:v>42844</c:v>
                </c:pt>
                <c:pt idx="541">
                  <c:v>42845</c:v>
                </c:pt>
                <c:pt idx="542">
                  <c:v>42846</c:v>
                </c:pt>
                <c:pt idx="543">
                  <c:v>42849</c:v>
                </c:pt>
                <c:pt idx="544">
                  <c:v>42850</c:v>
                </c:pt>
                <c:pt idx="545">
                  <c:v>42851</c:v>
                </c:pt>
                <c:pt idx="546">
                  <c:v>42852</c:v>
                </c:pt>
                <c:pt idx="547">
                  <c:v>42853</c:v>
                </c:pt>
                <c:pt idx="548">
                  <c:v>42858</c:v>
                </c:pt>
                <c:pt idx="549">
                  <c:v>42859</c:v>
                </c:pt>
                <c:pt idx="550">
                  <c:v>42860</c:v>
                </c:pt>
                <c:pt idx="551">
                  <c:v>42863</c:v>
                </c:pt>
                <c:pt idx="552">
                  <c:v>42864</c:v>
                </c:pt>
                <c:pt idx="553">
                  <c:v>42865</c:v>
                </c:pt>
                <c:pt idx="554">
                  <c:v>42866</c:v>
                </c:pt>
                <c:pt idx="555">
                  <c:v>42867</c:v>
                </c:pt>
                <c:pt idx="556">
                  <c:v>42870</c:v>
                </c:pt>
                <c:pt idx="557">
                  <c:v>42871</c:v>
                </c:pt>
                <c:pt idx="558">
                  <c:v>42872</c:v>
                </c:pt>
                <c:pt idx="559">
                  <c:v>42873</c:v>
                </c:pt>
                <c:pt idx="560">
                  <c:v>42874</c:v>
                </c:pt>
                <c:pt idx="561">
                  <c:v>42877</c:v>
                </c:pt>
                <c:pt idx="562">
                  <c:v>42878</c:v>
                </c:pt>
                <c:pt idx="563">
                  <c:v>42879</c:v>
                </c:pt>
                <c:pt idx="564">
                  <c:v>42880</c:v>
                </c:pt>
                <c:pt idx="565">
                  <c:v>42881</c:v>
                </c:pt>
                <c:pt idx="566">
                  <c:v>42884</c:v>
                </c:pt>
                <c:pt idx="567">
                  <c:v>42885</c:v>
                </c:pt>
                <c:pt idx="568">
                  <c:v>42886</c:v>
                </c:pt>
                <c:pt idx="569">
                  <c:v>42887</c:v>
                </c:pt>
                <c:pt idx="570">
                  <c:v>42888</c:v>
                </c:pt>
                <c:pt idx="571">
                  <c:v>42891</c:v>
                </c:pt>
                <c:pt idx="572">
                  <c:v>42892</c:v>
                </c:pt>
                <c:pt idx="573">
                  <c:v>42895</c:v>
                </c:pt>
                <c:pt idx="574">
                  <c:v>42898</c:v>
                </c:pt>
                <c:pt idx="575">
                  <c:v>42899</c:v>
                </c:pt>
                <c:pt idx="576">
                  <c:v>42900</c:v>
                </c:pt>
                <c:pt idx="577">
                  <c:v>42901</c:v>
                </c:pt>
                <c:pt idx="578">
                  <c:v>42902</c:v>
                </c:pt>
                <c:pt idx="579">
                  <c:v>42905</c:v>
                </c:pt>
                <c:pt idx="580">
                  <c:v>42906</c:v>
                </c:pt>
                <c:pt idx="581">
                  <c:v>42907</c:v>
                </c:pt>
                <c:pt idx="582">
                  <c:v>42908</c:v>
                </c:pt>
                <c:pt idx="583">
                  <c:v>42909</c:v>
                </c:pt>
                <c:pt idx="584">
                  <c:v>42912</c:v>
                </c:pt>
                <c:pt idx="585">
                  <c:v>42913</c:v>
                </c:pt>
                <c:pt idx="586">
                  <c:v>42914</c:v>
                </c:pt>
                <c:pt idx="587">
                  <c:v>42915</c:v>
                </c:pt>
                <c:pt idx="588">
                  <c:v>42916</c:v>
                </c:pt>
                <c:pt idx="589">
                  <c:v>42919</c:v>
                </c:pt>
                <c:pt idx="590">
                  <c:v>42920</c:v>
                </c:pt>
                <c:pt idx="591">
                  <c:v>42921</c:v>
                </c:pt>
                <c:pt idx="592">
                  <c:v>42922</c:v>
                </c:pt>
                <c:pt idx="593">
                  <c:v>42923</c:v>
                </c:pt>
                <c:pt idx="594">
                  <c:v>42926</c:v>
                </c:pt>
                <c:pt idx="595">
                  <c:v>42927</c:v>
                </c:pt>
                <c:pt idx="596">
                  <c:v>42928</c:v>
                </c:pt>
                <c:pt idx="597">
                  <c:v>42930</c:v>
                </c:pt>
                <c:pt idx="598">
                  <c:v>42933</c:v>
                </c:pt>
                <c:pt idx="599">
                  <c:v>42934</c:v>
                </c:pt>
                <c:pt idx="600">
                  <c:v>42935</c:v>
                </c:pt>
                <c:pt idx="601">
                  <c:v>42936</c:v>
                </c:pt>
                <c:pt idx="602">
                  <c:v>42937</c:v>
                </c:pt>
                <c:pt idx="603">
                  <c:v>42940</c:v>
                </c:pt>
                <c:pt idx="604">
                  <c:v>42941</c:v>
                </c:pt>
                <c:pt idx="605">
                  <c:v>42942</c:v>
                </c:pt>
                <c:pt idx="606">
                  <c:v>42943</c:v>
                </c:pt>
                <c:pt idx="607">
                  <c:v>42944</c:v>
                </c:pt>
                <c:pt idx="608">
                  <c:v>42947</c:v>
                </c:pt>
                <c:pt idx="609">
                  <c:v>42948</c:v>
                </c:pt>
                <c:pt idx="610">
                  <c:v>42949</c:v>
                </c:pt>
                <c:pt idx="611">
                  <c:v>42950</c:v>
                </c:pt>
                <c:pt idx="612">
                  <c:v>42951</c:v>
                </c:pt>
                <c:pt idx="613">
                  <c:v>42954</c:v>
                </c:pt>
                <c:pt idx="614">
                  <c:v>42955</c:v>
                </c:pt>
                <c:pt idx="615">
                  <c:v>42956</c:v>
                </c:pt>
                <c:pt idx="616">
                  <c:v>42957</c:v>
                </c:pt>
                <c:pt idx="617">
                  <c:v>42958</c:v>
                </c:pt>
                <c:pt idx="618">
                  <c:v>42961</c:v>
                </c:pt>
                <c:pt idx="619">
                  <c:v>42962</c:v>
                </c:pt>
                <c:pt idx="620">
                  <c:v>42963</c:v>
                </c:pt>
                <c:pt idx="621">
                  <c:v>42964</c:v>
                </c:pt>
                <c:pt idx="622">
                  <c:v>42965</c:v>
                </c:pt>
                <c:pt idx="623">
                  <c:v>42968</c:v>
                </c:pt>
                <c:pt idx="624">
                  <c:v>42969</c:v>
                </c:pt>
                <c:pt idx="625">
                  <c:v>42970</c:v>
                </c:pt>
                <c:pt idx="626">
                  <c:v>42971</c:v>
                </c:pt>
                <c:pt idx="627">
                  <c:v>42972</c:v>
                </c:pt>
                <c:pt idx="628">
                  <c:v>42975</c:v>
                </c:pt>
                <c:pt idx="629">
                  <c:v>42976</c:v>
                </c:pt>
                <c:pt idx="630">
                  <c:v>42977</c:v>
                </c:pt>
                <c:pt idx="631">
                  <c:v>42978</c:v>
                </c:pt>
                <c:pt idx="632">
                  <c:v>42979</c:v>
                </c:pt>
                <c:pt idx="633">
                  <c:v>42983</c:v>
                </c:pt>
                <c:pt idx="634">
                  <c:v>42984</c:v>
                </c:pt>
                <c:pt idx="635">
                  <c:v>42985</c:v>
                </c:pt>
                <c:pt idx="636">
                  <c:v>42986</c:v>
                </c:pt>
                <c:pt idx="637">
                  <c:v>42989</c:v>
                </c:pt>
                <c:pt idx="638">
                  <c:v>42990</c:v>
                </c:pt>
                <c:pt idx="639">
                  <c:v>42991</c:v>
                </c:pt>
                <c:pt idx="640">
                  <c:v>42992</c:v>
                </c:pt>
                <c:pt idx="641">
                  <c:v>42993</c:v>
                </c:pt>
                <c:pt idx="642">
                  <c:v>42996</c:v>
                </c:pt>
                <c:pt idx="643">
                  <c:v>42998</c:v>
                </c:pt>
                <c:pt idx="644">
                  <c:v>42999</c:v>
                </c:pt>
                <c:pt idx="645">
                  <c:v>43000</c:v>
                </c:pt>
                <c:pt idx="646">
                  <c:v>43003</c:v>
                </c:pt>
                <c:pt idx="647">
                  <c:v>43004</c:v>
                </c:pt>
                <c:pt idx="648">
                  <c:v>43005</c:v>
                </c:pt>
                <c:pt idx="649">
                  <c:v>43006</c:v>
                </c:pt>
                <c:pt idx="650">
                  <c:v>43007</c:v>
                </c:pt>
                <c:pt idx="651">
                  <c:v>43010</c:v>
                </c:pt>
                <c:pt idx="652">
                  <c:v>43011</c:v>
                </c:pt>
                <c:pt idx="653">
                  <c:v>43012</c:v>
                </c:pt>
                <c:pt idx="654">
                  <c:v>43013</c:v>
                </c:pt>
                <c:pt idx="655">
                  <c:v>43014</c:v>
                </c:pt>
                <c:pt idx="656">
                  <c:v>43017</c:v>
                </c:pt>
                <c:pt idx="657">
                  <c:v>43018</c:v>
                </c:pt>
                <c:pt idx="658">
                  <c:v>43019</c:v>
                </c:pt>
                <c:pt idx="659">
                  <c:v>43020</c:v>
                </c:pt>
                <c:pt idx="660">
                  <c:v>43021</c:v>
                </c:pt>
                <c:pt idx="661">
                  <c:v>43024</c:v>
                </c:pt>
                <c:pt idx="662">
                  <c:v>43025</c:v>
                </c:pt>
                <c:pt idx="663">
                  <c:v>43026</c:v>
                </c:pt>
                <c:pt idx="664">
                  <c:v>43027</c:v>
                </c:pt>
                <c:pt idx="665">
                  <c:v>43028</c:v>
                </c:pt>
                <c:pt idx="666">
                  <c:v>43031</c:v>
                </c:pt>
                <c:pt idx="667">
                  <c:v>43032</c:v>
                </c:pt>
                <c:pt idx="668">
                  <c:v>43033</c:v>
                </c:pt>
                <c:pt idx="669">
                  <c:v>43034</c:v>
                </c:pt>
                <c:pt idx="670">
                  <c:v>43035</c:v>
                </c:pt>
                <c:pt idx="671">
                  <c:v>43038</c:v>
                </c:pt>
                <c:pt idx="672">
                  <c:v>43039</c:v>
                </c:pt>
                <c:pt idx="673">
                  <c:v>43040</c:v>
                </c:pt>
                <c:pt idx="674">
                  <c:v>43041</c:v>
                </c:pt>
                <c:pt idx="675">
                  <c:v>43042</c:v>
                </c:pt>
                <c:pt idx="676">
                  <c:v>43045</c:v>
                </c:pt>
                <c:pt idx="677">
                  <c:v>43046</c:v>
                </c:pt>
                <c:pt idx="678">
                  <c:v>43047</c:v>
                </c:pt>
                <c:pt idx="679">
                  <c:v>43048</c:v>
                </c:pt>
                <c:pt idx="680">
                  <c:v>43049</c:v>
                </c:pt>
                <c:pt idx="681">
                  <c:v>43052</c:v>
                </c:pt>
                <c:pt idx="682">
                  <c:v>43053</c:v>
                </c:pt>
                <c:pt idx="683">
                  <c:v>43054</c:v>
                </c:pt>
                <c:pt idx="684">
                  <c:v>43055</c:v>
                </c:pt>
                <c:pt idx="685">
                  <c:v>43056</c:v>
                </c:pt>
                <c:pt idx="686">
                  <c:v>43059</c:v>
                </c:pt>
                <c:pt idx="687">
                  <c:v>43060</c:v>
                </c:pt>
                <c:pt idx="688">
                  <c:v>43061</c:v>
                </c:pt>
                <c:pt idx="689">
                  <c:v>43067</c:v>
                </c:pt>
                <c:pt idx="690">
                  <c:v>43068</c:v>
                </c:pt>
                <c:pt idx="691">
                  <c:v>43069</c:v>
                </c:pt>
                <c:pt idx="692">
                  <c:v>43070</c:v>
                </c:pt>
                <c:pt idx="693">
                  <c:v>43073</c:v>
                </c:pt>
                <c:pt idx="694">
                  <c:v>43074</c:v>
                </c:pt>
                <c:pt idx="695">
                  <c:v>43075</c:v>
                </c:pt>
                <c:pt idx="696">
                  <c:v>43076</c:v>
                </c:pt>
                <c:pt idx="697">
                  <c:v>43077</c:v>
                </c:pt>
                <c:pt idx="698">
                  <c:v>43080</c:v>
                </c:pt>
                <c:pt idx="699">
                  <c:v>43081</c:v>
                </c:pt>
                <c:pt idx="700">
                  <c:v>43082</c:v>
                </c:pt>
                <c:pt idx="701">
                  <c:v>43084</c:v>
                </c:pt>
                <c:pt idx="702">
                  <c:v>43087</c:v>
                </c:pt>
                <c:pt idx="703">
                  <c:v>43088</c:v>
                </c:pt>
                <c:pt idx="704">
                  <c:v>43089</c:v>
                </c:pt>
                <c:pt idx="705">
                  <c:v>43090</c:v>
                </c:pt>
                <c:pt idx="706">
                  <c:v>43091</c:v>
                </c:pt>
                <c:pt idx="707">
                  <c:v>43094</c:v>
                </c:pt>
                <c:pt idx="708">
                  <c:v>43095</c:v>
                </c:pt>
                <c:pt idx="709">
                  <c:v>43098</c:v>
                </c:pt>
                <c:pt idx="710">
                  <c:v>43102</c:v>
                </c:pt>
                <c:pt idx="711">
                  <c:v>43103</c:v>
                </c:pt>
                <c:pt idx="712">
                  <c:v>43104</c:v>
                </c:pt>
                <c:pt idx="713">
                  <c:v>43105</c:v>
                </c:pt>
                <c:pt idx="714">
                  <c:v>43108</c:v>
                </c:pt>
                <c:pt idx="715">
                  <c:v>43109</c:v>
                </c:pt>
                <c:pt idx="716">
                  <c:v>43110</c:v>
                </c:pt>
                <c:pt idx="717">
                  <c:v>43111</c:v>
                </c:pt>
                <c:pt idx="718">
                  <c:v>43112</c:v>
                </c:pt>
                <c:pt idx="719">
                  <c:v>43115</c:v>
                </c:pt>
                <c:pt idx="720">
                  <c:v>43116</c:v>
                </c:pt>
                <c:pt idx="721">
                  <c:v>43117</c:v>
                </c:pt>
                <c:pt idx="722">
                  <c:v>43118</c:v>
                </c:pt>
                <c:pt idx="723">
                  <c:v>43119</c:v>
                </c:pt>
                <c:pt idx="724">
                  <c:v>43122</c:v>
                </c:pt>
                <c:pt idx="725">
                  <c:v>43123</c:v>
                </c:pt>
                <c:pt idx="726">
                  <c:v>43124</c:v>
                </c:pt>
                <c:pt idx="727">
                  <c:v>43125</c:v>
                </c:pt>
                <c:pt idx="728">
                  <c:v>43126</c:v>
                </c:pt>
                <c:pt idx="729">
                  <c:v>43129</c:v>
                </c:pt>
                <c:pt idx="730">
                  <c:v>43130</c:v>
                </c:pt>
                <c:pt idx="731">
                  <c:v>43131</c:v>
                </c:pt>
                <c:pt idx="732">
                  <c:v>43132</c:v>
                </c:pt>
                <c:pt idx="733">
                  <c:v>43133</c:v>
                </c:pt>
                <c:pt idx="734">
                  <c:v>43136</c:v>
                </c:pt>
                <c:pt idx="735">
                  <c:v>43137</c:v>
                </c:pt>
                <c:pt idx="736">
                  <c:v>43138</c:v>
                </c:pt>
                <c:pt idx="737">
                  <c:v>43139</c:v>
                </c:pt>
                <c:pt idx="738">
                  <c:v>43140</c:v>
                </c:pt>
                <c:pt idx="739">
                  <c:v>43143</c:v>
                </c:pt>
                <c:pt idx="740">
                  <c:v>43144</c:v>
                </c:pt>
                <c:pt idx="741">
                  <c:v>43152</c:v>
                </c:pt>
                <c:pt idx="742">
                  <c:v>43153</c:v>
                </c:pt>
                <c:pt idx="743">
                  <c:v>43154</c:v>
                </c:pt>
                <c:pt idx="744">
                  <c:v>43157</c:v>
                </c:pt>
                <c:pt idx="745">
                  <c:v>43158</c:v>
                </c:pt>
                <c:pt idx="746">
                  <c:v>43159</c:v>
                </c:pt>
                <c:pt idx="747">
                  <c:v>43160</c:v>
                </c:pt>
                <c:pt idx="748">
                  <c:v>43161</c:v>
                </c:pt>
                <c:pt idx="749">
                  <c:v>43164</c:v>
                </c:pt>
                <c:pt idx="750">
                  <c:v>43165</c:v>
                </c:pt>
                <c:pt idx="751">
                  <c:v>43166</c:v>
                </c:pt>
                <c:pt idx="752">
                  <c:v>43167</c:v>
                </c:pt>
                <c:pt idx="753">
                  <c:v>43168</c:v>
                </c:pt>
                <c:pt idx="754">
                  <c:v>43171</c:v>
                </c:pt>
                <c:pt idx="755">
                  <c:v>43172</c:v>
                </c:pt>
                <c:pt idx="756">
                  <c:v>43173</c:v>
                </c:pt>
                <c:pt idx="757">
                  <c:v>43174</c:v>
                </c:pt>
                <c:pt idx="758">
                  <c:v>43175</c:v>
                </c:pt>
                <c:pt idx="759">
                  <c:v>43178</c:v>
                </c:pt>
                <c:pt idx="760">
                  <c:v>43179</c:v>
                </c:pt>
                <c:pt idx="761">
                  <c:v>43180</c:v>
                </c:pt>
                <c:pt idx="762">
                  <c:v>43181</c:v>
                </c:pt>
                <c:pt idx="763">
                  <c:v>43182</c:v>
                </c:pt>
                <c:pt idx="764">
                  <c:v>43185</c:v>
                </c:pt>
                <c:pt idx="765">
                  <c:v>43186</c:v>
                </c:pt>
                <c:pt idx="766">
                  <c:v>43187</c:v>
                </c:pt>
                <c:pt idx="767">
                  <c:v>43188</c:v>
                </c:pt>
                <c:pt idx="768">
                  <c:v>43189</c:v>
                </c:pt>
                <c:pt idx="769">
                  <c:v>43192</c:v>
                </c:pt>
                <c:pt idx="770">
                  <c:v>43193</c:v>
                </c:pt>
                <c:pt idx="771">
                  <c:v>43195</c:v>
                </c:pt>
                <c:pt idx="772">
                  <c:v>43196</c:v>
                </c:pt>
                <c:pt idx="773">
                  <c:v>43199</c:v>
                </c:pt>
                <c:pt idx="774">
                  <c:v>43200</c:v>
                </c:pt>
                <c:pt idx="775">
                  <c:v>43201</c:v>
                </c:pt>
                <c:pt idx="776">
                  <c:v>43203</c:v>
                </c:pt>
                <c:pt idx="777">
                  <c:v>43206</c:v>
                </c:pt>
                <c:pt idx="778">
                  <c:v>43207</c:v>
                </c:pt>
                <c:pt idx="779">
                  <c:v>43208</c:v>
                </c:pt>
                <c:pt idx="780">
                  <c:v>43209</c:v>
                </c:pt>
                <c:pt idx="781">
                  <c:v>43210</c:v>
                </c:pt>
                <c:pt idx="782">
                  <c:v>43213</c:v>
                </c:pt>
                <c:pt idx="783">
                  <c:v>43214</c:v>
                </c:pt>
                <c:pt idx="784">
                  <c:v>43216</c:v>
                </c:pt>
                <c:pt idx="785">
                  <c:v>43217</c:v>
                </c:pt>
                <c:pt idx="786">
                  <c:v>43222</c:v>
                </c:pt>
                <c:pt idx="787">
                  <c:v>43223</c:v>
                </c:pt>
                <c:pt idx="788">
                  <c:v>43224</c:v>
                </c:pt>
                <c:pt idx="789">
                  <c:v>43227</c:v>
                </c:pt>
                <c:pt idx="790">
                  <c:v>43229</c:v>
                </c:pt>
                <c:pt idx="791">
                  <c:v>43231</c:v>
                </c:pt>
                <c:pt idx="792">
                  <c:v>43234</c:v>
                </c:pt>
                <c:pt idx="793">
                  <c:v>43235</c:v>
                </c:pt>
                <c:pt idx="794">
                  <c:v>43236</c:v>
                </c:pt>
                <c:pt idx="795">
                  <c:v>43238</c:v>
                </c:pt>
                <c:pt idx="796">
                  <c:v>43241</c:v>
                </c:pt>
                <c:pt idx="797">
                  <c:v>43242</c:v>
                </c:pt>
                <c:pt idx="798">
                  <c:v>43243</c:v>
                </c:pt>
                <c:pt idx="799">
                  <c:v>43244</c:v>
                </c:pt>
                <c:pt idx="800">
                  <c:v>43245</c:v>
                </c:pt>
                <c:pt idx="801">
                  <c:v>43248</c:v>
                </c:pt>
                <c:pt idx="802">
                  <c:v>43249</c:v>
                </c:pt>
                <c:pt idx="803">
                  <c:v>43250</c:v>
                </c:pt>
                <c:pt idx="804">
                  <c:v>43252</c:v>
                </c:pt>
                <c:pt idx="805">
                  <c:v>43255</c:v>
                </c:pt>
                <c:pt idx="806">
                  <c:v>43257</c:v>
                </c:pt>
                <c:pt idx="807">
                  <c:v>43258</c:v>
                </c:pt>
                <c:pt idx="808">
                  <c:v>43259</c:v>
                </c:pt>
                <c:pt idx="809">
                  <c:v>43262</c:v>
                </c:pt>
                <c:pt idx="810">
                  <c:v>43263</c:v>
                </c:pt>
                <c:pt idx="811">
                  <c:v>43264</c:v>
                </c:pt>
                <c:pt idx="812">
                  <c:v>43265</c:v>
                </c:pt>
                <c:pt idx="813">
                  <c:v>43266</c:v>
                </c:pt>
                <c:pt idx="814">
                  <c:v>43269</c:v>
                </c:pt>
                <c:pt idx="815">
                  <c:v>43270</c:v>
                </c:pt>
                <c:pt idx="816">
                  <c:v>43271</c:v>
                </c:pt>
                <c:pt idx="817">
                  <c:v>43272</c:v>
                </c:pt>
                <c:pt idx="818">
                  <c:v>43273</c:v>
                </c:pt>
                <c:pt idx="819">
                  <c:v>43276</c:v>
                </c:pt>
                <c:pt idx="820">
                  <c:v>43277</c:v>
                </c:pt>
                <c:pt idx="821">
                  <c:v>43278</c:v>
                </c:pt>
                <c:pt idx="822">
                  <c:v>43279</c:v>
                </c:pt>
                <c:pt idx="823">
                  <c:v>43280</c:v>
                </c:pt>
                <c:pt idx="824">
                  <c:v>43283</c:v>
                </c:pt>
                <c:pt idx="825">
                  <c:v>43284</c:v>
                </c:pt>
                <c:pt idx="826">
                  <c:v>43285</c:v>
                </c:pt>
                <c:pt idx="827">
                  <c:v>43286</c:v>
                </c:pt>
                <c:pt idx="828">
                  <c:v>43287</c:v>
                </c:pt>
                <c:pt idx="829">
                  <c:v>43290</c:v>
                </c:pt>
                <c:pt idx="830">
                  <c:v>43292</c:v>
                </c:pt>
                <c:pt idx="831">
                  <c:v>43293</c:v>
                </c:pt>
                <c:pt idx="832">
                  <c:v>43294</c:v>
                </c:pt>
                <c:pt idx="833">
                  <c:v>43297</c:v>
                </c:pt>
                <c:pt idx="834">
                  <c:v>43298</c:v>
                </c:pt>
                <c:pt idx="835">
                  <c:v>43299</c:v>
                </c:pt>
                <c:pt idx="836">
                  <c:v>43300</c:v>
                </c:pt>
                <c:pt idx="837">
                  <c:v>43301</c:v>
                </c:pt>
                <c:pt idx="838">
                  <c:v>43304</c:v>
                </c:pt>
                <c:pt idx="839">
                  <c:v>43305</c:v>
                </c:pt>
                <c:pt idx="840">
                  <c:v>43306</c:v>
                </c:pt>
                <c:pt idx="841">
                  <c:v>43307</c:v>
                </c:pt>
                <c:pt idx="842">
                  <c:v>43308</c:v>
                </c:pt>
                <c:pt idx="843">
                  <c:v>43311</c:v>
                </c:pt>
                <c:pt idx="844">
                  <c:v>43312</c:v>
                </c:pt>
                <c:pt idx="845">
                  <c:v>43313</c:v>
                </c:pt>
                <c:pt idx="846">
                  <c:v>43314</c:v>
                </c:pt>
                <c:pt idx="847">
                  <c:v>43315</c:v>
                </c:pt>
                <c:pt idx="848">
                  <c:v>43318</c:v>
                </c:pt>
                <c:pt idx="849">
                  <c:v>43319</c:v>
                </c:pt>
                <c:pt idx="850">
                  <c:v>43320</c:v>
                </c:pt>
                <c:pt idx="851">
                  <c:v>43321</c:v>
                </c:pt>
                <c:pt idx="852">
                  <c:v>43322</c:v>
                </c:pt>
                <c:pt idx="853">
                  <c:v>43325</c:v>
                </c:pt>
                <c:pt idx="854">
                  <c:v>43326</c:v>
                </c:pt>
                <c:pt idx="855">
                  <c:v>43327</c:v>
                </c:pt>
                <c:pt idx="856">
                  <c:v>43328</c:v>
                </c:pt>
                <c:pt idx="857">
                  <c:v>43329</c:v>
                </c:pt>
                <c:pt idx="858">
                  <c:v>43332</c:v>
                </c:pt>
                <c:pt idx="859">
                  <c:v>43333</c:v>
                </c:pt>
                <c:pt idx="860">
                  <c:v>43334</c:v>
                </c:pt>
                <c:pt idx="861">
                  <c:v>43335</c:v>
                </c:pt>
                <c:pt idx="862">
                  <c:v>43336</c:v>
                </c:pt>
                <c:pt idx="863">
                  <c:v>43339</c:v>
                </c:pt>
                <c:pt idx="864">
                  <c:v>43340</c:v>
                </c:pt>
                <c:pt idx="865">
                  <c:v>43341</c:v>
                </c:pt>
                <c:pt idx="866">
                  <c:v>43342</c:v>
                </c:pt>
                <c:pt idx="867">
                  <c:v>43347</c:v>
                </c:pt>
                <c:pt idx="868">
                  <c:v>43348</c:v>
                </c:pt>
                <c:pt idx="869">
                  <c:v>43349</c:v>
                </c:pt>
                <c:pt idx="870">
                  <c:v>43350</c:v>
                </c:pt>
                <c:pt idx="871">
                  <c:v>43353</c:v>
                </c:pt>
                <c:pt idx="872">
                  <c:v>43354</c:v>
                </c:pt>
                <c:pt idx="873">
                  <c:v>43355</c:v>
                </c:pt>
                <c:pt idx="874">
                  <c:v>43356</c:v>
                </c:pt>
                <c:pt idx="875">
                  <c:v>43357</c:v>
                </c:pt>
                <c:pt idx="876">
                  <c:v>43360</c:v>
                </c:pt>
                <c:pt idx="877">
                  <c:v>43361</c:v>
                </c:pt>
                <c:pt idx="878">
                  <c:v>43362</c:v>
                </c:pt>
                <c:pt idx="879">
                  <c:v>43363</c:v>
                </c:pt>
                <c:pt idx="880">
                  <c:v>43364</c:v>
                </c:pt>
                <c:pt idx="881">
                  <c:v>43367</c:v>
                </c:pt>
                <c:pt idx="882">
                  <c:v>43368</c:v>
                </c:pt>
                <c:pt idx="883">
                  <c:v>43369</c:v>
                </c:pt>
                <c:pt idx="884">
                  <c:v>43370</c:v>
                </c:pt>
                <c:pt idx="885">
                  <c:v>43371</c:v>
                </c:pt>
                <c:pt idx="886">
                  <c:v>43374</c:v>
                </c:pt>
                <c:pt idx="887">
                  <c:v>43375</c:v>
                </c:pt>
                <c:pt idx="888">
                  <c:v>43376</c:v>
                </c:pt>
                <c:pt idx="889">
                  <c:v>43377</c:v>
                </c:pt>
                <c:pt idx="890">
                  <c:v>43378</c:v>
                </c:pt>
                <c:pt idx="891">
                  <c:v>43381</c:v>
                </c:pt>
                <c:pt idx="892">
                  <c:v>43382</c:v>
                </c:pt>
                <c:pt idx="893">
                  <c:v>43383</c:v>
                </c:pt>
                <c:pt idx="894">
                  <c:v>43384</c:v>
                </c:pt>
                <c:pt idx="895">
                  <c:v>43385</c:v>
                </c:pt>
                <c:pt idx="896">
                  <c:v>43388</c:v>
                </c:pt>
                <c:pt idx="897">
                  <c:v>43389</c:v>
                </c:pt>
                <c:pt idx="898">
                  <c:v>43390</c:v>
                </c:pt>
                <c:pt idx="899">
                  <c:v>43391</c:v>
                </c:pt>
                <c:pt idx="900">
                  <c:v>43392</c:v>
                </c:pt>
                <c:pt idx="901">
                  <c:v>43395</c:v>
                </c:pt>
                <c:pt idx="902">
                  <c:v>43396</c:v>
                </c:pt>
                <c:pt idx="903">
                  <c:v>43397</c:v>
                </c:pt>
                <c:pt idx="904">
                  <c:v>43398</c:v>
                </c:pt>
                <c:pt idx="905">
                  <c:v>43399</c:v>
                </c:pt>
                <c:pt idx="906">
                  <c:v>43402</c:v>
                </c:pt>
                <c:pt idx="907">
                  <c:v>43403</c:v>
                </c:pt>
                <c:pt idx="908">
                  <c:v>43404</c:v>
                </c:pt>
                <c:pt idx="909">
                  <c:v>43405</c:v>
                </c:pt>
                <c:pt idx="910">
                  <c:v>43406</c:v>
                </c:pt>
                <c:pt idx="911">
                  <c:v>43409</c:v>
                </c:pt>
                <c:pt idx="912">
                  <c:v>43410</c:v>
                </c:pt>
                <c:pt idx="913">
                  <c:v>43411</c:v>
                </c:pt>
                <c:pt idx="914">
                  <c:v>43412</c:v>
                </c:pt>
                <c:pt idx="915">
                  <c:v>43413</c:v>
                </c:pt>
                <c:pt idx="916">
                  <c:v>43417</c:v>
                </c:pt>
                <c:pt idx="917">
                  <c:v>43418</c:v>
                </c:pt>
                <c:pt idx="918">
                  <c:v>43419</c:v>
                </c:pt>
                <c:pt idx="919">
                  <c:v>43420</c:v>
                </c:pt>
                <c:pt idx="920">
                  <c:v>43423</c:v>
                </c:pt>
                <c:pt idx="921">
                  <c:v>43424</c:v>
                </c:pt>
                <c:pt idx="922">
                  <c:v>43425</c:v>
                </c:pt>
                <c:pt idx="923">
                  <c:v>43426</c:v>
                </c:pt>
                <c:pt idx="924">
                  <c:v>43427</c:v>
                </c:pt>
                <c:pt idx="925">
                  <c:v>43430</c:v>
                </c:pt>
                <c:pt idx="926">
                  <c:v>43431</c:v>
                </c:pt>
                <c:pt idx="927">
                  <c:v>43432</c:v>
                </c:pt>
                <c:pt idx="928">
                  <c:v>43433</c:v>
                </c:pt>
                <c:pt idx="929">
                  <c:v>43434</c:v>
                </c:pt>
                <c:pt idx="930">
                  <c:v>43437</c:v>
                </c:pt>
                <c:pt idx="931">
                  <c:v>43438</c:v>
                </c:pt>
                <c:pt idx="932">
                  <c:v>43439</c:v>
                </c:pt>
                <c:pt idx="933">
                  <c:v>43440</c:v>
                </c:pt>
                <c:pt idx="934">
                  <c:v>43441</c:v>
                </c:pt>
                <c:pt idx="935">
                  <c:v>43444</c:v>
                </c:pt>
                <c:pt idx="936">
                  <c:v>43445</c:v>
                </c:pt>
                <c:pt idx="937">
                  <c:v>43446</c:v>
                </c:pt>
                <c:pt idx="938">
                  <c:v>43447</c:v>
                </c:pt>
                <c:pt idx="939">
                  <c:v>43448</c:v>
                </c:pt>
                <c:pt idx="940">
                  <c:v>43451</c:v>
                </c:pt>
                <c:pt idx="941">
                  <c:v>43452</c:v>
                </c:pt>
                <c:pt idx="942">
                  <c:v>43453</c:v>
                </c:pt>
                <c:pt idx="943">
                  <c:v>43454</c:v>
                </c:pt>
                <c:pt idx="944">
                  <c:v>43455</c:v>
                </c:pt>
                <c:pt idx="945">
                  <c:v>43458</c:v>
                </c:pt>
                <c:pt idx="946">
                  <c:v>43460</c:v>
                </c:pt>
                <c:pt idx="947">
                  <c:v>43461</c:v>
                </c:pt>
                <c:pt idx="948">
                  <c:v>43462</c:v>
                </c:pt>
                <c:pt idx="949">
                  <c:v>43467</c:v>
                </c:pt>
                <c:pt idx="950">
                  <c:v>43468</c:v>
                </c:pt>
                <c:pt idx="951">
                  <c:v>43469</c:v>
                </c:pt>
                <c:pt idx="952">
                  <c:v>43472</c:v>
                </c:pt>
                <c:pt idx="953">
                  <c:v>43473</c:v>
                </c:pt>
                <c:pt idx="954">
                  <c:v>43475</c:v>
                </c:pt>
                <c:pt idx="955">
                  <c:v>43476</c:v>
                </c:pt>
                <c:pt idx="956">
                  <c:v>43479</c:v>
                </c:pt>
                <c:pt idx="957">
                  <c:v>43480</c:v>
                </c:pt>
                <c:pt idx="958">
                  <c:v>43481</c:v>
                </c:pt>
                <c:pt idx="959">
                  <c:v>43482</c:v>
                </c:pt>
                <c:pt idx="960">
                  <c:v>43483</c:v>
                </c:pt>
                <c:pt idx="961">
                  <c:v>43486</c:v>
                </c:pt>
                <c:pt idx="962">
                  <c:v>43487</c:v>
                </c:pt>
                <c:pt idx="963">
                  <c:v>43488</c:v>
                </c:pt>
                <c:pt idx="964">
                  <c:v>43489</c:v>
                </c:pt>
                <c:pt idx="965">
                  <c:v>43490</c:v>
                </c:pt>
                <c:pt idx="966">
                  <c:v>43493</c:v>
                </c:pt>
                <c:pt idx="967">
                  <c:v>43494</c:v>
                </c:pt>
                <c:pt idx="968">
                  <c:v>43495</c:v>
                </c:pt>
                <c:pt idx="969">
                  <c:v>43496</c:v>
                </c:pt>
                <c:pt idx="970">
                  <c:v>43497</c:v>
                </c:pt>
                <c:pt idx="971">
                  <c:v>43507</c:v>
                </c:pt>
                <c:pt idx="972">
                  <c:v>43508</c:v>
                </c:pt>
                <c:pt idx="973">
                  <c:v>43509</c:v>
                </c:pt>
                <c:pt idx="974">
                  <c:v>43510</c:v>
                </c:pt>
                <c:pt idx="975">
                  <c:v>43511</c:v>
                </c:pt>
                <c:pt idx="976">
                  <c:v>43514</c:v>
                </c:pt>
                <c:pt idx="977">
                  <c:v>43515</c:v>
                </c:pt>
                <c:pt idx="978">
                  <c:v>43516</c:v>
                </c:pt>
                <c:pt idx="979">
                  <c:v>43517</c:v>
                </c:pt>
                <c:pt idx="980">
                  <c:v>43518</c:v>
                </c:pt>
                <c:pt idx="981">
                  <c:v>43521</c:v>
                </c:pt>
                <c:pt idx="982">
                  <c:v>43522</c:v>
                </c:pt>
                <c:pt idx="983">
                  <c:v>43523</c:v>
                </c:pt>
                <c:pt idx="984">
                  <c:v>43525</c:v>
                </c:pt>
                <c:pt idx="985">
                  <c:v>43528</c:v>
                </c:pt>
                <c:pt idx="986">
                  <c:v>43529</c:v>
                </c:pt>
                <c:pt idx="987">
                  <c:v>43530</c:v>
                </c:pt>
                <c:pt idx="988">
                  <c:v>43531</c:v>
                </c:pt>
                <c:pt idx="989">
                  <c:v>43532</c:v>
                </c:pt>
                <c:pt idx="990">
                  <c:v>43535</c:v>
                </c:pt>
                <c:pt idx="991">
                  <c:v>43536</c:v>
                </c:pt>
                <c:pt idx="992">
                  <c:v>43537</c:v>
                </c:pt>
                <c:pt idx="993">
                  <c:v>43539</c:v>
                </c:pt>
                <c:pt idx="994">
                  <c:v>43542</c:v>
                </c:pt>
                <c:pt idx="995">
                  <c:v>43543</c:v>
                </c:pt>
                <c:pt idx="996">
                  <c:v>43544</c:v>
                </c:pt>
                <c:pt idx="997">
                  <c:v>43545</c:v>
                </c:pt>
                <c:pt idx="998">
                  <c:v>43546</c:v>
                </c:pt>
                <c:pt idx="999">
                  <c:v>43549</c:v>
                </c:pt>
                <c:pt idx="1000">
                  <c:v>43550</c:v>
                </c:pt>
                <c:pt idx="1001">
                  <c:v>43551</c:v>
                </c:pt>
                <c:pt idx="1002">
                  <c:v>43552</c:v>
                </c:pt>
                <c:pt idx="1003">
                  <c:v>43553</c:v>
                </c:pt>
                <c:pt idx="1004">
                  <c:v>43556</c:v>
                </c:pt>
                <c:pt idx="1005">
                  <c:v>43557</c:v>
                </c:pt>
                <c:pt idx="1006">
                  <c:v>43558</c:v>
                </c:pt>
                <c:pt idx="1007">
                  <c:v>43559</c:v>
                </c:pt>
                <c:pt idx="1008">
                  <c:v>43560</c:v>
                </c:pt>
                <c:pt idx="1009">
                  <c:v>43563</c:v>
                </c:pt>
                <c:pt idx="1010">
                  <c:v>43564</c:v>
                </c:pt>
                <c:pt idx="1011">
                  <c:v>43565</c:v>
                </c:pt>
                <c:pt idx="1012">
                  <c:v>43571</c:v>
                </c:pt>
                <c:pt idx="1013">
                  <c:v>43572</c:v>
                </c:pt>
                <c:pt idx="1014">
                  <c:v>43573</c:v>
                </c:pt>
                <c:pt idx="1015">
                  <c:v>43574</c:v>
                </c:pt>
                <c:pt idx="1016">
                  <c:v>43577</c:v>
                </c:pt>
                <c:pt idx="1017">
                  <c:v>43578</c:v>
                </c:pt>
                <c:pt idx="1018">
                  <c:v>43579</c:v>
                </c:pt>
                <c:pt idx="1019">
                  <c:v>43580</c:v>
                </c:pt>
                <c:pt idx="1020">
                  <c:v>43581</c:v>
                </c:pt>
                <c:pt idx="1021">
                  <c:v>43587</c:v>
                </c:pt>
                <c:pt idx="1022">
                  <c:v>43588</c:v>
                </c:pt>
                <c:pt idx="1023">
                  <c:v>43591</c:v>
                </c:pt>
                <c:pt idx="1024">
                  <c:v>43592</c:v>
                </c:pt>
                <c:pt idx="1025">
                  <c:v>43593</c:v>
                </c:pt>
                <c:pt idx="1026">
                  <c:v>43594</c:v>
                </c:pt>
                <c:pt idx="1027">
                  <c:v>43595</c:v>
                </c:pt>
                <c:pt idx="1028">
                  <c:v>43598</c:v>
                </c:pt>
                <c:pt idx="1029">
                  <c:v>43599</c:v>
                </c:pt>
                <c:pt idx="1030">
                  <c:v>43600</c:v>
                </c:pt>
                <c:pt idx="1031">
                  <c:v>43602</c:v>
                </c:pt>
                <c:pt idx="1032">
                  <c:v>43605</c:v>
                </c:pt>
                <c:pt idx="1033">
                  <c:v>43606</c:v>
                </c:pt>
                <c:pt idx="1034">
                  <c:v>43607</c:v>
                </c:pt>
                <c:pt idx="1035">
                  <c:v>43608</c:v>
                </c:pt>
                <c:pt idx="1036">
                  <c:v>43609</c:v>
                </c:pt>
                <c:pt idx="1037">
                  <c:v>43612</c:v>
                </c:pt>
                <c:pt idx="1038">
                  <c:v>43613</c:v>
                </c:pt>
                <c:pt idx="1039">
                  <c:v>43614</c:v>
                </c:pt>
                <c:pt idx="1040">
                  <c:v>43615</c:v>
                </c:pt>
                <c:pt idx="1041">
                  <c:v>43616</c:v>
                </c:pt>
                <c:pt idx="1042">
                  <c:v>43619</c:v>
                </c:pt>
                <c:pt idx="1043">
                  <c:v>43620</c:v>
                </c:pt>
                <c:pt idx="1044">
                  <c:v>43621</c:v>
                </c:pt>
                <c:pt idx="1045">
                  <c:v>43622</c:v>
                </c:pt>
                <c:pt idx="1046">
                  <c:v>43623</c:v>
                </c:pt>
                <c:pt idx="1047">
                  <c:v>43626</c:v>
                </c:pt>
                <c:pt idx="1048">
                  <c:v>43627</c:v>
                </c:pt>
                <c:pt idx="1049">
                  <c:v>43628</c:v>
                </c:pt>
                <c:pt idx="1050">
                  <c:v>43629</c:v>
                </c:pt>
                <c:pt idx="1051">
                  <c:v>43630</c:v>
                </c:pt>
                <c:pt idx="1052">
                  <c:v>43633</c:v>
                </c:pt>
                <c:pt idx="1053">
                  <c:v>43634</c:v>
                </c:pt>
                <c:pt idx="1054">
                  <c:v>43635</c:v>
                </c:pt>
                <c:pt idx="1055">
                  <c:v>43636</c:v>
                </c:pt>
                <c:pt idx="1056">
                  <c:v>43637</c:v>
                </c:pt>
                <c:pt idx="1057">
                  <c:v>43640</c:v>
                </c:pt>
                <c:pt idx="1058">
                  <c:v>43641</c:v>
                </c:pt>
                <c:pt idx="1059">
                  <c:v>43642</c:v>
                </c:pt>
                <c:pt idx="1060">
                  <c:v>43643</c:v>
                </c:pt>
                <c:pt idx="1061">
                  <c:v>43644</c:v>
                </c:pt>
                <c:pt idx="1062">
                  <c:v>43647</c:v>
                </c:pt>
                <c:pt idx="1063">
                  <c:v>43648</c:v>
                </c:pt>
                <c:pt idx="1064">
                  <c:v>43649</c:v>
                </c:pt>
                <c:pt idx="1065">
                  <c:v>43650</c:v>
                </c:pt>
                <c:pt idx="1066">
                  <c:v>43651</c:v>
                </c:pt>
                <c:pt idx="1067">
                  <c:v>43654</c:v>
                </c:pt>
                <c:pt idx="1068">
                  <c:v>43655</c:v>
                </c:pt>
                <c:pt idx="1069">
                  <c:v>43656</c:v>
                </c:pt>
                <c:pt idx="1070">
                  <c:v>43657</c:v>
                </c:pt>
                <c:pt idx="1071">
                  <c:v>43658</c:v>
                </c:pt>
                <c:pt idx="1072">
                  <c:v>43661</c:v>
                </c:pt>
                <c:pt idx="1073">
                  <c:v>43662</c:v>
                </c:pt>
                <c:pt idx="1074">
                  <c:v>43664</c:v>
                </c:pt>
                <c:pt idx="1075">
                  <c:v>43665</c:v>
                </c:pt>
                <c:pt idx="1076">
                  <c:v>43668</c:v>
                </c:pt>
                <c:pt idx="1077">
                  <c:v>43669</c:v>
                </c:pt>
                <c:pt idx="1078">
                  <c:v>43670</c:v>
                </c:pt>
                <c:pt idx="1079">
                  <c:v>43671</c:v>
                </c:pt>
                <c:pt idx="1080">
                  <c:v>43672</c:v>
                </c:pt>
                <c:pt idx="1081">
                  <c:v>43675</c:v>
                </c:pt>
                <c:pt idx="1082">
                  <c:v>43676</c:v>
                </c:pt>
                <c:pt idx="1083">
                  <c:v>43677</c:v>
                </c:pt>
                <c:pt idx="1084">
                  <c:v>43678</c:v>
                </c:pt>
                <c:pt idx="1085">
                  <c:v>43679</c:v>
                </c:pt>
                <c:pt idx="1086">
                  <c:v>43682</c:v>
                </c:pt>
                <c:pt idx="1087">
                  <c:v>43683</c:v>
                </c:pt>
                <c:pt idx="1088">
                  <c:v>43684</c:v>
                </c:pt>
                <c:pt idx="1089">
                  <c:v>43685</c:v>
                </c:pt>
                <c:pt idx="1090">
                  <c:v>43686</c:v>
                </c:pt>
                <c:pt idx="1091">
                  <c:v>43689</c:v>
                </c:pt>
                <c:pt idx="1092">
                  <c:v>43690</c:v>
                </c:pt>
                <c:pt idx="1093">
                  <c:v>43691</c:v>
                </c:pt>
                <c:pt idx="1094">
                  <c:v>43692</c:v>
                </c:pt>
                <c:pt idx="1095">
                  <c:v>43693</c:v>
                </c:pt>
                <c:pt idx="1096">
                  <c:v>43696</c:v>
                </c:pt>
                <c:pt idx="1097">
                  <c:v>43697</c:v>
                </c:pt>
                <c:pt idx="1098">
                  <c:v>43698</c:v>
                </c:pt>
                <c:pt idx="1099">
                  <c:v>43699</c:v>
                </c:pt>
                <c:pt idx="1100">
                  <c:v>43700</c:v>
                </c:pt>
                <c:pt idx="1101">
                  <c:v>43703</c:v>
                </c:pt>
                <c:pt idx="1102">
                  <c:v>43704</c:v>
                </c:pt>
                <c:pt idx="1103">
                  <c:v>43705</c:v>
                </c:pt>
                <c:pt idx="1104">
                  <c:v>43706</c:v>
                </c:pt>
                <c:pt idx="1105">
                  <c:v>43707</c:v>
                </c:pt>
                <c:pt idx="1106">
                  <c:v>43711</c:v>
                </c:pt>
                <c:pt idx="1107">
                  <c:v>43712</c:v>
                </c:pt>
                <c:pt idx="1108">
                  <c:v>43713</c:v>
                </c:pt>
                <c:pt idx="1109">
                  <c:v>43714</c:v>
                </c:pt>
                <c:pt idx="1110">
                  <c:v>43718</c:v>
                </c:pt>
                <c:pt idx="1111">
                  <c:v>43719</c:v>
                </c:pt>
                <c:pt idx="1112">
                  <c:v>43720</c:v>
                </c:pt>
                <c:pt idx="1113">
                  <c:v>43721</c:v>
                </c:pt>
                <c:pt idx="1114">
                  <c:v>43724</c:v>
                </c:pt>
                <c:pt idx="1115">
                  <c:v>43725</c:v>
                </c:pt>
                <c:pt idx="1116">
                  <c:v>43726</c:v>
                </c:pt>
                <c:pt idx="1117">
                  <c:v>43727</c:v>
                </c:pt>
                <c:pt idx="1118">
                  <c:v>43728</c:v>
                </c:pt>
                <c:pt idx="1119">
                  <c:v>43731</c:v>
                </c:pt>
                <c:pt idx="1120">
                  <c:v>43732</c:v>
                </c:pt>
                <c:pt idx="1121">
                  <c:v>43733</c:v>
                </c:pt>
                <c:pt idx="1122">
                  <c:v>43734</c:v>
                </c:pt>
                <c:pt idx="1123">
                  <c:v>43735</c:v>
                </c:pt>
                <c:pt idx="1124">
                  <c:v>43738</c:v>
                </c:pt>
                <c:pt idx="1125">
                  <c:v>43739</c:v>
                </c:pt>
                <c:pt idx="1126">
                  <c:v>43740</c:v>
                </c:pt>
                <c:pt idx="1127">
                  <c:v>43741</c:v>
                </c:pt>
                <c:pt idx="1128">
                  <c:v>43742</c:v>
                </c:pt>
                <c:pt idx="1129">
                  <c:v>43745</c:v>
                </c:pt>
                <c:pt idx="1130">
                  <c:v>43746</c:v>
                </c:pt>
                <c:pt idx="1131">
                  <c:v>43747</c:v>
                </c:pt>
                <c:pt idx="1132">
                  <c:v>43748</c:v>
                </c:pt>
                <c:pt idx="1133">
                  <c:v>43749</c:v>
                </c:pt>
                <c:pt idx="1134">
                  <c:v>43752</c:v>
                </c:pt>
                <c:pt idx="1135">
                  <c:v>43753</c:v>
                </c:pt>
                <c:pt idx="1136">
                  <c:v>43754</c:v>
                </c:pt>
                <c:pt idx="1137">
                  <c:v>43755</c:v>
                </c:pt>
                <c:pt idx="1138">
                  <c:v>43760</c:v>
                </c:pt>
                <c:pt idx="1139">
                  <c:v>43761</c:v>
                </c:pt>
                <c:pt idx="1140">
                  <c:v>43762</c:v>
                </c:pt>
                <c:pt idx="1141">
                  <c:v>43763</c:v>
                </c:pt>
                <c:pt idx="1142">
                  <c:v>43766</c:v>
                </c:pt>
                <c:pt idx="1143">
                  <c:v>43767</c:v>
                </c:pt>
                <c:pt idx="1144">
                  <c:v>43768</c:v>
                </c:pt>
                <c:pt idx="1145">
                  <c:v>43769</c:v>
                </c:pt>
                <c:pt idx="1146">
                  <c:v>43770</c:v>
                </c:pt>
                <c:pt idx="1147">
                  <c:v>43773</c:v>
                </c:pt>
                <c:pt idx="1148">
                  <c:v>43774</c:v>
                </c:pt>
                <c:pt idx="1149">
                  <c:v>43775</c:v>
                </c:pt>
                <c:pt idx="1150">
                  <c:v>43776</c:v>
                </c:pt>
                <c:pt idx="1151">
                  <c:v>43780</c:v>
                </c:pt>
                <c:pt idx="1152">
                  <c:v>43782</c:v>
                </c:pt>
                <c:pt idx="1153">
                  <c:v>43783</c:v>
                </c:pt>
                <c:pt idx="1154">
                  <c:v>43784</c:v>
                </c:pt>
                <c:pt idx="1155">
                  <c:v>43787</c:v>
                </c:pt>
                <c:pt idx="1156">
                  <c:v>43788</c:v>
                </c:pt>
                <c:pt idx="1157">
                  <c:v>43789</c:v>
                </c:pt>
                <c:pt idx="1158">
                  <c:v>43790</c:v>
                </c:pt>
                <c:pt idx="1159">
                  <c:v>43791</c:v>
                </c:pt>
                <c:pt idx="1160">
                  <c:v>43794</c:v>
                </c:pt>
                <c:pt idx="1161">
                  <c:v>43795</c:v>
                </c:pt>
                <c:pt idx="1162">
                  <c:v>43796</c:v>
                </c:pt>
                <c:pt idx="1163">
                  <c:v>43797</c:v>
                </c:pt>
                <c:pt idx="1164">
                  <c:v>43798</c:v>
                </c:pt>
                <c:pt idx="1165">
                  <c:v>43801</c:v>
                </c:pt>
                <c:pt idx="1166">
                  <c:v>43802</c:v>
                </c:pt>
                <c:pt idx="1167">
                  <c:v>43803</c:v>
                </c:pt>
                <c:pt idx="1168">
                  <c:v>43804</c:v>
                </c:pt>
                <c:pt idx="1169">
                  <c:v>43805</c:v>
                </c:pt>
                <c:pt idx="1170">
                  <c:v>43808</c:v>
                </c:pt>
                <c:pt idx="1171">
                  <c:v>43809</c:v>
                </c:pt>
                <c:pt idx="1172">
                  <c:v>43810</c:v>
                </c:pt>
                <c:pt idx="1173">
                  <c:v>43811</c:v>
                </c:pt>
                <c:pt idx="1174">
                  <c:v>43812</c:v>
                </c:pt>
                <c:pt idx="1175">
                  <c:v>43815</c:v>
                </c:pt>
                <c:pt idx="1176">
                  <c:v>43816</c:v>
                </c:pt>
                <c:pt idx="1177">
                  <c:v>43817</c:v>
                </c:pt>
                <c:pt idx="1178">
                  <c:v>43818</c:v>
                </c:pt>
                <c:pt idx="1179">
                  <c:v>43819</c:v>
                </c:pt>
                <c:pt idx="1180">
                  <c:v>43822</c:v>
                </c:pt>
                <c:pt idx="1181">
                  <c:v>43823</c:v>
                </c:pt>
                <c:pt idx="1182">
                  <c:v>43824</c:v>
                </c:pt>
                <c:pt idx="1183">
                  <c:v>43825</c:v>
                </c:pt>
                <c:pt idx="1184">
                  <c:v>43826</c:v>
                </c:pt>
                <c:pt idx="1185">
                  <c:v>43829</c:v>
                </c:pt>
                <c:pt idx="1186">
                  <c:v>43832</c:v>
                </c:pt>
                <c:pt idx="1187">
                  <c:v>43833</c:v>
                </c:pt>
                <c:pt idx="1188">
                  <c:v>43836</c:v>
                </c:pt>
                <c:pt idx="1189">
                  <c:v>43837</c:v>
                </c:pt>
                <c:pt idx="1190">
                  <c:v>43838</c:v>
                </c:pt>
                <c:pt idx="1191">
                  <c:v>43839</c:v>
                </c:pt>
                <c:pt idx="1192">
                  <c:v>43840</c:v>
                </c:pt>
                <c:pt idx="1193">
                  <c:v>43843</c:v>
                </c:pt>
                <c:pt idx="1194">
                  <c:v>43844</c:v>
                </c:pt>
                <c:pt idx="1195">
                  <c:v>43845</c:v>
                </c:pt>
                <c:pt idx="1196">
                  <c:v>43846</c:v>
                </c:pt>
                <c:pt idx="1197">
                  <c:v>43847</c:v>
                </c:pt>
                <c:pt idx="1198">
                  <c:v>43850</c:v>
                </c:pt>
                <c:pt idx="1199">
                  <c:v>43851</c:v>
                </c:pt>
                <c:pt idx="1200">
                  <c:v>43852</c:v>
                </c:pt>
                <c:pt idx="1201">
                  <c:v>43860</c:v>
                </c:pt>
                <c:pt idx="1202">
                  <c:v>43861</c:v>
                </c:pt>
                <c:pt idx="1203">
                  <c:v>43864</c:v>
                </c:pt>
                <c:pt idx="1204">
                  <c:v>43865</c:v>
                </c:pt>
                <c:pt idx="1205">
                  <c:v>43866</c:v>
                </c:pt>
                <c:pt idx="1206">
                  <c:v>43867</c:v>
                </c:pt>
                <c:pt idx="1207">
                  <c:v>43868</c:v>
                </c:pt>
                <c:pt idx="1208">
                  <c:v>43871</c:v>
                </c:pt>
                <c:pt idx="1209">
                  <c:v>43872</c:v>
                </c:pt>
                <c:pt idx="1210">
                  <c:v>43873</c:v>
                </c:pt>
                <c:pt idx="1211">
                  <c:v>43874</c:v>
                </c:pt>
                <c:pt idx="1212">
                  <c:v>43875</c:v>
                </c:pt>
                <c:pt idx="1213">
                  <c:v>43878</c:v>
                </c:pt>
                <c:pt idx="1214">
                  <c:v>43879</c:v>
                </c:pt>
                <c:pt idx="1215">
                  <c:v>43880</c:v>
                </c:pt>
                <c:pt idx="1216">
                  <c:v>43881</c:v>
                </c:pt>
                <c:pt idx="1217">
                  <c:v>43882</c:v>
                </c:pt>
                <c:pt idx="1218">
                  <c:v>43885</c:v>
                </c:pt>
                <c:pt idx="1219">
                  <c:v>43886</c:v>
                </c:pt>
                <c:pt idx="1220">
                  <c:v>43887</c:v>
                </c:pt>
                <c:pt idx="1221">
                  <c:v>43888</c:v>
                </c:pt>
                <c:pt idx="1222">
                  <c:v>43889</c:v>
                </c:pt>
                <c:pt idx="1223">
                  <c:v>43892</c:v>
                </c:pt>
                <c:pt idx="1224">
                  <c:v>43893</c:v>
                </c:pt>
                <c:pt idx="1225">
                  <c:v>43894</c:v>
                </c:pt>
                <c:pt idx="1226">
                  <c:v>43895</c:v>
                </c:pt>
                <c:pt idx="1227">
                  <c:v>43896</c:v>
                </c:pt>
                <c:pt idx="1228">
                  <c:v>43899</c:v>
                </c:pt>
                <c:pt idx="1229">
                  <c:v>43900</c:v>
                </c:pt>
                <c:pt idx="1230">
                  <c:v>43901</c:v>
                </c:pt>
                <c:pt idx="1231">
                  <c:v>43902</c:v>
                </c:pt>
                <c:pt idx="1232">
                  <c:v>43903</c:v>
                </c:pt>
                <c:pt idx="1233">
                  <c:v>43906</c:v>
                </c:pt>
                <c:pt idx="1234">
                  <c:v>43907</c:v>
                </c:pt>
                <c:pt idx="1235">
                  <c:v>43908</c:v>
                </c:pt>
                <c:pt idx="1236">
                  <c:v>43909</c:v>
                </c:pt>
                <c:pt idx="1237">
                  <c:v>43910</c:v>
                </c:pt>
                <c:pt idx="1238">
                  <c:v>43913</c:v>
                </c:pt>
                <c:pt idx="1239">
                  <c:v>43914</c:v>
                </c:pt>
                <c:pt idx="1240">
                  <c:v>43915</c:v>
                </c:pt>
                <c:pt idx="1241">
                  <c:v>43916</c:v>
                </c:pt>
                <c:pt idx="1242">
                  <c:v>43917</c:v>
                </c:pt>
                <c:pt idx="1243">
                  <c:v>43920</c:v>
                </c:pt>
                <c:pt idx="1244">
                  <c:v>43921</c:v>
                </c:pt>
                <c:pt idx="1245">
                  <c:v>43922</c:v>
                </c:pt>
                <c:pt idx="1246">
                  <c:v>43924</c:v>
                </c:pt>
                <c:pt idx="1247">
                  <c:v>43927</c:v>
                </c:pt>
                <c:pt idx="1248">
                  <c:v>43928</c:v>
                </c:pt>
                <c:pt idx="1249">
                  <c:v>43929</c:v>
                </c:pt>
                <c:pt idx="1250">
                  <c:v>43930</c:v>
                </c:pt>
                <c:pt idx="1251">
                  <c:v>43931</c:v>
                </c:pt>
                <c:pt idx="1252">
                  <c:v>43934</c:v>
                </c:pt>
                <c:pt idx="1253">
                  <c:v>43935</c:v>
                </c:pt>
                <c:pt idx="1254">
                  <c:v>43936</c:v>
                </c:pt>
                <c:pt idx="1255">
                  <c:v>43937</c:v>
                </c:pt>
                <c:pt idx="1256">
                  <c:v>43938</c:v>
                </c:pt>
                <c:pt idx="1257">
                  <c:v>43941</c:v>
                </c:pt>
                <c:pt idx="1258">
                  <c:v>43942</c:v>
                </c:pt>
                <c:pt idx="1259">
                  <c:v>43943</c:v>
                </c:pt>
                <c:pt idx="1260">
                  <c:v>43944</c:v>
                </c:pt>
                <c:pt idx="1261">
                  <c:v>43945</c:v>
                </c:pt>
                <c:pt idx="1262">
                  <c:v>43948</c:v>
                </c:pt>
                <c:pt idx="1263">
                  <c:v>43949</c:v>
                </c:pt>
                <c:pt idx="1264">
                  <c:v>43950</c:v>
                </c:pt>
                <c:pt idx="1265">
                  <c:v>43955</c:v>
                </c:pt>
                <c:pt idx="1266">
                  <c:v>43956</c:v>
                </c:pt>
                <c:pt idx="1267">
                  <c:v>43957</c:v>
                </c:pt>
                <c:pt idx="1268">
                  <c:v>43958</c:v>
                </c:pt>
                <c:pt idx="1269">
                  <c:v>43959</c:v>
                </c:pt>
                <c:pt idx="1270">
                  <c:v>43962</c:v>
                </c:pt>
                <c:pt idx="1271">
                  <c:v>43963</c:v>
                </c:pt>
                <c:pt idx="1272">
                  <c:v>43964</c:v>
                </c:pt>
                <c:pt idx="1273">
                  <c:v>43965</c:v>
                </c:pt>
                <c:pt idx="1274">
                  <c:v>43966</c:v>
                </c:pt>
                <c:pt idx="1275">
                  <c:v>43969</c:v>
                </c:pt>
                <c:pt idx="1276">
                  <c:v>43970</c:v>
                </c:pt>
                <c:pt idx="1277">
                  <c:v>43971</c:v>
                </c:pt>
                <c:pt idx="1278">
                  <c:v>43972</c:v>
                </c:pt>
                <c:pt idx="1279">
                  <c:v>43973</c:v>
                </c:pt>
                <c:pt idx="1280">
                  <c:v>43976</c:v>
                </c:pt>
                <c:pt idx="1281">
                  <c:v>43977</c:v>
                </c:pt>
                <c:pt idx="1282">
                  <c:v>43978</c:v>
                </c:pt>
                <c:pt idx="1283">
                  <c:v>43979</c:v>
                </c:pt>
                <c:pt idx="1284">
                  <c:v>43980</c:v>
                </c:pt>
                <c:pt idx="1285">
                  <c:v>43983</c:v>
                </c:pt>
                <c:pt idx="1286">
                  <c:v>43984</c:v>
                </c:pt>
                <c:pt idx="1287">
                  <c:v>43985</c:v>
                </c:pt>
                <c:pt idx="1288">
                  <c:v>43986</c:v>
                </c:pt>
                <c:pt idx="1289">
                  <c:v>43987</c:v>
                </c:pt>
                <c:pt idx="1290">
                  <c:v>43990</c:v>
                </c:pt>
                <c:pt idx="1291">
                  <c:v>43991</c:v>
                </c:pt>
                <c:pt idx="1292">
                  <c:v>43992</c:v>
                </c:pt>
                <c:pt idx="1293">
                  <c:v>43993</c:v>
                </c:pt>
                <c:pt idx="1294">
                  <c:v>43994</c:v>
                </c:pt>
                <c:pt idx="1295">
                  <c:v>43997</c:v>
                </c:pt>
                <c:pt idx="1296">
                  <c:v>43998</c:v>
                </c:pt>
                <c:pt idx="1297">
                  <c:v>43999</c:v>
                </c:pt>
                <c:pt idx="1298">
                  <c:v>44000</c:v>
                </c:pt>
                <c:pt idx="1299">
                  <c:v>44001</c:v>
                </c:pt>
                <c:pt idx="1300">
                  <c:v>44004</c:v>
                </c:pt>
                <c:pt idx="1301">
                  <c:v>44005</c:v>
                </c:pt>
                <c:pt idx="1302">
                  <c:v>44006</c:v>
                </c:pt>
                <c:pt idx="1303">
                  <c:v>44007</c:v>
                </c:pt>
                <c:pt idx="1304">
                  <c:v>44008</c:v>
                </c:pt>
                <c:pt idx="1305">
                  <c:v>44011</c:v>
                </c:pt>
                <c:pt idx="1306">
                  <c:v>44012</c:v>
                </c:pt>
                <c:pt idx="1307">
                  <c:v>44013</c:v>
                </c:pt>
                <c:pt idx="1308">
                  <c:v>44013</c:v>
                </c:pt>
                <c:pt idx="1309">
                  <c:v>44014</c:v>
                </c:pt>
                <c:pt idx="1310">
                  <c:v>44015</c:v>
                </c:pt>
                <c:pt idx="1311">
                  <c:v>44018</c:v>
                </c:pt>
                <c:pt idx="1312">
                  <c:v>44019</c:v>
                </c:pt>
                <c:pt idx="1313">
                  <c:v>44020</c:v>
                </c:pt>
                <c:pt idx="1314">
                  <c:v>44021</c:v>
                </c:pt>
                <c:pt idx="1315">
                  <c:v>44022</c:v>
                </c:pt>
                <c:pt idx="1316">
                  <c:v>44025</c:v>
                </c:pt>
                <c:pt idx="1317">
                  <c:v>44026</c:v>
                </c:pt>
                <c:pt idx="1318">
                  <c:v>44027</c:v>
                </c:pt>
                <c:pt idx="1319">
                  <c:v>44028</c:v>
                </c:pt>
                <c:pt idx="1320">
                  <c:v>44029</c:v>
                </c:pt>
                <c:pt idx="1321">
                  <c:v>44032</c:v>
                </c:pt>
                <c:pt idx="1322">
                  <c:v>44033</c:v>
                </c:pt>
                <c:pt idx="1323">
                  <c:v>44034</c:v>
                </c:pt>
                <c:pt idx="1324">
                  <c:v>44035</c:v>
                </c:pt>
                <c:pt idx="1325">
                  <c:v>44036</c:v>
                </c:pt>
                <c:pt idx="1326">
                  <c:v>44039</c:v>
                </c:pt>
                <c:pt idx="1327">
                  <c:v>44040</c:v>
                </c:pt>
                <c:pt idx="1328">
                  <c:v>44041</c:v>
                </c:pt>
                <c:pt idx="1329">
                  <c:v>44042</c:v>
                </c:pt>
                <c:pt idx="1330">
                  <c:v>44043</c:v>
                </c:pt>
                <c:pt idx="1331">
                  <c:v>44046</c:v>
                </c:pt>
                <c:pt idx="1332">
                  <c:v>44047</c:v>
                </c:pt>
                <c:pt idx="1333">
                  <c:v>44048</c:v>
                </c:pt>
                <c:pt idx="1334">
                  <c:v>44049</c:v>
                </c:pt>
                <c:pt idx="1335">
                  <c:v>44050</c:v>
                </c:pt>
                <c:pt idx="1336">
                  <c:v>44053</c:v>
                </c:pt>
                <c:pt idx="1337">
                  <c:v>44054</c:v>
                </c:pt>
                <c:pt idx="1338">
                  <c:v>44055</c:v>
                </c:pt>
                <c:pt idx="1339">
                  <c:v>44056</c:v>
                </c:pt>
                <c:pt idx="1340">
                  <c:v>44057</c:v>
                </c:pt>
                <c:pt idx="1341">
                  <c:v>44060</c:v>
                </c:pt>
                <c:pt idx="1342">
                  <c:v>44061</c:v>
                </c:pt>
                <c:pt idx="1343">
                  <c:v>44062</c:v>
                </c:pt>
                <c:pt idx="1344">
                  <c:v>44063</c:v>
                </c:pt>
                <c:pt idx="1345">
                  <c:v>44064</c:v>
                </c:pt>
                <c:pt idx="1346">
                  <c:v>44067</c:v>
                </c:pt>
                <c:pt idx="1347">
                  <c:v>44068</c:v>
                </c:pt>
                <c:pt idx="1348">
                  <c:v>44069</c:v>
                </c:pt>
                <c:pt idx="1349">
                  <c:v>44070</c:v>
                </c:pt>
                <c:pt idx="1350">
                  <c:v>44071</c:v>
                </c:pt>
                <c:pt idx="1351">
                  <c:v>44074</c:v>
                </c:pt>
                <c:pt idx="1352">
                  <c:v>44075</c:v>
                </c:pt>
                <c:pt idx="1353">
                  <c:v>44077</c:v>
                </c:pt>
                <c:pt idx="1354">
                  <c:v>44078</c:v>
                </c:pt>
                <c:pt idx="1355">
                  <c:v>44081</c:v>
                </c:pt>
                <c:pt idx="1356">
                  <c:v>44082</c:v>
                </c:pt>
                <c:pt idx="1357">
                  <c:v>44083</c:v>
                </c:pt>
                <c:pt idx="1358">
                  <c:v>44084</c:v>
                </c:pt>
                <c:pt idx="1359">
                  <c:v>44085</c:v>
                </c:pt>
                <c:pt idx="1360">
                  <c:v>44088</c:v>
                </c:pt>
                <c:pt idx="1361">
                  <c:v>44089</c:v>
                </c:pt>
                <c:pt idx="1362">
                  <c:v>44090</c:v>
                </c:pt>
                <c:pt idx="1363">
                  <c:v>44091</c:v>
                </c:pt>
                <c:pt idx="1364">
                  <c:v>44092</c:v>
                </c:pt>
                <c:pt idx="1365">
                  <c:v>44095</c:v>
                </c:pt>
                <c:pt idx="1366">
                  <c:v>44096</c:v>
                </c:pt>
                <c:pt idx="1367">
                  <c:v>44097</c:v>
                </c:pt>
                <c:pt idx="1368">
                  <c:v>44098</c:v>
                </c:pt>
                <c:pt idx="1369">
                  <c:v>44099</c:v>
                </c:pt>
                <c:pt idx="1370">
                  <c:v>44102</c:v>
                </c:pt>
                <c:pt idx="1371">
                  <c:v>44103</c:v>
                </c:pt>
                <c:pt idx="1372">
                  <c:v>44104</c:v>
                </c:pt>
                <c:pt idx="1373">
                  <c:v>44105</c:v>
                </c:pt>
                <c:pt idx="1374">
                  <c:v>44106</c:v>
                </c:pt>
                <c:pt idx="1375">
                  <c:v>44109</c:v>
                </c:pt>
                <c:pt idx="1376">
                  <c:v>44110</c:v>
                </c:pt>
                <c:pt idx="1377">
                  <c:v>44111</c:v>
                </c:pt>
                <c:pt idx="1378">
                  <c:v>44112</c:v>
                </c:pt>
                <c:pt idx="1379">
                  <c:v>44113</c:v>
                </c:pt>
                <c:pt idx="1380">
                  <c:v>44116</c:v>
                </c:pt>
                <c:pt idx="1381">
                  <c:v>44117</c:v>
                </c:pt>
                <c:pt idx="1382">
                  <c:v>44118</c:v>
                </c:pt>
                <c:pt idx="1383">
                  <c:v>44119</c:v>
                </c:pt>
                <c:pt idx="1384">
                  <c:v>44120</c:v>
                </c:pt>
                <c:pt idx="1385">
                  <c:v>44123</c:v>
                </c:pt>
                <c:pt idx="1386">
                  <c:v>44124</c:v>
                </c:pt>
                <c:pt idx="1387">
                  <c:v>44125</c:v>
                </c:pt>
                <c:pt idx="1388">
                  <c:v>44126</c:v>
                </c:pt>
                <c:pt idx="1389">
                  <c:v>44127</c:v>
                </c:pt>
                <c:pt idx="1390">
                  <c:v>44130</c:v>
                </c:pt>
                <c:pt idx="1391">
                  <c:v>44131</c:v>
                </c:pt>
                <c:pt idx="1392">
                  <c:v>44132</c:v>
                </c:pt>
                <c:pt idx="1393">
                  <c:v>44133</c:v>
                </c:pt>
                <c:pt idx="1394">
                  <c:v>44134</c:v>
                </c:pt>
                <c:pt idx="1395">
                  <c:v>44137</c:v>
                </c:pt>
                <c:pt idx="1396">
                  <c:v>44138</c:v>
                </c:pt>
                <c:pt idx="1397">
                  <c:v>44139</c:v>
                </c:pt>
                <c:pt idx="1398">
                  <c:v>44140</c:v>
                </c:pt>
                <c:pt idx="1399">
                  <c:v>44141</c:v>
                </c:pt>
                <c:pt idx="1400">
                  <c:v>44144</c:v>
                </c:pt>
                <c:pt idx="1401">
                  <c:v>44145</c:v>
                </c:pt>
                <c:pt idx="1402">
                  <c:v>44146</c:v>
                </c:pt>
                <c:pt idx="1403">
                  <c:v>44147</c:v>
                </c:pt>
                <c:pt idx="1404">
                  <c:v>44148</c:v>
                </c:pt>
                <c:pt idx="1405">
                  <c:v>44151</c:v>
                </c:pt>
                <c:pt idx="1406">
                  <c:v>44152</c:v>
                </c:pt>
                <c:pt idx="1407">
                  <c:v>44153</c:v>
                </c:pt>
                <c:pt idx="1408">
                  <c:v>44154</c:v>
                </c:pt>
                <c:pt idx="1409">
                  <c:v>44155</c:v>
                </c:pt>
                <c:pt idx="1410">
                  <c:v>44158</c:v>
                </c:pt>
                <c:pt idx="1411">
                  <c:v>44159</c:v>
                </c:pt>
                <c:pt idx="1412">
                  <c:v>44160</c:v>
                </c:pt>
                <c:pt idx="1413">
                  <c:v>44161</c:v>
                </c:pt>
                <c:pt idx="1414">
                  <c:v>44162</c:v>
                </c:pt>
                <c:pt idx="1415">
                  <c:v>44165</c:v>
                </c:pt>
                <c:pt idx="1416">
                  <c:v>44166</c:v>
                </c:pt>
                <c:pt idx="1417">
                  <c:v>44167</c:v>
                </c:pt>
                <c:pt idx="1418">
                  <c:v>44168</c:v>
                </c:pt>
                <c:pt idx="1419">
                  <c:v>44169</c:v>
                </c:pt>
                <c:pt idx="1420">
                  <c:v>44172</c:v>
                </c:pt>
                <c:pt idx="1421">
                  <c:v>44173</c:v>
                </c:pt>
                <c:pt idx="1422">
                  <c:v>44174</c:v>
                </c:pt>
                <c:pt idx="1423">
                  <c:v>44175</c:v>
                </c:pt>
                <c:pt idx="1424">
                  <c:v>44176</c:v>
                </c:pt>
                <c:pt idx="1425">
                  <c:v>44179</c:v>
                </c:pt>
                <c:pt idx="1426">
                  <c:v>44180</c:v>
                </c:pt>
                <c:pt idx="1427">
                  <c:v>44181</c:v>
                </c:pt>
                <c:pt idx="1428">
                  <c:v>44182</c:v>
                </c:pt>
                <c:pt idx="1429">
                  <c:v>44183</c:v>
                </c:pt>
                <c:pt idx="1430">
                  <c:v>44186</c:v>
                </c:pt>
                <c:pt idx="1431">
                  <c:v>44187</c:v>
                </c:pt>
                <c:pt idx="1432">
                  <c:v>44188</c:v>
                </c:pt>
                <c:pt idx="1433">
                  <c:v>44189</c:v>
                </c:pt>
                <c:pt idx="1434">
                  <c:v>44190</c:v>
                </c:pt>
                <c:pt idx="1435">
                  <c:v>44193</c:v>
                </c:pt>
                <c:pt idx="1436">
                  <c:v>44194</c:v>
                </c:pt>
                <c:pt idx="1437">
                  <c:v>44195</c:v>
                </c:pt>
                <c:pt idx="1438">
                  <c:v>44196</c:v>
                </c:pt>
                <c:pt idx="1439">
                  <c:v>44200</c:v>
                </c:pt>
                <c:pt idx="1440">
                  <c:v>44201</c:v>
                </c:pt>
                <c:pt idx="1441">
                  <c:v>44202</c:v>
                </c:pt>
                <c:pt idx="1442">
                  <c:v>44203</c:v>
                </c:pt>
                <c:pt idx="1443">
                  <c:v>44204</c:v>
                </c:pt>
                <c:pt idx="1444">
                  <c:v>44207</c:v>
                </c:pt>
                <c:pt idx="1445">
                  <c:v>44208</c:v>
                </c:pt>
                <c:pt idx="1446">
                  <c:v>44209</c:v>
                </c:pt>
                <c:pt idx="1447">
                  <c:v>44210</c:v>
                </c:pt>
                <c:pt idx="1448">
                  <c:v>44211</c:v>
                </c:pt>
                <c:pt idx="1449">
                  <c:v>44214</c:v>
                </c:pt>
                <c:pt idx="1450">
                  <c:v>44215</c:v>
                </c:pt>
                <c:pt idx="1451">
                  <c:v>44216</c:v>
                </c:pt>
                <c:pt idx="1452">
                  <c:v>44217</c:v>
                </c:pt>
                <c:pt idx="1453">
                  <c:v>44218</c:v>
                </c:pt>
                <c:pt idx="1454">
                  <c:v>44221</c:v>
                </c:pt>
                <c:pt idx="1455">
                  <c:v>44222</c:v>
                </c:pt>
                <c:pt idx="1456">
                  <c:v>44223</c:v>
                </c:pt>
                <c:pt idx="1457">
                  <c:v>44224</c:v>
                </c:pt>
                <c:pt idx="1458">
                  <c:v>44225</c:v>
                </c:pt>
                <c:pt idx="1459">
                  <c:v>44228</c:v>
                </c:pt>
                <c:pt idx="1460">
                  <c:v>44229</c:v>
                </c:pt>
                <c:pt idx="1461">
                  <c:v>44230</c:v>
                </c:pt>
                <c:pt idx="1462">
                  <c:v>44231</c:v>
                </c:pt>
                <c:pt idx="1463">
                  <c:v>44232</c:v>
                </c:pt>
                <c:pt idx="1464">
                  <c:v>44235</c:v>
                </c:pt>
                <c:pt idx="1465">
                  <c:v>44236</c:v>
                </c:pt>
                <c:pt idx="1466">
                  <c:v>44244</c:v>
                </c:pt>
                <c:pt idx="1467">
                  <c:v>44245</c:v>
                </c:pt>
                <c:pt idx="1468">
                  <c:v>44246</c:v>
                </c:pt>
                <c:pt idx="1469">
                  <c:v>44249</c:v>
                </c:pt>
                <c:pt idx="1470">
                  <c:v>44250</c:v>
                </c:pt>
                <c:pt idx="1471">
                  <c:v>44251</c:v>
                </c:pt>
                <c:pt idx="1472">
                  <c:v>44252</c:v>
                </c:pt>
                <c:pt idx="1473">
                  <c:v>44253</c:v>
                </c:pt>
                <c:pt idx="1474">
                  <c:v>44256</c:v>
                </c:pt>
                <c:pt idx="1475">
                  <c:v>44257</c:v>
                </c:pt>
                <c:pt idx="1476">
                  <c:v>44258</c:v>
                </c:pt>
                <c:pt idx="1477">
                  <c:v>44259</c:v>
                </c:pt>
                <c:pt idx="1478">
                  <c:v>44260</c:v>
                </c:pt>
                <c:pt idx="1479">
                  <c:v>44263</c:v>
                </c:pt>
                <c:pt idx="1480">
                  <c:v>44264</c:v>
                </c:pt>
                <c:pt idx="1481">
                  <c:v>44265</c:v>
                </c:pt>
                <c:pt idx="1482">
                  <c:v>44266</c:v>
                </c:pt>
                <c:pt idx="1483">
                  <c:v>44267</c:v>
                </c:pt>
                <c:pt idx="1484">
                  <c:v>44270</c:v>
                </c:pt>
                <c:pt idx="1485">
                  <c:v>44271</c:v>
                </c:pt>
                <c:pt idx="1486">
                  <c:v>44272</c:v>
                </c:pt>
                <c:pt idx="1487">
                  <c:v>44273</c:v>
                </c:pt>
                <c:pt idx="1488">
                  <c:v>44274</c:v>
                </c:pt>
                <c:pt idx="1489">
                  <c:v>44277</c:v>
                </c:pt>
                <c:pt idx="1490">
                  <c:v>44278</c:v>
                </c:pt>
                <c:pt idx="1491">
                  <c:v>44279</c:v>
                </c:pt>
                <c:pt idx="1492">
                  <c:v>44280</c:v>
                </c:pt>
                <c:pt idx="1493">
                  <c:v>44281</c:v>
                </c:pt>
                <c:pt idx="1494">
                  <c:v>44284</c:v>
                </c:pt>
                <c:pt idx="1495">
                  <c:v>44285</c:v>
                </c:pt>
                <c:pt idx="1496">
                  <c:v>44286</c:v>
                </c:pt>
                <c:pt idx="1497">
                  <c:v>44287</c:v>
                </c:pt>
                <c:pt idx="1498">
                  <c:v>44288</c:v>
                </c:pt>
                <c:pt idx="1499">
                  <c:v>44291</c:v>
                </c:pt>
                <c:pt idx="1500">
                  <c:v>44292</c:v>
                </c:pt>
                <c:pt idx="1501">
                  <c:v>44293</c:v>
                </c:pt>
                <c:pt idx="1502">
                  <c:v>44294</c:v>
                </c:pt>
                <c:pt idx="1503">
                  <c:v>44295</c:v>
                </c:pt>
                <c:pt idx="1504">
                  <c:v>44298</c:v>
                </c:pt>
                <c:pt idx="1505">
                  <c:v>44299</c:v>
                </c:pt>
                <c:pt idx="1506">
                  <c:v>44300</c:v>
                </c:pt>
                <c:pt idx="1507">
                  <c:v>44301</c:v>
                </c:pt>
                <c:pt idx="1508">
                  <c:v>44302</c:v>
                </c:pt>
                <c:pt idx="1509">
                  <c:v>44305</c:v>
                </c:pt>
                <c:pt idx="1510">
                  <c:v>44306</c:v>
                </c:pt>
                <c:pt idx="1511">
                  <c:v>44308</c:v>
                </c:pt>
                <c:pt idx="1512">
                  <c:v>44309</c:v>
                </c:pt>
                <c:pt idx="1513">
                  <c:v>44312</c:v>
                </c:pt>
                <c:pt idx="1514">
                  <c:v>44313</c:v>
                </c:pt>
                <c:pt idx="1515">
                  <c:v>44314</c:v>
                </c:pt>
                <c:pt idx="1516">
                  <c:v>44315</c:v>
                </c:pt>
                <c:pt idx="1517">
                  <c:v>44320</c:v>
                </c:pt>
                <c:pt idx="1518">
                  <c:v>44321</c:v>
                </c:pt>
                <c:pt idx="1519">
                  <c:v>44322</c:v>
                </c:pt>
                <c:pt idx="1520">
                  <c:v>44323</c:v>
                </c:pt>
                <c:pt idx="1521">
                  <c:v>44326</c:v>
                </c:pt>
                <c:pt idx="1522">
                  <c:v>44327</c:v>
                </c:pt>
                <c:pt idx="1523">
                  <c:v>44328</c:v>
                </c:pt>
                <c:pt idx="1524">
                  <c:v>44329</c:v>
                </c:pt>
                <c:pt idx="1525">
                  <c:v>44330</c:v>
                </c:pt>
                <c:pt idx="1526">
                  <c:v>44333</c:v>
                </c:pt>
                <c:pt idx="1527">
                  <c:v>44334</c:v>
                </c:pt>
                <c:pt idx="1528">
                  <c:v>44335</c:v>
                </c:pt>
                <c:pt idx="1529">
                  <c:v>44336</c:v>
                </c:pt>
                <c:pt idx="1530">
                  <c:v>44337</c:v>
                </c:pt>
                <c:pt idx="1531">
                  <c:v>44340</c:v>
                </c:pt>
                <c:pt idx="1532">
                  <c:v>44341</c:v>
                </c:pt>
                <c:pt idx="1533">
                  <c:v>44342</c:v>
                </c:pt>
                <c:pt idx="1534">
                  <c:v>44343</c:v>
                </c:pt>
                <c:pt idx="1535">
                  <c:v>44344</c:v>
                </c:pt>
                <c:pt idx="1536">
                  <c:v>44347</c:v>
                </c:pt>
                <c:pt idx="1537">
                  <c:v>44348</c:v>
                </c:pt>
                <c:pt idx="1538">
                  <c:v>44349</c:v>
                </c:pt>
                <c:pt idx="1539">
                  <c:v>44350</c:v>
                </c:pt>
                <c:pt idx="1540">
                  <c:v>44351</c:v>
                </c:pt>
                <c:pt idx="1541">
                  <c:v>44354</c:v>
                </c:pt>
                <c:pt idx="1542">
                  <c:v>44355</c:v>
                </c:pt>
                <c:pt idx="1543">
                  <c:v>44356</c:v>
                </c:pt>
                <c:pt idx="1544">
                  <c:v>44357</c:v>
                </c:pt>
                <c:pt idx="1545">
                  <c:v>44358</c:v>
                </c:pt>
                <c:pt idx="1546">
                  <c:v>44361</c:v>
                </c:pt>
                <c:pt idx="1547">
                  <c:v>44362</c:v>
                </c:pt>
                <c:pt idx="1548">
                  <c:v>44363</c:v>
                </c:pt>
                <c:pt idx="1549">
                  <c:v>44364</c:v>
                </c:pt>
                <c:pt idx="1550">
                  <c:v>44365</c:v>
                </c:pt>
                <c:pt idx="1551">
                  <c:v>44368</c:v>
                </c:pt>
                <c:pt idx="1552">
                  <c:v>44369</c:v>
                </c:pt>
                <c:pt idx="1553">
                  <c:v>44370</c:v>
                </c:pt>
                <c:pt idx="1554">
                  <c:v>44371</c:v>
                </c:pt>
                <c:pt idx="1555">
                  <c:v>44372</c:v>
                </c:pt>
                <c:pt idx="1556">
                  <c:v>44375</c:v>
                </c:pt>
                <c:pt idx="1557">
                  <c:v>44376</c:v>
                </c:pt>
                <c:pt idx="1558">
                  <c:v>44377</c:v>
                </c:pt>
                <c:pt idx="1559">
                  <c:v>44378</c:v>
                </c:pt>
                <c:pt idx="1560">
                  <c:v>44379</c:v>
                </c:pt>
                <c:pt idx="1561">
                  <c:v>44382</c:v>
                </c:pt>
                <c:pt idx="1562">
                  <c:v>44383</c:v>
                </c:pt>
                <c:pt idx="1563">
                  <c:v>44384</c:v>
                </c:pt>
                <c:pt idx="1564">
                  <c:v>44385</c:v>
                </c:pt>
                <c:pt idx="1565">
                  <c:v>44386</c:v>
                </c:pt>
                <c:pt idx="1566">
                  <c:v>44389</c:v>
                </c:pt>
                <c:pt idx="1567">
                  <c:v>44390</c:v>
                </c:pt>
                <c:pt idx="1568">
                  <c:v>44391</c:v>
                </c:pt>
                <c:pt idx="1569">
                  <c:v>44392</c:v>
                </c:pt>
                <c:pt idx="1570">
                  <c:v>44393</c:v>
                </c:pt>
                <c:pt idx="1571">
                  <c:v>44396</c:v>
                </c:pt>
                <c:pt idx="1572">
                  <c:v>44397</c:v>
                </c:pt>
                <c:pt idx="1573">
                  <c:v>44398</c:v>
                </c:pt>
                <c:pt idx="1574">
                  <c:v>44399</c:v>
                </c:pt>
                <c:pt idx="1575">
                  <c:v>44400</c:v>
                </c:pt>
                <c:pt idx="1576">
                  <c:v>44403</c:v>
                </c:pt>
                <c:pt idx="1577">
                  <c:v>44404</c:v>
                </c:pt>
                <c:pt idx="1578">
                  <c:v>44405</c:v>
                </c:pt>
                <c:pt idx="1579">
                  <c:v>44406</c:v>
                </c:pt>
                <c:pt idx="1580">
                  <c:v>44407</c:v>
                </c:pt>
                <c:pt idx="1581">
                  <c:v>44410</c:v>
                </c:pt>
                <c:pt idx="1582">
                  <c:v>44411</c:v>
                </c:pt>
                <c:pt idx="1583">
                  <c:v>44412</c:v>
                </c:pt>
                <c:pt idx="1584">
                  <c:v>44413</c:v>
                </c:pt>
                <c:pt idx="1585">
                  <c:v>44414</c:v>
                </c:pt>
                <c:pt idx="1586">
                  <c:v>44417</c:v>
                </c:pt>
                <c:pt idx="1587">
                  <c:v>44418</c:v>
                </c:pt>
                <c:pt idx="1588">
                  <c:v>44419</c:v>
                </c:pt>
                <c:pt idx="1589">
                  <c:v>44420</c:v>
                </c:pt>
                <c:pt idx="1590">
                  <c:v>44421</c:v>
                </c:pt>
                <c:pt idx="1591">
                  <c:v>44424</c:v>
                </c:pt>
                <c:pt idx="1592">
                  <c:v>44425</c:v>
                </c:pt>
                <c:pt idx="1593">
                  <c:v>44426</c:v>
                </c:pt>
                <c:pt idx="1594">
                  <c:v>44427</c:v>
                </c:pt>
                <c:pt idx="1595">
                  <c:v>44428</c:v>
                </c:pt>
                <c:pt idx="1596">
                  <c:v>44431</c:v>
                </c:pt>
                <c:pt idx="1597">
                  <c:v>44432</c:v>
                </c:pt>
                <c:pt idx="1598">
                  <c:v>44433</c:v>
                </c:pt>
                <c:pt idx="1599">
                  <c:v>44434</c:v>
                </c:pt>
                <c:pt idx="1600">
                  <c:v>44435</c:v>
                </c:pt>
                <c:pt idx="1601">
                  <c:v>44438</c:v>
                </c:pt>
                <c:pt idx="1602">
                  <c:v>44439</c:v>
                </c:pt>
                <c:pt idx="1603">
                  <c:v>44440</c:v>
                </c:pt>
                <c:pt idx="1604">
                  <c:v>44445</c:v>
                </c:pt>
                <c:pt idx="1605">
                  <c:v>44446</c:v>
                </c:pt>
                <c:pt idx="1606">
                  <c:v>44447</c:v>
                </c:pt>
                <c:pt idx="1607">
                  <c:v>44448</c:v>
                </c:pt>
                <c:pt idx="1608">
                  <c:v>44449</c:v>
                </c:pt>
                <c:pt idx="1609">
                  <c:v>44452</c:v>
                </c:pt>
                <c:pt idx="1610">
                  <c:v>44453</c:v>
                </c:pt>
                <c:pt idx="1611">
                  <c:v>44454</c:v>
                </c:pt>
                <c:pt idx="1612">
                  <c:v>44455</c:v>
                </c:pt>
                <c:pt idx="1613">
                  <c:v>44456</c:v>
                </c:pt>
                <c:pt idx="1614">
                  <c:v>44459</c:v>
                </c:pt>
                <c:pt idx="1615">
                  <c:v>44460</c:v>
                </c:pt>
                <c:pt idx="1616">
                  <c:v>44461</c:v>
                </c:pt>
                <c:pt idx="1617">
                  <c:v>44462</c:v>
                </c:pt>
                <c:pt idx="1618">
                  <c:v>44463</c:v>
                </c:pt>
                <c:pt idx="1619">
                  <c:v>44466</c:v>
                </c:pt>
                <c:pt idx="1620">
                  <c:v>44467</c:v>
                </c:pt>
                <c:pt idx="1621">
                  <c:v>44468</c:v>
                </c:pt>
                <c:pt idx="1622">
                  <c:v>44469</c:v>
                </c:pt>
                <c:pt idx="1623">
                  <c:v>44470</c:v>
                </c:pt>
                <c:pt idx="1624">
                  <c:v>44473</c:v>
                </c:pt>
                <c:pt idx="1625">
                  <c:v>44474</c:v>
                </c:pt>
                <c:pt idx="1626">
                  <c:v>44475</c:v>
                </c:pt>
                <c:pt idx="1627">
                  <c:v>44476</c:v>
                </c:pt>
                <c:pt idx="1628">
                  <c:v>44477</c:v>
                </c:pt>
                <c:pt idx="1629">
                  <c:v>44480</c:v>
                </c:pt>
                <c:pt idx="1630">
                  <c:v>44481</c:v>
                </c:pt>
                <c:pt idx="1631">
                  <c:v>44482</c:v>
                </c:pt>
                <c:pt idx="1632">
                  <c:v>44483</c:v>
                </c:pt>
                <c:pt idx="1633">
                  <c:v>44484</c:v>
                </c:pt>
                <c:pt idx="1634">
                  <c:v>44487</c:v>
                </c:pt>
                <c:pt idx="1635">
                  <c:v>44488</c:v>
                </c:pt>
                <c:pt idx="1636">
                  <c:v>44489</c:v>
                </c:pt>
                <c:pt idx="1637">
                  <c:v>44490</c:v>
                </c:pt>
                <c:pt idx="1638">
                  <c:v>44491</c:v>
                </c:pt>
                <c:pt idx="1639">
                  <c:v>44494</c:v>
                </c:pt>
                <c:pt idx="1640">
                  <c:v>44495</c:v>
                </c:pt>
                <c:pt idx="1641">
                  <c:v>44496</c:v>
                </c:pt>
                <c:pt idx="1642">
                  <c:v>44497</c:v>
                </c:pt>
                <c:pt idx="1643">
                  <c:v>44498</c:v>
                </c:pt>
                <c:pt idx="1644">
                  <c:v>44501</c:v>
                </c:pt>
                <c:pt idx="1645">
                  <c:v>44502</c:v>
                </c:pt>
                <c:pt idx="1646">
                  <c:v>44503</c:v>
                </c:pt>
                <c:pt idx="1647">
                  <c:v>44504</c:v>
                </c:pt>
                <c:pt idx="1648">
                  <c:v>44505</c:v>
                </c:pt>
                <c:pt idx="1649">
                  <c:v>44508</c:v>
                </c:pt>
                <c:pt idx="1650">
                  <c:v>44509</c:v>
                </c:pt>
                <c:pt idx="1651">
                  <c:v>44510</c:v>
                </c:pt>
                <c:pt idx="1652">
                  <c:v>44511</c:v>
                </c:pt>
                <c:pt idx="1653">
                  <c:v>44512</c:v>
                </c:pt>
                <c:pt idx="1654">
                  <c:v>44515</c:v>
                </c:pt>
                <c:pt idx="1655">
                  <c:v>44516</c:v>
                </c:pt>
                <c:pt idx="1656">
                  <c:v>44517</c:v>
                </c:pt>
                <c:pt idx="1657">
                  <c:v>44518</c:v>
                </c:pt>
                <c:pt idx="1658">
                  <c:v>44519</c:v>
                </c:pt>
                <c:pt idx="1659">
                  <c:v>44522</c:v>
                </c:pt>
                <c:pt idx="1660">
                  <c:v>44523</c:v>
                </c:pt>
                <c:pt idx="1661">
                  <c:v>44524</c:v>
                </c:pt>
                <c:pt idx="1662">
                  <c:v>44525</c:v>
                </c:pt>
                <c:pt idx="1663">
                  <c:v>44526</c:v>
                </c:pt>
                <c:pt idx="1664">
                  <c:v>44529</c:v>
                </c:pt>
                <c:pt idx="1665">
                  <c:v>44530</c:v>
                </c:pt>
                <c:pt idx="1666">
                  <c:v>44531</c:v>
                </c:pt>
                <c:pt idx="1667">
                  <c:v>44532</c:v>
                </c:pt>
                <c:pt idx="1668">
                  <c:v>44533</c:v>
                </c:pt>
                <c:pt idx="1669">
                  <c:v>44536</c:v>
                </c:pt>
                <c:pt idx="1670">
                  <c:v>44537</c:v>
                </c:pt>
                <c:pt idx="1671">
                  <c:v>44538</c:v>
                </c:pt>
                <c:pt idx="1672">
                  <c:v>44539</c:v>
                </c:pt>
                <c:pt idx="1673">
                  <c:v>44540</c:v>
                </c:pt>
                <c:pt idx="1674">
                  <c:v>44543</c:v>
                </c:pt>
                <c:pt idx="1675">
                  <c:v>44544</c:v>
                </c:pt>
                <c:pt idx="1676">
                  <c:v>44545</c:v>
                </c:pt>
                <c:pt idx="1677">
                  <c:v>44546</c:v>
                </c:pt>
                <c:pt idx="1678">
                  <c:v>44547</c:v>
                </c:pt>
                <c:pt idx="1679">
                  <c:v>44550</c:v>
                </c:pt>
                <c:pt idx="1680">
                  <c:v>44551</c:v>
                </c:pt>
                <c:pt idx="1681">
                  <c:v>44552</c:v>
                </c:pt>
                <c:pt idx="1682">
                  <c:v>44553</c:v>
                </c:pt>
                <c:pt idx="1683">
                  <c:v>44554</c:v>
                </c:pt>
                <c:pt idx="1684">
                  <c:v>44557</c:v>
                </c:pt>
                <c:pt idx="1685">
                  <c:v>44558</c:v>
                </c:pt>
                <c:pt idx="1686">
                  <c:v>44559</c:v>
                </c:pt>
                <c:pt idx="1687">
                  <c:v>44560</c:v>
                </c:pt>
                <c:pt idx="1688">
                  <c:v>44561</c:v>
                </c:pt>
                <c:pt idx="1689">
                  <c:v>44565</c:v>
                </c:pt>
                <c:pt idx="1690">
                  <c:v>44566</c:v>
                </c:pt>
                <c:pt idx="1691">
                  <c:v>44567</c:v>
                </c:pt>
                <c:pt idx="1692">
                  <c:v>44568</c:v>
                </c:pt>
                <c:pt idx="1693">
                  <c:v>44571</c:v>
                </c:pt>
                <c:pt idx="1694">
                  <c:v>44572</c:v>
                </c:pt>
                <c:pt idx="1695">
                  <c:v>44573</c:v>
                </c:pt>
                <c:pt idx="1696">
                  <c:v>44574</c:v>
                </c:pt>
                <c:pt idx="1697">
                  <c:v>44575</c:v>
                </c:pt>
                <c:pt idx="1698">
                  <c:v>44578</c:v>
                </c:pt>
                <c:pt idx="1699">
                  <c:v>44579</c:v>
                </c:pt>
                <c:pt idx="1700">
                  <c:v>44580</c:v>
                </c:pt>
                <c:pt idx="1701">
                  <c:v>44581</c:v>
                </c:pt>
                <c:pt idx="1702">
                  <c:v>44582</c:v>
                </c:pt>
                <c:pt idx="1703">
                  <c:v>44585</c:v>
                </c:pt>
                <c:pt idx="1704">
                  <c:v>44586</c:v>
                </c:pt>
                <c:pt idx="1705">
                  <c:v>44587</c:v>
                </c:pt>
                <c:pt idx="1706">
                  <c:v>44588</c:v>
                </c:pt>
                <c:pt idx="1707">
                  <c:v>44589</c:v>
                </c:pt>
                <c:pt idx="1708">
                  <c:v>44599</c:v>
                </c:pt>
                <c:pt idx="1709">
                  <c:v>44600</c:v>
                </c:pt>
                <c:pt idx="1710">
                  <c:v>44601</c:v>
                </c:pt>
                <c:pt idx="1711">
                  <c:v>44602</c:v>
                </c:pt>
                <c:pt idx="1712">
                  <c:v>44603</c:v>
                </c:pt>
                <c:pt idx="1713">
                  <c:v>44606</c:v>
                </c:pt>
                <c:pt idx="1714">
                  <c:v>44607</c:v>
                </c:pt>
                <c:pt idx="1715">
                  <c:v>44608</c:v>
                </c:pt>
                <c:pt idx="1716">
                  <c:v>44609</c:v>
                </c:pt>
                <c:pt idx="1717">
                  <c:v>44610</c:v>
                </c:pt>
                <c:pt idx="1718">
                  <c:v>44613</c:v>
                </c:pt>
                <c:pt idx="1719">
                  <c:v>44614</c:v>
                </c:pt>
                <c:pt idx="1720">
                  <c:v>44615</c:v>
                </c:pt>
                <c:pt idx="1721">
                  <c:v>44616</c:v>
                </c:pt>
                <c:pt idx="1722">
                  <c:v>44617</c:v>
                </c:pt>
                <c:pt idx="1723">
                  <c:v>44620</c:v>
                </c:pt>
                <c:pt idx="1724">
                  <c:v>44621</c:v>
                </c:pt>
                <c:pt idx="1725">
                  <c:v>44622</c:v>
                </c:pt>
                <c:pt idx="1726">
                  <c:v>44623</c:v>
                </c:pt>
                <c:pt idx="1727">
                  <c:v>44624</c:v>
                </c:pt>
                <c:pt idx="1728">
                  <c:v>44627</c:v>
                </c:pt>
                <c:pt idx="1729">
                  <c:v>44628</c:v>
                </c:pt>
                <c:pt idx="1730">
                  <c:v>44629</c:v>
                </c:pt>
                <c:pt idx="1731">
                  <c:v>44630</c:v>
                </c:pt>
                <c:pt idx="1732">
                  <c:v>44631</c:v>
                </c:pt>
                <c:pt idx="1733">
                  <c:v>44634</c:v>
                </c:pt>
                <c:pt idx="1734">
                  <c:v>44635</c:v>
                </c:pt>
                <c:pt idx="1735">
                  <c:v>44636</c:v>
                </c:pt>
                <c:pt idx="1736">
                  <c:v>44637</c:v>
                </c:pt>
                <c:pt idx="1737">
                  <c:v>44638</c:v>
                </c:pt>
                <c:pt idx="1738">
                  <c:v>44641</c:v>
                </c:pt>
                <c:pt idx="1739">
                  <c:v>44642</c:v>
                </c:pt>
                <c:pt idx="1740">
                  <c:v>44643</c:v>
                </c:pt>
                <c:pt idx="1741">
                  <c:v>44644</c:v>
                </c:pt>
                <c:pt idx="1742">
                  <c:v>44645</c:v>
                </c:pt>
                <c:pt idx="1743">
                  <c:v>44648</c:v>
                </c:pt>
                <c:pt idx="1744">
                  <c:v>44649</c:v>
                </c:pt>
                <c:pt idx="1745">
                  <c:v>44650</c:v>
                </c:pt>
                <c:pt idx="1746">
                  <c:v>44651</c:v>
                </c:pt>
                <c:pt idx="1747">
                  <c:v>44652</c:v>
                </c:pt>
                <c:pt idx="1748">
                  <c:v>44655</c:v>
                </c:pt>
                <c:pt idx="1749">
                  <c:v>44656</c:v>
                </c:pt>
                <c:pt idx="1750">
                  <c:v>44657</c:v>
                </c:pt>
                <c:pt idx="1751">
                  <c:v>44658</c:v>
                </c:pt>
                <c:pt idx="1752">
                  <c:v>44659</c:v>
                </c:pt>
                <c:pt idx="1753">
                  <c:v>44662</c:v>
                </c:pt>
                <c:pt idx="1754">
                  <c:v>44663</c:v>
                </c:pt>
                <c:pt idx="1755">
                  <c:v>44664</c:v>
                </c:pt>
                <c:pt idx="1756">
                  <c:v>44665</c:v>
                </c:pt>
                <c:pt idx="1757">
                  <c:v>44666</c:v>
                </c:pt>
                <c:pt idx="1758">
                  <c:v>44669</c:v>
                </c:pt>
                <c:pt idx="1759">
                  <c:v>44670</c:v>
                </c:pt>
                <c:pt idx="1760">
                  <c:v>44671</c:v>
                </c:pt>
                <c:pt idx="1761">
                  <c:v>44672</c:v>
                </c:pt>
                <c:pt idx="1762">
                  <c:v>44673</c:v>
                </c:pt>
                <c:pt idx="1763">
                  <c:v>44676</c:v>
                </c:pt>
                <c:pt idx="1764">
                  <c:v>44677</c:v>
                </c:pt>
                <c:pt idx="1765">
                  <c:v>44678</c:v>
                </c:pt>
                <c:pt idx="1766">
                  <c:v>44679</c:v>
                </c:pt>
                <c:pt idx="1767">
                  <c:v>44680</c:v>
                </c:pt>
                <c:pt idx="1768">
                  <c:v>44685</c:v>
                </c:pt>
                <c:pt idx="1769">
                  <c:v>44686</c:v>
                </c:pt>
                <c:pt idx="1770">
                  <c:v>44687</c:v>
                </c:pt>
                <c:pt idx="1771">
                  <c:v>44690</c:v>
                </c:pt>
                <c:pt idx="1772">
                  <c:v>44691</c:v>
                </c:pt>
                <c:pt idx="1773">
                  <c:v>44692</c:v>
                </c:pt>
                <c:pt idx="1774">
                  <c:v>44693</c:v>
                </c:pt>
                <c:pt idx="1775">
                  <c:v>44694</c:v>
                </c:pt>
                <c:pt idx="1776">
                  <c:v>44697</c:v>
                </c:pt>
                <c:pt idx="1777">
                  <c:v>44698</c:v>
                </c:pt>
                <c:pt idx="1778">
                  <c:v>44699</c:v>
                </c:pt>
                <c:pt idx="1779">
                  <c:v>44700</c:v>
                </c:pt>
                <c:pt idx="1780">
                  <c:v>44701</c:v>
                </c:pt>
                <c:pt idx="1781">
                  <c:v>44704</c:v>
                </c:pt>
                <c:pt idx="1782">
                  <c:v>44705</c:v>
                </c:pt>
                <c:pt idx="1783">
                  <c:v>44706</c:v>
                </c:pt>
                <c:pt idx="1784">
                  <c:v>44707</c:v>
                </c:pt>
                <c:pt idx="1785">
                  <c:v>44708</c:v>
                </c:pt>
                <c:pt idx="1786">
                  <c:v>44711</c:v>
                </c:pt>
                <c:pt idx="1787">
                  <c:v>44712</c:v>
                </c:pt>
                <c:pt idx="1788">
                  <c:v>44713</c:v>
                </c:pt>
                <c:pt idx="1789">
                  <c:v>44714</c:v>
                </c:pt>
                <c:pt idx="1790">
                  <c:v>44715</c:v>
                </c:pt>
                <c:pt idx="1791">
                  <c:v>44718</c:v>
                </c:pt>
                <c:pt idx="1792">
                  <c:v>44719</c:v>
                </c:pt>
                <c:pt idx="1793">
                  <c:v>44720</c:v>
                </c:pt>
                <c:pt idx="1794">
                  <c:v>44721</c:v>
                </c:pt>
                <c:pt idx="1795">
                  <c:v>44722</c:v>
                </c:pt>
                <c:pt idx="1796">
                  <c:v>44725</c:v>
                </c:pt>
                <c:pt idx="1797">
                  <c:v>44726</c:v>
                </c:pt>
                <c:pt idx="1798">
                  <c:v>44727</c:v>
                </c:pt>
                <c:pt idx="1799">
                  <c:v>44728</c:v>
                </c:pt>
                <c:pt idx="1800">
                  <c:v>44729</c:v>
                </c:pt>
                <c:pt idx="1801">
                  <c:v>44732</c:v>
                </c:pt>
                <c:pt idx="1802">
                  <c:v>44733</c:v>
                </c:pt>
                <c:pt idx="1803">
                  <c:v>44734</c:v>
                </c:pt>
                <c:pt idx="1804">
                  <c:v>44735</c:v>
                </c:pt>
                <c:pt idx="1805">
                  <c:v>44736</c:v>
                </c:pt>
                <c:pt idx="1806">
                  <c:v>44739</c:v>
                </c:pt>
                <c:pt idx="1807">
                  <c:v>44740</c:v>
                </c:pt>
                <c:pt idx="1808">
                  <c:v>44741</c:v>
                </c:pt>
                <c:pt idx="1809">
                  <c:v>44742</c:v>
                </c:pt>
                <c:pt idx="1810">
                  <c:v>44743</c:v>
                </c:pt>
                <c:pt idx="1811">
                  <c:v>44746</c:v>
                </c:pt>
                <c:pt idx="1812">
                  <c:v>44747</c:v>
                </c:pt>
                <c:pt idx="1813">
                  <c:v>44748</c:v>
                </c:pt>
                <c:pt idx="1814">
                  <c:v>44749</c:v>
                </c:pt>
                <c:pt idx="1815">
                  <c:v>44750</c:v>
                </c:pt>
                <c:pt idx="1816">
                  <c:v>44753</c:v>
                </c:pt>
                <c:pt idx="1817">
                  <c:v>44754</c:v>
                </c:pt>
                <c:pt idx="1818">
                  <c:v>44755</c:v>
                </c:pt>
                <c:pt idx="1819">
                  <c:v>44756</c:v>
                </c:pt>
                <c:pt idx="1820">
                  <c:v>44757</c:v>
                </c:pt>
                <c:pt idx="1821">
                  <c:v>44760</c:v>
                </c:pt>
                <c:pt idx="1822">
                  <c:v>44761</c:v>
                </c:pt>
                <c:pt idx="1823">
                  <c:v>44762</c:v>
                </c:pt>
                <c:pt idx="1824">
                  <c:v>44763</c:v>
                </c:pt>
                <c:pt idx="1825">
                  <c:v>44764</c:v>
                </c:pt>
                <c:pt idx="1826">
                  <c:v>44767</c:v>
                </c:pt>
                <c:pt idx="1827">
                  <c:v>44768</c:v>
                </c:pt>
                <c:pt idx="1828">
                  <c:v>44769</c:v>
                </c:pt>
                <c:pt idx="1829">
                  <c:v>44770</c:v>
                </c:pt>
                <c:pt idx="1830">
                  <c:v>44771</c:v>
                </c:pt>
                <c:pt idx="1831">
                  <c:v>44774</c:v>
                </c:pt>
                <c:pt idx="1832">
                  <c:v>44775</c:v>
                </c:pt>
                <c:pt idx="1833">
                  <c:v>44776</c:v>
                </c:pt>
                <c:pt idx="1834">
                  <c:v>44777</c:v>
                </c:pt>
                <c:pt idx="1835">
                  <c:v>44778</c:v>
                </c:pt>
                <c:pt idx="1836">
                  <c:v>44781</c:v>
                </c:pt>
                <c:pt idx="1837">
                  <c:v>44782</c:v>
                </c:pt>
                <c:pt idx="1838">
                  <c:v>44783</c:v>
                </c:pt>
                <c:pt idx="1839">
                  <c:v>44784</c:v>
                </c:pt>
                <c:pt idx="1840">
                  <c:v>44785</c:v>
                </c:pt>
                <c:pt idx="1841">
                  <c:v>44788</c:v>
                </c:pt>
                <c:pt idx="1842">
                  <c:v>44789</c:v>
                </c:pt>
                <c:pt idx="1843">
                  <c:v>44790</c:v>
                </c:pt>
                <c:pt idx="1844">
                  <c:v>44791</c:v>
                </c:pt>
                <c:pt idx="1845">
                  <c:v>44792</c:v>
                </c:pt>
                <c:pt idx="1846">
                  <c:v>44795</c:v>
                </c:pt>
                <c:pt idx="1847">
                  <c:v>44796</c:v>
                </c:pt>
                <c:pt idx="1848">
                  <c:v>44797</c:v>
                </c:pt>
                <c:pt idx="1849">
                  <c:v>44798</c:v>
                </c:pt>
                <c:pt idx="1850">
                  <c:v>44799</c:v>
                </c:pt>
                <c:pt idx="1851">
                  <c:v>44802</c:v>
                </c:pt>
                <c:pt idx="1852">
                  <c:v>44803</c:v>
                </c:pt>
                <c:pt idx="1853">
                  <c:v>44804</c:v>
                </c:pt>
                <c:pt idx="1854">
                  <c:v>44809</c:v>
                </c:pt>
                <c:pt idx="1855">
                  <c:v>44810</c:v>
                </c:pt>
                <c:pt idx="1856">
                  <c:v>44811</c:v>
                </c:pt>
                <c:pt idx="1857">
                  <c:v>44812</c:v>
                </c:pt>
                <c:pt idx="1858">
                  <c:v>44813</c:v>
                </c:pt>
                <c:pt idx="1859">
                  <c:v>44816</c:v>
                </c:pt>
                <c:pt idx="1860">
                  <c:v>44817</c:v>
                </c:pt>
                <c:pt idx="1861">
                  <c:v>44818</c:v>
                </c:pt>
                <c:pt idx="1862">
                  <c:v>44819</c:v>
                </c:pt>
                <c:pt idx="1863">
                  <c:v>44820</c:v>
                </c:pt>
                <c:pt idx="1864">
                  <c:v>44823</c:v>
                </c:pt>
                <c:pt idx="1865">
                  <c:v>44824</c:v>
                </c:pt>
                <c:pt idx="1866">
                  <c:v>44825</c:v>
                </c:pt>
                <c:pt idx="1867">
                  <c:v>44826</c:v>
                </c:pt>
                <c:pt idx="1868">
                  <c:v>44827</c:v>
                </c:pt>
                <c:pt idx="1869">
                  <c:v>44830</c:v>
                </c:pt>
                <c:pt idx="1870">
                  <c:v>44831</c:v>
                </c:pt>
                <c:pt idx="1871">
                  <c:v>44832</c:v>
                </c:pt>
                <c:pt idx="1872">
                  <c:v>44833</c:v>
                </c:pt>
                <c:pt idx="1873">
                  <c:v>44834</c:v>
                </c:pt>
                <c:pt idx="1874">
                  <c:v>44837</c:v>
                </c:pt>
                <c:pt idx="1875">
                  <c:v>44838</c:v>
                </c:pt>
                <c:pt idx="1876">
                  <c:v>44839</c:v>
                </c:pt>
                <c:pt idx="1877">
                  <c:v>44840</c:v>
                </c:pt>
                <c:pt idx="1878">
                  <c:v>44841</c:v>
                </c:pt>
                <c:pt idx="1879">
                  <c:v>44844</c:v>
                </c:pt>
                <c:pt idx="1880">
                  <c:v>44845</c:v>
                </c:pt>
                <c:pt idx="1881">
                  <c:v>44846</c:v>
                </c:pt>
                <c:pt idx="1882">
                  <c:v>44847</c:v>
                </c:pt>
                <c:pt idx="1883">
                  <c:v>44848</c:v>
                </c:pt>
                <c:pt idx="1884">
                  <c:v>44851</c:v>
                </c:pt>
                <c:pt idx="1885">
                  <c:v>44852</c:v>
                </c:pt>
                <c:pt idx="1886">
                  <c:v>44853</c:v>
                </c:pt>
                <c:pt idx="1887">
                  <c:v>44854</c:v>
                </c:pt>
                <c:pt idx="1888">
                  <c:v>44855</c:v>
                </c:pt>
                <c:pt idx="1889">
                  <c:v>44858</c:v>
                </c:pt>
                <c:pt idx="1890">
                  <c:v>44859</c:v>
                </c:pt>
                <c:pt idx="1891">
                  <c:v>44860</c:v>
                </c:pt>
                <c:pt idx="1892">
                  <c:v>44861</c:v>
                </c:pt>
                <c:pt idx="1893">
                  <c:v>44862</c:v>
                </c:pt>
                <c:pt idx="1894">
                  <c:v>44865</c:v>
                </c:pt>
                <c:pt idx="1895">
                  <c:v>44866</c:v>
                </c:pt>
                <c:pt idx="1896">
                  <c:v>44867</c:v>
                </c:pt>
                <c:pt idx="1897">
                  <c:v>44868</c:v>
                </c:pt>
                <c:pt idx="1898">
                  <c:v>44869</c:v>
                </c:pt>
                <c:pt idx="1899">
                  <c:v>44872</c:v>
                </c:pt>
                <c:pt idx="1900">
                  <c:v>44873</c:v>
                </c:pt>
                <c:pt idx="1901">
                  <c:v>44874</c:v>
                </c:pt>
                <c:pt idx="1902">
                  <c:v>44875</c:v>
                </c:pt>
                <c:pt idx="1903">
                  <c:v>44876</c:v>
                </c:pt>
                <c:pt idx="1904">
                  <c:v>44879</c:v>
                </c:pt>
                <c:pt idx="1905">
                  <c:v>44880</c:v>
                </c:pt>
                <c:pt idx="1906">
                  <c:v>44881</c:v>
                </c:pt>
                <c:pt idx="1907">
                  <c:v>44882</c:v>
                </c:pt>
                <c:pt idx="1908">
                  <c:v>44883</c:v>
                </c:pt>
                <c:pt idx="1909">
                  <c:v>44886</c:v>
                </c:pt>
                <c:pt idx="1910">
                  <c:v>44887</c:v>
                </c:pt>
                <c:pt idx="1911">
                  <c:v>44888</c:v>
                </c:pt>
                <c:pt idx="1912">
                  <c:v>44889</c:v>
                </c:pt>
                <c:pt idx="1913">
                  <c:v>44890</c:v>
                </c:pt>
                <c:pt idx="1914">
                  <c:v>44893</c:v>
                </c:pt>
                <c:pt idx="1915">
                  <c:v>44894</c:v>
                </c:pt>
                <c:pt idx="1916">
                  <c:v>44895</c:v>
                </c:pt>
                <c:pt idx="1917">
                  <c:v>44896</c:v>
                </c:pt>
                <c:pt idx="1918">
                  <c:v>44897</c:v>
                </c:pt>
                <c:pt idx="1919">
                  <c:v>44900</c:v>
                </c:pt>
                <c:pt idx="1920">
                  <c:v>44901</c:v>
                </c:pt>
                <c:pt idx="1921">
                  <c:v>44902</c:v>
                </c:pt>
                <c:pt idx="1922">
                  <c:v>44903</c:v>
                </c:pt>
                <c:pt idx="1923">
                  <c:v>44904</c:v>
                </c:pt>
                <c:pt idx="1924">
                  <c:v>44907</c:v>
                </c:pt>
                <c:pt idx="1925">
                  <c:v>44908</c:v>
                </c:pt>
                <c:pt idx="1926">
                  <c:v>44909</c:v>
                </c:pt>
                <c:pt idx="1927">
                  <c:v>44910</c:v>
                </c:pt>
                <c:pt idx="1928">
                  <c:v>44911</c:v>
                </c:pt>
                <c:pt idx="1929">
                  <c:v>44914</c:v>
                </c:pt>
                <c:pt idx="1930">
                  <c:v>44915</c:v>
                </c:pt>
                <c:pt idx="1931">
                  <c:v>44916</c:v>
                </c:pt>
                <c:pt idx="1932">
                  <c:v>44917</c:v>
                </c:pt>
                <c:pt idx="1933">
                  <c:v>44918</c:v>
                </c:pt>
                <c:pt idx="1934">
                  <c:v>44921</c:v>
                </c:pt>
                <c:pt idx="1935">
                  <c:v>44922</c:v>
                </c:pt>
                <c:pt idx="1936">
                  <c:v>44923</c:v>
                </c:pt>
                <c:pt idx="1937">
                  <c:v>44924</c:v>
                </c:pt>
                <c:pt idx="1938">
                  <c:v>44925</c:v>
                </c:pt>
                <c:pt idx="1939">
                  <c:v>44929</c:v>
                </c:pt>
                <c:pt idx="1940">
                  <c:v>44930</c:v>
                </c:pt>
                <c:pt idx="1941">
                  <c:v>44931</c:v>
                </c:pt>
                <c:pt idx="1942">
                  <c:v>44932</c:v>
                </c:pt>
                <c:pt idx="1943">
                  <c:v>44935</c:v>
                </c:pt>
                <c:pt idx="1944">
                  <c:v>44936</c:v>
                </c:pt>
                <c:pt idx="1945">
                  <c:v>44937</c:v>
                </c:pt>
                <c:pt idx="1946">
                  <c:v>44938</c:v>
                </c:pt>
                <c:pt idx="1947">
                  <c:v>44939</c:v>
                </c:pt>
                <c:pt idx="1948">
                  <c:v>44942</c:v>
                </c:pt>
                <c:pt idx="1949">
                  <c:v>44943</c:v>
                </c:pt>
                <c:pt idx="1950">
                  <c:v>44944</c:v>
                </c:pt>
                <c:pt idx="1951">
                  <c:v>44945</c:v>
                </c:pt>
                <c:pt idx="1952">
                  <c:v>44953</c:v>
                </c:pt>
                <c:pt idx="1953">
                  <c:v>44956</c:v>
                </c:pt>
                <c:pt idx="1954">
                  <c:v>44957</c:v>
                </c:pt>
                <c:pt idx="1955">
                  <c:v>44958</c:v>
                </c:pt>
                <c:pt idx="1956">
                  <c:v>44959</c:v>
                </c:pt>
                <c:pt idx="1957">
                  <c:v>44960</c:v>
                </c:pt>
                <c:pt idx="1958">
                  <c:v>44963</c:v>
                </c:pt>
                <c:pt idx="1959">
                  <c:v>44964</c:v>
                </c:pt>
                <c:pt idx="1960">
                  <c:v>44965</c:v>
                </c:pt>
                <c:pt idx="1961">
                  <c:v>44966</c:v>
                </c:pt>
                <c:pt idx="1962">
                  <c:v>44967</c:v>
                </c:pt>
                <c:pt idx="1963">
                  <c:v>44970</c:v>
                </c:pt>
                <c:pt idx="1964">
                  <c:v>44971</c:v>
                </c:pt>
                <c:pt idx="1965">
                  <c:v>44972</c:v>
                </c:pt>
                <c:pt idx="1966">
                  <c:v>44973</c:v>
                </c:pt>
                <c:pt idx="1967">
                  <c:v>44974</c:v>
                </c:pt>
                <c:pt idx="1968">
                  <c:v>44977</c:v>
                </c:pt>
                <c:pt idx="1969">
                  <c:v>44978</c:v>
                </c:pt>
                <c:pt idx="1970">
                  <c:v>44979</c:v>
                </c:pt>
                <c:pt idx="1971">
                  <c:v>44980</c:v>
                </c:pt>
                <c:pt idx="1972">
                  <c:v>44981</c:v>
                </c:pt>
                <c:pt idx="1973">
                  <c:v>44984</c:v>
                </c:pt>
                <c:pt idx="1974">
                  <c:v>44985</c:v>
                </c:pt>
                <c:pt idx="1975">
                  <c:v>44986</c:v>
                </c:pt>
                <c:pt idx="1976">
                  <c:v>44987</c:v>
                </c:pt>
                <c:pt idx="1977">
                  <c:v>44988</c:v>
                </c:pt>
                <c:pt idx="1978">
                  <c:v>44991</c:v>
                </c:pt>
                <c:pt idx="1979">
                  <c:v>44992</c:v>
                </c:pt>
                <c:pt idx="1980">
                  <c:v>44993</c:v>
                </c:pt>
                <c:pt idx="1981">
                  <c:v>44994</c:v>
                </c:pt>
                <c:pt idx="1982">
                  <c:v>44995</c:v>
                </c:pt>
                <c:pt idx="1983">
                  <c:v>44998</c:v>
                </c:pt>
                <c:pt idx="1984">
                  <c:v>44999</c:v>
                </c:pt>
                <c:pt idx="1985">
                  <c:v>45000</c:v>
                </c:pt>
                <c:pt idx="1986">
                  <c:v>45001</c:v>
                </c:pt>
                <c:pt idx="1987">
                  <c:v>45002</c:v>
                </c:pt>
                <c:pt idx="1988">
                  <c:v>45005</c:v>
                </c:pt>
                <c:pt idx="1989">
                  <c:v>45006</c:v>
                </c:pt>
                <c:pt idx="1990">
                  <c:v>45007</c:v>
                </c:pt>
                <c:pt idx="1991">
                  <c:v>45008</c:v>
                </c:pt>
                <c:pt idx="1992">
                  <c:v>45009</c:v>
                </c:pt>
                <c:pt idx="1993">
                  <c:v>45012</c:v>
                </c:pt>
                <c:pt idx="1994">
                  <c:v>45013</c:v>
                </c:pt>
                <c:pt idx="1995">
                  <c:v>45014</c:v>
                </c:pt>
                <c:pt idx="1996">
                  <c:v>45015</c:v>
                </c:pt>
                <c:pt idx="1997">
                  <c:v>45016</c:v>
                </c:pt>
                <c:pt idx="1998">
                  <c:v>45019</c:v>
                </c:pt>
                <c:pt idx="1999">
                  <c:v>45020</c:v>
                </c:pt>
                <c:pt idx="2000">
                  <c:v>45021</c:v>
                </c:pt>
                <c:pt idx="2001">
                  <c:v>45022</c:v>
                </c:pt>
                <c:pt idx="2002">
                  <c:v>45023</c:v>
                </c:pt>
                <c:pt idx="2003">
                  <c:v>45026</c:v>
                </c:pt>
                <c:pt idx="2004">
                  <c:v>45027</c:v>
                </c:pt>
                <c:pt idx="2005">
                  <c:v>45028</c:v>
                </c:pt>
                <c:pt idx="2006">
                  <c:v>45029</c:v>
                </c:pt>
                <c:pt idx="2007">
                  <c:v>45030</c:v>
                </c:pt>
                <c:pt idx="2008">
                  <c:v>45033</c:v>
                </c:pt>
                <c:pt idx="2009">
                  <c:v>45034</c:v>
                </c:pt>
                <c:pt idx="2010">
                  <c:v>45035</c:v>
                </c:pt>
                <c:pt idx="2011">
                  <c:v>45036</c:v>
                </c:pt>
                <c:pt idx="2012">
                  <c:v>45037</c:v>
                </c:pt>
                <c:pt idx="2013">
                  <c:v>45040</c:v>
                </c:pt>
                <c:pt idx="2014">
                  <c:v>45041</c:v>
                </c:pt>
                <c:pt idx="2015">
                  <c:v>45042</c:v>
                </c:pt>
                <c:pt idx="2016">
                  <c:v>45043</c:v>
                </c:pt>
                <c:pt idx="2017">
                  <c:v>45044</c:v>
                </c:pt>
                <c:pt idx="2018">
                  <c:v>45050</c:v>
                </c:pt>
                <c:pt idx="2019">
                  <c:v>45051</c:v>
                </c:pt>
                <c:pt idx="2020">
                  <c:v>45054</c:v>
                </c:pt>
                <c:pt idx="2021">
                  <c:v>45055</c:v>
                </c:pt>
                <c:pt idx="2022">
                  <c:v>45056</c:v>
                </c:pt>
                <c:pt idx="2023">
                  <c:v>45057</c:v>
                </c:pt>
                <c:pt idx="2024">
                  <c:v>45058</c:v>
                </c:pt>
                <c:pt idx="2025">
                  <c:v>45061</c:v>
                </c:pt>
                <c:pt idx="2026">
                  <c:v>45062</c:v>
                </c:pt>
                <c:pt idx="2027">
                  <c:v>45063</c:v>
                </c:pt>
                <c:pt idx="2028">
                  <c:v>45064</c:v>
                </c:pt>
                <c:pt idx="2029">
                  <c:v>45065</c:v>
                </c:pt>
                <c:pt idx="2030">
                  <c:v>45068</c:v>
                </c:pt>
                <c:pt idx="2031">
                  <c:v>45069</c:v>
                </c:pt>
                <c:pt idx="2032">
                  <c:v>45070</c:v>
                </c:pt>
                <c:pt idx="2033">
                  <c:v>45071</c:v>
                </c:pt>
                <c:pt idx="2034">
                  <c:v>45072</c:v>
                </c:pt>
                <c:pt idx="2035">
                  <c:v>45075</c:v>
                </c:pt>
                <c:pt idx="2036">
                  <c:v>45076</c:v>
                </c:pt>
                <c:pt idx="2037">
                  <c:v>45077</c:v>
                </c:pt>
                <c:pt idx="2038">
                  <c:v>45078</c:v>
                </c:pt>
                <c:pt idx="2039">
                  <c:v>45079</c:v>
                </c:pt>
                <c:pt idx="2040">
                  <c:v>45082</c:v>
                </c:pt>
                <c:pt idx="2041">
                  <c:v>45083</c:v>
                </c:pt>
                <c:pt idx="2042">
                  <c:v>45084</c:v>
                </c:pt>
                <c:pt idx="2043">
                  <c:v>45085</c:v>
                </c:pt>
                <c:pt idx="2044">
                  <c:v>45086</c:v>
                </c:pt>
                <c:pt idx="2045">
                  <c:v>45089</c:v>
                </c:pt>
                <c:pt idx="2046">
                  <c:v>45090</c:v>
                </c:pt>
                <c:pt idx="2047">
                  <c:v>45091</c:v>
                </c:pt>
                <c:pt idx="2048">
                  <c:v>45092</c:v>
                </c:pt>
                <c:pt idx="2049">
                  <c:v>45093</c:v>
                </c:pt>
                <c:pt idx="2050">
                  <c:v>45096</c:v>
                </c:pt>
                <c:pt idx="2051">
                  <c:v>45097</c:v>
                </c:pt>
                <c:pt idx="2052">
                  <c:v>45098</c:v>
                </c:pt>
                <c:pt idx="2053">
                  <c:v>45099</c:v>
                </c:pt>
                <c:pt idx="2054">
                  <c:v>45100</c:v>
                </c:pt>
                <c:pt idx="2055">
                  <c:v>45103</c:v>
                </c:pt>
                <c:pt idx="2056">
                  <c:v>45104</c:v>
                </c:pt>
                <c:pt idx="2057">
                  <c:v>45105</c:v>
                </c:pt>
                <c:pt idx="2058">
                  <c:v>45106</c:v>
                </c:pt>
                <c:pt idx="2059">
                  <c:v>45107</c:v>
                </c:pt>
                <c:pt idx="2060">
                  <c:v>45110</c:v>
                </c:pt>
                <c:pt idx="2061">
                  <c:v>45111</c:v>
                </c:pt>
                <c:pt idx="2062">
                  <c:v>45112</c:v>
                </c:pt>
                <c:pt idx="2063">
                  <c:v>45113</c:v>
                </c:pt>
                <c:pt idx="2064">
                  <c:v>45114</c:v>
                </c:pt>
                <c:pt idx="2065">
                  <c:v>45117</c:v>
                </c:pt>
                <c:pt idx="2066">
                  <c:v>45118</c:v>
                </c:pt>
                <c:pt idx="2067">
                  <c:v>45119</c:v>
                </c:pt>
                <c:pt idx="2068">
                  <c:v>45120</c:v>
                </c:pt>
                <c:pt idx="2069">
                  <c:v>45121</c:v>
                </c:pt>
                <c:pt idx="2070">
                  <c:v>45124</c:v>
                </c:pt>
                <c:pt idx="2071">
                  <c:v>45125</c:v>
                </c:pt>
                <c:pt idx="2072">
                  <c:v>45126</c:v>
                </c:pt>
                <c:pt idx="2073">
                  <c:v>45127</c:v>
                </c:pt>
                <c:pt idx="2074">
                  <c:v>45128</c:v>
                </c:pt>
                <c:pt idx="2075">
                  <c:v>45131</c:v>
                </c:pt>
                <c:pt idx="2076">
                  <c:v>45132</c:v>
                </c:pt>
                <c:pt idx="2077">
                  <c:v>45133</c:v>
                </c:pt>
                <c:pt idx="2078">
                  <c:v>45134</c:v>
                </c:pt>
                <c:pt idx="2079">
                  <c:v>45135</c:v>
                </c:pt>
                <c:pt idx="2080">
                  <c:v>45138</c:v>
                </c:pt>
                <c:pt idx="2081">
                  <c:v>45139</c:v>
                </c:pt>
                <c:pt idx="2082">
                  <c:v>45140</c:v>
                </c:pt>
                <c:pt idx="2083">
                  <c:v>45141</c:v>
                </c:pt>
                <c:pt idx="2084">
                  <c:v>45142</c:v>
                </c:pt>
                <c:pt idx="2085">
                  <c:v>45145</c:v>
                </c:pt>
                <c:pt idx="2086">
                  <c:v>45146</c:v>
                </c:pt>
                <c:pt idx="2087">
                  <c:v>45147</c:v>
                </c:pt>
                <c:pt idx="2088">
                  <c:v>45148</c:v>
                </c:pt>
                <c:pt idx="2089">
                  <c:v>45149</c:v>
                </c:pt>
                <c:pt idx="2090">
                  <c:v>45152</c:v>
                </c:pt>
                <c:pt idx="2091">
                  <c:v>45153</c:v>
                </c:pt>
                <c:pt idx="2092">
                  <c:v>45154</c:v>
                </c:pt>
                <c:pt idx="2093">
                  <c:v>45155</c:v>
                </c:pt>
                <c:pt idx="2094">
                  <c:v>45156</c:v>
                </c:pt>
                <c:pt idx="2095">
                  <c:v>45159</c:v>
                </c:pt>
                <c:pt idx="2096">
                  <c:v>45160</c:v>
                </c:pt>
                <c:pt idx="2097">
                  <c:v>45161</c:v>
                </c:pt>
                <c:pt idx="2098">
                  <c:v>45162</c:v>
                </c:pt>
                <c:pt idx="2099">
                  <c:v>45163</c:v>
                </c:pt>
                <c:pt idx="2100">
                  <c:v>45166</c:v>
                </c:pt>
                <c:pt idx="2101">
                  <c:v>45167</c:v>
                </c:pt>
                <c:pt idx="2102">
                  <c:v>45168</c:v>
                </c:pt>
                <c:pt idx="2103">
                  <c:v>45169</c:v>
                </c:pt>
                <c:pt idx="2104">
                  <c:v>45170</c:v>
                </c:pt>
                <c:pt idx="2105">
                  <c:v>45173</c:v>
                </c:pt>
                <c:pt idx="2106">
                  <c:v>45174</c:v>
                </c:pt>
                <c:pt idx="2107">
                  <c:v>45175</c:v>
                </c:pt>
                <c:pt idx="2108">
                  <c:v>45176</c:v>
                </c:pt>
                <c:pt idx="2109">
                  <c:v>45177</c:v>
                </c:pt>
                <c:pt idx="2110">
                  <c:v>45180</c:v>
                </c:pt>
                <c:pt idx="2111">
                  <c:v>45181</c:v>
                </c:pt>
                <c:pt idx="2112">
                  <c:v>45182</c:v>
                </c:pt>
                <c:pt idx="2113">
                  <c:v>45183</c:v>
                </c:pt>
                <c:pt idx="2114">
                  <c:v>45184</c:v>
                </c:pt>
                <c:pt idx="2115">
                  <c:v>45187</c:v>
                </c:pt>
                <c:pt idx="2116">
                  <c:v>45188</c:v>
                </c:pt>
                <c:pt idx="2117">
                  <c:v>45189</c:v>
                </c:pt>
                <c:pt idx="2118">
                  <c:v>45190</c:v>
                </c:pt>
                <c:pt idx="2119">
                  <c:v>45191</c:v>
                </c:pt>
                <c:pt idx="2120">
                  <c:v>45194</c:v>
                </c:pt>
                <c:pt idx="2121">
                  <c:v>45195</c:v>
                </c:pt>
                <c:pt idx="2122">
                  <c:v>45196</c:v>
                </c:pt>
                <c:pt idx="2123">
                  <c:v>45197</c:v>
                </c:pt>
                <c:pt idx="2124">
                  <c:v>45198</c:v>
                </c:pt>
                <c:pt idx="2125">
                  <c:v>45201</c:v>
                </c:pt>
                <c:pt idx="2126">
                  <c:v>45202</c:v>
                </c:pt>
                <c:pt idx="2127">
                  <c:v>45203</c:v>
                </c:pt>
                <c:pt idx="2128">
                  <c:v>45204</c:v>
                </c:pt>
                <c:pt idx="2129">
                  <c:v>45205</c:v>
                </c:pt>
                <c:pt idx="2130">
                  <c:v>45208</c:v>
                </c:pt>
                <c:pt idx="2131">
                  <c:v>45209</c:v>
                </c:pt>
                <c:pt idx="2132">
                  <c:v>45210</c:v>
                </c:pt>
                <c:pt idx="2133">
                  <c:v>45211</c:v>
                </c:pt>
                <c:pt idx="2134">
                  <c:v>45212</c:v>
                </c:pt>
                <c:pt idx="2135">
                  <c:v>45215</c:v>
                </c:pt>
                <c:pt idx="2136">
                  <c:v>45216</c:v>
                </c:pt>
                <c:pt idx="2137">
                  <c:v>45217</c:v>
                </c:pt>
                <c:pt idx="2138">
                  <c:v>45218</c:v>
                </c:pt>
                <c:pt idx="2139">
                  <c:v>45219</c:v>
                </c:pt>
                <c:pt idx="2140">
                  <c:v>45222</c:v>
                </c:pt>
                <c:pt idx="2141">
                  <c:v>45223</c:v>
                </c:pt>
                <c:pt idx="2142">
                  <c:v>45224</c:v>
                </c:pt>
                <c:pt idx="2143">
                  <c:v>45225</c:v>
                </c:pt>
                <c:pt idx="2144">
                  <c:v>45226</c:v>
                </c:pt>
                <c:pt idx="2145">
                  <c:v>45229</c:v>
                </c:pt>
                <c:pt idx="2146">
                  <c:v>45230</c:v>
                </c:pt>
                <c:pt idx="2147">
                  <c:v>45231</c:v>
                </c:pt>
                <c:pt idx="2148">
                  <c:v>45232</c:v>
                </c:pt>
                <c:pt idx="2149">
                  <c:v>45233</c:v>
                </c:pt>
                <c:pt idx="2150">
                  <c:v>45236</c:v>
                </c:pt>
                <c:pt idx="2151">
                  <c:v>45237</c:v>
                </c:pt>
                <c:pt idx="2152">
                  <c:v>45238</c:v>
                </c:pt>
                <c:pt idx="2153">
                  <c:v>45239</c:v>
                </c:pt>
                <c:pt idx="2154">
                  <c:v>45240</c:v>
                </c:pt>
                <c:pt idx="2155">
                  <c:v>45243</c:v>
                </c:pt>
                <c:pt idx="2156">
                  <c:v>45244</c:v>
                </c:pt>
                <c:pt idx="2157">
                  <c:v>45245</c:v>
                </c:pt>
                <c:pt idx="2158">
                  <c:v>45246</c:v>
                </c:pt>
                <c:pt idx="2159" formatCode="m/d/yyyy">
                  <c:v>45247</c:v>
                </c:pt>
                <c:pt idx="2160" formatCode="m/d/yyyy">
                  <c:v>45250</c:v>
                </c:pt>
                <c:pt idx="2161" formatCode="m/d/yyyy">
                  <c:v>45251</c:v>
                </c:pt>
                <c:pt idx="2162" formatCode="m/d/yyyy">
                  <c:v>45252</c:v>
                </c:pt>
                <c:pt idx="2163" formatCode="m/d/yyyy">
                  <c:v>45253</c:v>
                </c:pt>
                <c:pt idx="2164" formatCode="m/d/yyyy">
                  <c:v>45254</c:v>
                </c:pt>
                <c:pt idx="2165" formatCode="m/d/yyyy">
                  <c:v>45257</c:v>
                </c:pt>
                <c:pt idx="2166" formatCode="m/d/yyyy">
                  <c:v>45258</c:v>
                </c:pt>
                <c:pt idx="2167" formatCode="m/d/yyyy">
                  <c:v>45259</c:v>
                </c:pt>
                <c:pt idx="2168" formatCode="m/d/yyyy">
                  <c:v>45260</c:v>
                </c:pt>
                <c:pt idx="2169" formatCode="m/d/yyyy">
                  <c:v>45261</c:v>
                </c:pt>
                <c:pt idx="2170" formatCode="m/d/yyyy">
                  <c:v>45264</c:v>
                </c:pt>
                <c:pt idx="2171" formatCode="m/d/yyyy">
                  <c:v>45265</c:v>
                </c:pt>
                <c:pt idx="2172" formatCode="m/d/yyyy">
                  <c:v>45266</c:v>
                </c:pt>
                <c:pt idx="2173" formatCode="m/d/yyyy">
                  <c:v>45267</c:v>
                </c:pt>
                <c:pt idx="2174" formatCode="m/d/yyyy">
                  <c:v>45268</c:v>
                </c:pt>
                <c:pt idx="2175" formatCode="m/d/yyyy">
                  <c:v>45271</c:v>
                </c:pt>
                <c:pt idx="2176" formatCode="m/d/yyyy">
                  <c:v>45272</c:v>
                </c:pt>
                <c:pt idx="2177" formatCode="m/d/yyyy">
                  <c:v>45273</c:v>
                </c:pt>
                <c:pt idx="2178" formatCode="m/d/yyyy">
                  <c:v>45274</c:v>
                </c:pt>
                <c:pt idx="2179" formatCode="m/d/yyyy">
                  <c:v>45275</c:v>
                </c:pt>
                <c:pt idx="2180" formatCode="m/d/yyyy">
                  <c:v>45278</c:v>
                </c:pt>
                <c:pt idx="2181" formatCode="m/d/yyyy">
                  <c:v>45279</c:v>
                </c:pt>
                <c:pt idx="2182" formatCode="m/d/yyyy">
                  <c:v>45280</c:v>
                </c:pt>
                <c:pt idx="2183" formatCode="m/d/yyyy">
                  <c:v>45281</c:v>
                </c:pt>
                <c:pt idx="2184" formatCode="m/d/yyyy">
                  <c:v>45282</c:v>
                </c:pt>
                <c:pt idx="2185" formatCode="m/d/yyyy">
                  <c:v>45285</c:v>
                </c:pt>
                <c:pt idx="2186" formatCode="m/d/yyyy">
                  <c:v>45286</c:v>
                </c:pt>
                <c:pt idx="2187" formatCode="m/d/yyyy">
                  <c:v>45287</c:v>
                </c:pt>
                <c:pt idx="2188" formatCode="m/d/yyyy">
                  <c:v>45288</c:v>
                </c:pt>
                <c:pt idx="2189" formatCode="m/d/yyyy">
                  <c:v>45289</c:v>
                </c:pt>
                <c:pt idx="2190" formatCode="m/d/yyyy">
                  <c:v>45293</c:v>
                </c:pt>
                <c:pt idx="2191" formatCode="m/d/yyyy">
                  <c:v>45294</c:v>
                </c:pt>
                <c:pt idx="2192" formatCode="m/d/yyyy">
                  <c:v>45295</c:v>
                </c:pt>
                <c:pt idx="2193" formatCode="m/d/yyyy">
                  <c:v>45296</c:v>
                </c:pt>
                <c:pt idx="2194" formatCode="m/d/yyyy">
                  <c:v>45299</c:v>
                </c:pt>
                <c:pt idx="2195" formatCode="m/d/yyyy">
                  <c:v>45300</c:v>
                </c:pt>
                <c:pt idx="2196" formatCode="m/d/yyyy">
                  <c:v>45301</c:v>
                </c:pt>
                <c:pt idx="2197" formatCode="m/d/yyyy">
                  <c:v>45302</c:v>
                </c:pt>
                <c:pt idx="2198" formatCode="m/d/yyyy">
                  <c:v>45303</c:v>
                </c:pt>
                <c:pt idx="2199" formatCode="m/d/yyyy">
                  <c:v>45306</c:v>
                </c:pt>
                <c:pt idx="2200" formatCode="m/d/yyyy">
                  <c:v>45307</c:v>
                </c:pt>
                <c:pt idx="2201" formatCode="m/d/yyyy">
                  <c:v>45308</c:v>
                </c:pt>
                <c:pt idx="2202" formatCode="m/d/yyyy">
                  <c:v>45309</c:v>
                </c:pt>
                <c:pt idx="2203" formatCode="m/d/yyyy">
                  <c:v>45310</c:v>
                </c:pt>
                <c:pt idx="2204" formatCode="m/d/yyyy">
                  <c:v>45313</c:v>
                </c:pt>
                <c:pt idx="2205" formatCode="m/d/yyyy">
                  <c:v>45314</c:v>
                </c:pt>
                <c:pt idx="2206" formatCode="m/d/yyyy">
                  <c:v>45315</c:v>
                </c:pt>
                <c:pt idx="2207" formatCode="m/d/yyyy">
                  <c:v>45316</c:v>
                </c:pt>
                <c:pt idx="2208" formatCode="m/d/yyyy">
                  <c:v>45317</c:v>
                </c:pt>
                <c:pt idx="2209" formatCode="m/d/yyyy">
                  <c:v>45320</c:v>
                </c:pt>
                <c:pt idx="2210" formatCode="m/d/yyyy">
                  <c:v>45321</c:v>
                </c:pt>
                <c:pt idx="2211" formatCode="m/d/yyyy">
                  <c:v>45322</c:v>
                </c:pt>
                <c:pt idx="2212" formatCode="m/d/yyyy">
                  <c:v>45323</c:v>
                </c:pt>
                <c:pt idx="2213" formatCode="m/d/yyyy">
                  <c:v>45324</c:v>
                </c:pt>
                <c:pt idx="2214" formatCode="m/d/yyyy">
                  <c:v>45327</c:v>
                </c:pt>
                <c:pt idx="2215" formatCode="m/d/yyyy">
                  <c:v>45328</c:v>
                </c:pt>
                <c:pt idx="2216" formatCode="m/d/yyyy">
                  <c:v>45329</c:v>
                </c:pt>
                <c:pt idx="2217" formatCode="m/d/yyyy">
                  <c:v>45337</c:v>
                </c:pt>
                <c:pt idx="2218" formatCode="m/d/yyyy">
                  <c:v>45338</c:v>
                </c:pt>
                <c:pt idx="2219" formatCode="m/d/yyyy">
                  <c:v>45341</c:v>
                </c:pt>
                <c:pt idx="2220" formatCode="m/d/yyyy">
                  <c:v>45342</c:v>
                </c:pt>
                <c:pt idx="2221" formatCode="m/d/yyyy">
                  <c:v>45343</c:v>
                </c:pt>
                <c:pt idx="2222" formatCode="m/d/yyyy">
                  <c:v>45344</c:v>
                </c:pt>
                <c:pt idx="2223" formatCode="m/d/yyyy">
                  <c:v>45345</c:v>
                </c:pt>
                <c:pt idx="2224" formatCode="m/d/yyyy">
                  <c:v>45348</c:v>
                </c:pt>
                <c:pt idx="2225" formatCode="m/d/yyyy">
                  <c:v>45349</c:v>
                </c:pt>
                <c:pt idx="2226" formatCode="m/d/yyyy">
                  <c:v>45350</c:v>
                </c:pt>
                <c:pt idx="2227" formatCode="m/d/yyyy">
                  <c:v>45351</c:v>
                </c:pt>
                <c:pt idx="2228" formatCode="m/d/yyyy">
                  <c:v>45352</c:v>
                </c:pt>
                <c:pt idx="2229" formatCode="m/d/yyyy">
                  <c:v>45355</c:v>
                </c:pt>
                <c:pt idx="2230" formatCode="m/d/yyyy">
                  <c:v>45356</c:v>
                </c:pt>
                <c:pt idx="2231" formatCode="m/d/yyyy">
                  <c:v>45357</c:v>
                </c:pt>
                <c:pt idx="2232" formatCode="m/d/yyyy">
                  <c:v>45358</c:v>
                </c:pt>
                <c:pt idx="2233" formatCode="m/d/yyyy">
                  <c:v>45359</c:v>
                </c:pt>
                <c:pt idx="2234" formatCode="m/d/yyyy">
                  <c:v>45362</c:v>
                </c:pt>
                <c:pt idx="2235" formatCode="m/d/yyyy">
                  <c:v>45363</c:v>
                </c:pt>
                <c:pt idx="2236" formatCode="m/d/yyyy">
                  <c:v>45364</c:v>
                </c:pt>
                <c:pt idx="2237" formatCode="m/d/yyyy">
                  <c:v>45365</c:v>
                </c:pt>
                <c:pt idx="2238" formatCode="m/d/yyyy">
                  <c:v>45366</c:v>
                </c:pt>
                <c:pt idx="2239" formatCode="m/d/yyyy">
                  <c:v>45369</c:v>
                </c:pt>
                <c:pt idx="2240" formatCode="m/d/yyyy">
                  <c:v>45370</c:v>
                </c:pt>
                <c:pt idx="2241" formatCode="m/d/yyyy">
                  <c:v>45371</c:v>
                </c:pt>
                <c:pt idx="2242" formatCode="m/d/yyyy">
                  <c:v>45372</c:v>
                </c:pt>
                <c:pt idx="2243" formatCode="m/d/yyyy">
                  <c:v>45373</c:v>
                </c:pt>
                <c:pt idx="2244" formatCode="m/d/yyyy">
                  <c:v>45376</c:v>
                </c:pt>
                <c:pt idx="2245" formatCode="m/d/yyyy">
                  <c:v>45377</c:v>
                </c:pt>
                <c:pt idx="2246" formatCode="m/d/yyyy">
                  <c:v>45378</c:v>
                </c:pt>
                <c:pt idx="2247" formatCode="m/d/yyyy">
                  <c:v>45379</c:v>
                </c:pt>
                <c:pt idx="2248" formatCode="m/d/yyyy">
                  <c:v>45380</c:v>
                </c:pt>
                <c:pt idx="2249" formatCode="m/d/yyyy">
                  <c:v>45383</c:v>
                </c:pt>
                <c:pt idx="2250" formatCode="m/d/yyyy">
                  <c:v>45384</c:v>
                </c:pt>
                <c:pt idx="2251" formatCode="m/d/yyyy">
                  <c:v>45385</c:v>
                </c:pt>
                <c:pt idx="2252" formatCode="m/d/yyyy">
                  <c:v>45386</c:v>
                </c:pt>
                <c:pt idx="2253" formatCode="m/d/yyyy">
                  <c:v>45387</c:v>
                </c:pt>
                <c:pt idx="2254" formatCode="m/d/yyyy">
                  <c:v>45390</c:v>
                </c:pt>
                <c:pt idx="2255" formatCode="m/d/yyyy">
                  <c:v>45391</c:v>
                </c:pt>
                <c:pt idx="2256" formatCode="m/d/yyyy">
                  <c:v>45392</c:v>
                </c:pt>
                <c:pt idx="2257" formatCode="m/d/yyyy">
                  <c:v>45393</c:v>
                </c:pt>
                <c:pt idx="2258" formatCode="m/d/yyyy">
                  <c:v>45394</c:v>
                </c:pt>
                <c:pt idx="2259" formatCode="m/d/yyyy">
                  <c:v>45397</c:v>
                </c:pt>
                <c:pt idx="2260" formatCode="m/d/yyyy">
                  <c:v>45398</c:v>
                </c:pt>
                <c:pt idx="2261" formatCode="m/d/yyyy">
                  <c:v>45399</c:v>
                </c:pt>
                <c:pt idx="2262" formatCode="m/d/yyyy">
                  <c:v>45400</c:v>
                </c:pt>
                <c:pt idx="2263" formatCode="m/d/yyyy">
                  <c:v>45401</c:v>
                </c:pt>
                <c:pt idx="2264" formatCode="m/d/yyyy">
                  <c:v>45404</c:v>
                </c:pt>
                <c:pt idx="2265" formatCode="m/d/yyyy">
                  <c:v>45405</c:v>
                </c:pt>
                <c:pt idx="2266" formatCode="m/d/yyyy">
                  <c:v>45406</c:v>
                </c:pt>
                <c:pt idx="2267" formatCode="m/d/yyyy">
                  <c:v>45407</c:v>
                </c:pt>
                <c:pt idx="2268" formatCode="m/d/yyyy">
                  <c:v>45408</c:v>
                </c:pt>
                <c:pt idx="2269" formatCode="m/d/yyyy">
                  <c:v>45411</c:v>
                </c:pt>
                <c:pt idx="2270" formatCode="m/d/yyyy">
                  <c:v>45414</c:v>
                </c:pt>
                <c:pt idx="2271" formatCode="m/d/yyyy">
                  <c:v>45415</c:v>
                </c:pt>
                <c:pt idx="2272" formatCode="m/d/yyyy">
                  <c:v>45416</c:v>
                </c:pt>
                <c:pt idx="2273" formatCode="m/d/yyyy">
                  <c:v>45418</c:v>
                </c:pt>
                <c:pt idx="2274" formatCode="m/d/yyyy">
                  <c:v>45419</c:v>
                </c:pt>
                <c:pt idx="2275" formatCode="m/d/yyyy">
                  <c:v>45420</c:v>
                </c:pt>
                <c:pt idx="2276" formatCode="m/d/yyyy">
                  <c:v>45421</c:v>
                </c:pt>
                <c:pt idx="2277" formatCode="m/d/yyyy">
                  <c:v>45422</c:v>
                </c:pt>
                <c:pt idx="2278" formatCode="m/d/yyyy">
                  <c:v>45425</c:v>
                </c:pt>
                <c:pt idx="2279" formatCode="m/d/yyyy">
                  <c:v>45426</c:v>
                </c:pt>
                <c:pt idx="2280" formatCode="m/d/yyyy">
                  <c:v>45427</c:v>
                </c:pt>
                <c:pt idx="2281" formatCode="m/d/yyyy">
                  <c:v>45428</c:v>
                </c:pt>
                <c:pt idx="2282" formatCode="m/d/yyyy">
                  <c:v>45429</c:v>
                </c:pt>
                <c:pt idx="2283" formatCode="m/d/yyyy">
                  <c:v>45432</c:v>
                </c:pt>
                <c:pt idx="2284" formatCode="m/d/yyyy">
                  <c:v>45433</c:v>
                </c:pt>
                <c:pt idx="2285" formatCode="m/d/yyyy">
                  <c:v>45434</c:v>
                </c:pt>
                <c:pt idx="2286" formatCode="m/d/yyyy">
                  <c:v>45435</c:v>
                </c:pt>
                <c:pt idx="2287" formatCode="m/d/yyyy">
                  <c:v>45436</c:v>
                </c:pt>
                <c:pt idx="2288" formatCode="m/d/yyyy">
                  <c:v>45439</c:v>
                </c:pt>
                <c:pt idx="2289" formatCode="m/d/yyyy">
                  <c:v>45440</c:v>
                </c:pt>
                <c:pt idx="2290" formatCode="m/d/yyyy">
                  <c:v>45441</c:v>
                </c:pt>
                <c:pt idx="2291" formatCode="m/d/yyyy">
                  <c:v>45442</c:v>
                </c:pt>
                <c:pt idx="2292" formatCode="m/d/yyyy">
                  <c:v>45443</c:v>
                </c:pt>
                <c:pt idx="2293" formatCode="m/d/yyyy">
                  <c:v>45446</c:v>
                </c:pt>
                <c:pt idx="2294" formatCode="m/d/yyyy">
                  <c:v>45447</c:v>
                </c:pt>
                <c:pt idx="2295" formatCode="m/d/yyyy">
                  <c:v>45448</c:v>
                </c:pt>
                <c:pt idx="2296" formatCode="m/d/yyyy">
                  <c:v>45449</c:v>
                </c:pt>
                <c:pt idx="2297" formatCode="m/d/yyyy">
                  <c:v>45450</c:v>
                </c:pt>
                <c:pt idx="2298" formatCode="m/d/yyyy">
                  <c:v>45453</c:v>
                </c:pt>
                <c:pt idx="2299" formatCode="m/d/yyyy">
                  <c:v>45454</c:v>
                </c:pt>
                <c:pt idx="2300" formatCode="m/d/yyyy">
                  <c:v>45455</c:v>
                </c:pt>
                <c:pt idx="2301" formatCode="m/d/yyyy">
                  <c:v>45456</c:v>
                </c:pt>
                <c:pt idx="2302" formatCode="m/d/yyyy">
                  <c:v>45457</c:v>
                </c:pt>
                <c:pt idx="2303" formatCode="m/d/yyyy">
                  <c:v>45460</c:v>
                </c:pt>
                <c:pt idx="2304" formatCode="m/d/yyyy">
                  <c:v>45461</c:v>
                </c:pt>
                <c:pt idx="2305" formatCode="m/d/yyyy">
                  <c:v>45462</c:v>
                </c:pt>
                <c:pt idx="2306" formatCode="m/d/yyyy">
                  <c:v>45463</c:v>
                </c:pt>
                <c:pt idx="2307" formatCode="m/d/yyyy">
                  <c:v>45464</c:v>
                </c:pt>
                <c:pt idx="2308" formatCode="m/d/yyyy">
                  <c:v>45467</c:v>
                </c:pt>
                <c:pt idx="2309" formatCode="m/d/yyyy">
                  <c:v>45468</c:v>
                </c:pt>
                <c:pt idx="2310" formatCode="m/d/yyyy">
                  <c:v>45469</c:v>
                </c:pt>
                <c:pt idx="2311" formatCode="m/d/yyyy">
                  <c:v>45470</c:v>
                </c:pt>
                <c:pt idx="2312" formatCode="m/d/yyyy">
                  <c:v>45471</c:v>
                </c:pt>
                <c:pt idx="2313" formatCode="m/d/yyyy">
                  <c:v>45474</c:v>
                </c:pt>
                <c:pt idx="2314" formatCode="m/d/yyyy">
                  <c:v>45475</c:v>
                </c:pt>
                <c:pt idx="2315" formatCode="m/d/yyyy">
                  <c:v>45476</c:v>
                </c:pt>
                <c:pt idx="2316" formatCode="m/d/yyyy">
                  <c:v>45477</c:v>
                </c:pt>
                <c:pt idx="2317" formatCode="m/d/yyyy">
                  <c:v>45478</c:v>
                </c:pt>
                <c:pt idx="2318" formatCode="m/d/yyyy">
                  <c:v>45481</c:v>
                </c:pt>
                <c:pt idx="2319" formatCode="m/d/yyyy">
                  <c:v>45482</c:v>
                </c:pt>
                <c:pt idx="2320" formatCode="m/d/yyyy">
                  <c:v>45483</c:v>
                </c:pt>
                <c:pt idx="2321" formatCode="m/d/yyyy">
                  <c:v>45484</c:v>
                </c:pt>
                <c:pt idx="2322" formatCode="m/d/yyyy">
                  <c:v>45485</c:v>
                </c:pt>
                <c:pt idx="2323" formatCode="m/d/yyyy">
                  <c:v>45488</c:v>
                </c:pt>
                <c:pt idx="2324" formatCode="m/d/yyyy">
                  <c:v>45489</c:v>
                </c:pt>
                <c:pt idx="2325" formatCode="m/d/yyyy">
                  <c:v>45490</c:v>
                </c:pt>
                <c:pt idx="2326" formatCode="m/d/yyyy">
                  <c:v>45491</c:v>
                </c:pt>
                <c:pt idx="2327" formatCode="m/d/yyyy">
                  <c:v>45492</c:v>
                </c:pt>
                <c:pt idx="2328" formatCode="m/d/yyyy">
                  <c:v>45495</c:v>
                </c:pt>
                <c:pt idx="2329" formatCode="m/d/yyyy">
                  <c:v>45496</c:v>
                </c:pt>
                <c:pt idx="2330" formatCode="m/d/yyyy">
                  <c:v>45497</c:v>
                </c:pt>
                <c:pt idx="2331" formatCode="m/d/yyyy">
                  <c:v>45498</c:v>
                </c:pt>
                <c:pt idx="2332" formatCode="m/d/yyyy">
                  <c:v>45499</c:v>
                </c:pt>
                <c:pt idx="2333" formatCode="m/d/yyyy">
                  <c:v>45502</c:v>
                </c:pt>
                <c:pt idx="2334" formatCode="m/d/yyyy">
                  <c:v>45503</c:v>
                </c:pt>
                <c:pt idx="2335" formatCode="m/d/yyyy">
                  <c:v>45504</c:v>
                </c:pt>
                <c:pt idx="2336" formatCode="m/d/yyyy">
                  <c:v>45505</c:v>
                </c:pt>
                <c:pt idx="2337" formatCode="m/d/yyyy">
                  <c:v>45506</c:v>
                </c:pt>
                <c:pt idx="2338" formatCode="m/d/yyyy">
                  <c:v>45509</c:v>
                </c:pt>
                <c:pt idx="2339" formatCode="m/d/yyyy">
                  <c:v>45510</c:v>
                </c:pt>
                <c:pt idx="2340" formatCode="m/d/yyyy">
                  <c:v>45511</c:v>
                </c:pt>
                <c:pt idx="2341" formatCode="m/d/yyyy">
                  <c:v>45512</c:v>
                </c:pt>
                <c:pt idx="2342" formatCode="m/d/yyyy">
                  <c:v>45513</c:v>
                </c:pt>
                <c:pt idx="2343" formatCode="m/d/yyyy">
                  <c:v>45516</c:v>
                </c:pt>
                <c:pt idx="2344" formatCode="m/d/yyyy">
                  <c:v>45517</c:v>
                </c:pt>
                <c:pt idx="2345" formatCode="m/d/yyyy">
                  <c:v>45518</c:v>
                </c:pt>
                <c:pt idx="2346" formatCode="m/d/yyyy">
                  <c:v>45519</c:v>
                </c:pt>
                <c:pt idx="2347" formatCode="m/d/yyyy">
                  <c:v>45520</c:v>
                </c:pt>
                <c:pt idx="2348" formatCode="m/d/yyyy">
                  <c:v>45523</c:v>
                </c:pt>
                <c:pt idx="2349" formatCode="m/d/yyyy">
                  <c:v>45524</c:v>
                </c:pt>
                <c:pt idx="2350" formatCode="m/d/yyyy">
                  <c:v>45525</c:v>
                </c:pt>
                <c:pt idx="2351" formatCode="m/d/yyyy">
                  <c:v>45526</c:v>
                </c:pt>
                <c:pt idx="2352" formatCode="m/d/yyyy">
                  <c:v>45527</c:v>
                </c:pt>
                <c:pt idx="2353" formatCode="m/d/yyyy">
                  <c:v>45530</c:v>
                </c:pt>
                <c:pt idx="2354" formatCode="m/d/yyyy">
                  <c:v>45531</c:v>
                </c:pt>
                <c:pt idx="2355" formatCode="m/d/yyyy">
                  <c:v>45532</c:v>
                </c:pt>
                <c:pt idx="2356" formatCode="m/d/yyyy">
                  <c:v>45533</c:v>
                </c:pt>
                <c:pt idx="2357" formatCode="m/d/yyyy">
                  <c:v>45534</c:v>
                </c:pt>
                <c:pt idx="2358" formatCode="m/d/yyyy">
                  <c:v>45539</c:v>
                </c:pt>
                <c:pt idx="2359" formatCode="m/d/yyyy">
                  <c:v>45540</c:v>
                </c:pt>
                <c:pt idx="2360" formatCode="m/d/yyyy">
                  <c:v>45541</c:v>
                </c:pt>
                <c:pt idx="2361" formatCode="m/d/yyyy">
                  <c:v>45544</c:v>
                </c:pt>
                <c:pt idx="2362" formatCode="m/d/yyyy">
                  <c:v>45545</c:v>
                </c:pt>
                <c:pt idx="2363" formatCode="m/d/yyyy">
                  <c:v>45546</c:v>
                </c:pt>
                <c:pt idx="2364" formatCode="m/d/yyyy">
                  <c:v>45547</c:v>
                </c:pt>
                <c:pt idx="2365" formatCode="m/d/yyyy">
                  <c:v>45548</c:v>
                </c:pt>
                <c:pt idx="2366" formatCode="m/d/yyyy">
                  <c:v>45551</c:v>
                </c:pt>
                <c:pt idx="2367" formatCode="m/d/yyyy">
                  <c:v>45552</c:v>
                </c:pt>
                <c:pt idx="2368" formatCode="m/d/yyyy">
                  <c:v>45553</c:v>
                </c:pt>
                <c:pt idx="2369" formatCode="m/d/yyyy">
                  <c:v>45554</c:v>
                </c:pt>
                <c:pt idx="2370" formatCode="m/d/yyyy">
                  <c:v>45555</c:v>
                </c:pt>
                <c:pt idx="2371" formatCode="m/d/yyyy">
                  <c:v>45558</c:v>
                </c:pt>
                <c:pt idx="2372" formatCode="m/d/yyyy">
                  <c:v>45559</c:v>
                </c:pt>
                <c:pt idx="2373" formatCode="m/d/yyyy">
                  <c:v>45560</c:v>
                </c:pt>
                <c:pt idx="2374" formatCode="m/d/yyyy">
                  <c:v>45561</c:v>
                </c:pt>
                <c:pt idx="2375" formatCode="m/d/yyyy">
                  <c:v>45562</c:v>
                </c:pt>
                <c:pt idx="2376" formatCode="m/d/yyyy">
                  <c:v>45565</c:v>
                </c:pt>
                <c:pt idx="2377" formatCode="m/d/yyyy">
                  <c:v>45566</c:v>
                </c:pt>
                <c:pt idx="2378" formatCode="m/d/yyyy">
                  <c:v>45567</c:v>
                </c:pt>
                <c:pt idx="2379" formatCode="m/d/yyyy">
                  <c:v>45568</c:v>
                </c:pt>
                <c:pt idx="2380" formatCode="m/d/yyyy">
                  <c:v>45569</c:v>
                </c:pt>
                <c:pt idx="2381" formatCode="m/d/yyyy">
                  <c:v>45572</c:v>
                </c:pt>
                <c:pt idx="2382" formatCode="m/d/yyyy">
                  <c:v>45573</c:v>
                </c:pt>
                <c:pt idx="2383" formatCode="m/d/yyyy">
                  <c:v>45574</c:v>
                </c:pt>
                <c:pt idx="2384" formatCode="m/d/yyyy">
                  <c:v>45575</c:v>
                </c:pt>
                <c:pt idx="2385" formatCode="m/d/yyyy">
                  <c:v>45576</c:v>
                </c:pt>
                <c:pt idx="2386" formatCode="m/d/yyyy">
                  <c:v>45579</c:v>
                </c:pt>
                <c:pt idx="2387" formatCode="m/d/yyyy">
                  <c:v>45580</c:v>
                </c:pt>
                <c:pt idx="2388" formatCode="m/d/yyyy">
                  <c:v>45581</c:v>
                </c:pt>
                <c:pt idx="2389" formatCode="m/d/yyyy">
                  <c:v>45582</c:v>
                </c:pt>
                <c:pt idx="2390" formatCode="m/d/yyyy">
                  <c:v>45583</c:v>
                </c:pt>
                <c:pt idx="2391" formatCode="m/d/yyyy">
                  <c:v>45586</c:v>
                </c:pt>
                <c:pt idx="2392" formatCode="m/d/yyyy">
                  <c:v>45587</c:v>
                </c:pt>
                <c:pt idx="2393" formatCode="m/d/yyyy">
                  <c:v>45588</c:v>
                </c:pt>
                <c:pt idx="2394" formatCode="m/d/yyyy">
                  <c:v>45589</c:v>
                </c:pt>
                <c:pt idx="2395" formatCode="m/d/yyyy">
                  <c:v>45590</c:v>
                </c:pt>
                <c:pt idx="2396" formatCode="m/d/yyyy">
                  <c:v>45593</c:v>
                </c:pt>
                <c:pt idx="2397" formatCode="m/d/yyyy">
                  <c:v>45594</c:v>
                </c:pt>
                <c:pt idx="2398" formatCode="m/d/yyyy">
                  <c:v>45595</c:v>
                </c:pt>
                <c:pt idx="2399" formatCode="m/d/yyyy">
                  <c:v>45596</c:v>
                </c:pt>
                <c:pt idx="2400" formatCode="m/d/yyyy">
                  <c:v>45597</c:v>
                </c:pt>
                <c:pt idx="2401" formatCode="m/d/yyyy">
                  <c:v>45600</c:v>
                </c:pt>
                <c:pt idx="2402" formatCode="m/d/yyyy">
                  <c:v>45601</c:v>
                </c:pt>
                <c:pt idx="2403" formatCode="m/d/yyyy">
                  <c:v>45602</c:v>
                </c:pt>
                <c:pt idx="2404" formatCode="m/d/yyyy">
                  <c:v>45603</c:v>
                </c:pt>
                <c:pt idx="2405" formatCode="m/d/yyyy">
                  <c:v>45604</c:v>
                </c:pt>
                <c:pt idx="2406" formatCode="m/d/yyyy">
                  <c:v>45607</c:v>
                </c:pt>
                <c:pt idx="2407" formatCode="m/d/yyyy">
                  <c:v>45608</c:v>
                </c:pt>
                <c:pt idx="2408" formatCode="m/d/yyyy">
                  <c:v>45609</c:v>
                </c:pt>
                <c:pt idx="2409" formatCode="m/d/yyyy">
                  <c:v>45610</c:v>
                </c:pt>
                <c:pt idx="2410" formatCode="m/d/yyyy">
                  <c:v>45611</c:v>
                </c:pt>
                <c:pt idx="2411" formatCode="m/d/yyyy">
                  <c:v>45614</c:v>
                </c:pt>
                <c:pt idx="2412" formatCode="m/d/yyyy">
                  <c:v>45615</c:v>
                </c:pt>
                <c:pt idx="2413" formatCode="m/d/yyyy">
                  <c:v>45616</c:v>
                </c:pt>
                <c:pt idx="2414" formatCode="m/d/yyyy">
                  <c:v>45617</c:v>
                </c:pt>
                <c:pt idx="2415" formatCode="m/d/yyyy">
                  <c:v>45618</c:v>
                </c:pt>
                <c:pt idx="2416" formatCode="m/d/yyyy">
                  <c:v>45621</c:v>
                </c:pt>
                <c:pt idx="2417" formatCode="m/d/yyyy">
                  <c:v>45622</c:v>
                </c:pt>
                <c:pt idx="2418" formatCode="m/d/yyyy">
                  <c:v>45623</c:v>
                </c:pt>
                <c:pt idx="2419" formatCode="m/d/yyyy">
                  <c:v>45624</c:v>
                </c:pt>
                <c:pt idx="2420" formatCode="m/d/yyyy">
                  <c:v>45625</c:v>
                </c:pt>
                <c:pt idx="2421" formatCode="m/d/yyyy">
                  <c:v>45628</c:v>
                </c:pt>
                <c:pt idx="2422" formatCode="m/d/yyyy">
                  <c:v>45629</c:v>
                </c:pt>
                <c:pt idx="2423" formatCode="m/d/yyyy">
                  <c:v>45630</c:v>
                </c:pt>
                <c:pt idx="2424" formatCode="m/d/yyyy">
                  <c:v>45631</c:v>
                </c:pt>
                <c:pt idx="2425" formatCode="m/d/yyyy">
                  <c:v>45632</c:v>
                </c:pt>
                <c:pt idx="2426" formatCode="m/d/yyyy">
                  <c:v>45635</c:v>
                </c:pt>
                <c:pt idx="2427" formatCode="m/d/yyyy">
                  <c:v>45636</c:v>
                </c:pt>
                <c:pt idx="2428" formatCode="m/d/yyyy">
                  <c:v>45637</c:v>
                </c:pt>
                <c:pt idx="2429" formatCode="m/d/yyyy">
                  <c:v>45638</c:v>
                </c:pt>
                <c:pt idx="2430" formatCode="m/d/yyyy">
                  <c:v>45639</c:v>
                </c:pt>
                <c:pt idx="2431" formatCode="m/d/yyyy">
                  <c:v>45642</c:v>
                </c:pt>
                <c:pt idx="2432" formatCode="m/d/yyyy">
                  <c:v>45643</c:v>
                </c:pt>
                <c:pt idx="2433" formatCode="m/d/yyyy">
                  <c:v>45644</c:v>
                </c:pt>
                <c:pt idx="2434" formatCode="m/d/yyyy">
                  <c:v>45645</c:v>
                </c:pt>
                <c:pt idx="2435" formatCode="m/d/yyyy">
                  <c:v>45646</c:v>
                </c:pt>
                <c:pt idx="2436" formatCode="m/d/yyyy">
                  <c:v>45649</c:v>
                </c:pt>
                <c:pt idx="2437" formatCode="m/d/yyyy">
                  <c:v>45650</c:v>
                </c:pt>
                <c:pt idx="2438" formatCode="m/d/yyyy">
                  <c:v>45651</c:v>
                </c:pt>
                <c:pt idx="2439" formatCode="m/d/yyyy">
                  <c:v>45652</c:v>
                </c:pt>
                <c:pt idx="2440" formatCode="m/d/yyyy">
                  <c:v>45653</c:v>
                </c:pt>
                <c:pt idx="2441" formatCode="m/d/yyyy">
                  <c:v>45656</c:v>
                </c:pt>
                <c:pt idx="2442" formatCode="m/d/yyyy">
                  <c:v>45657</c:v>
                </c:pt>
                <c:pt idx="2443" formatCode="m/d/yyyy">
                  <c:v>45659</c:v>
                </c:pt>
                <c:pt idx="2444" formatCode="m/d/yyyy">
                  <c:v>45660</c:v>
                </c:pt>
                <c:pt idx="2445" formatCode="m/d/yyyy">
                  <c:v>45663</c:v>
                </c:pt>
                <c:pt idx="2446" formatCode="m/d/yyyy">
                  <c:v>45664</c:v>
                </c:pt>
                <c:pt idx="2447" formatCode="m/d/yyyy">
                  <c:v>45665</c:v>
                </c:pt>
                <c:pt idx="2448" formatCode="m/d/yyyy">
                  <c:v>45666</c:v>
                </c:pt>
                <c:pt idx="2449" formatCode="m/d/yyyy">
                  <c:v>45667</c:v>
                </c:pt>
                <c:pt idx="2450" formatCode="m/d/yyyy">
                  <c:v>45670</c:v>
                </c:pt>
                <c:pt idx="2451" formatCode="m/d/yyyy">
                  <c:v>45671</c:v>
                </c:pt>
                <c:pt idx="2452" formatCode="m/d/yyyy">
                  <c:v>45672</c:v>
                </c:pt>
                <c:pt idx="2453" formatCode="m/d/yyyy">
                  <c:v>45673</c:v>
                </c:pt>
                <c:pt idx="2454" formatCode="m/d/yyyy">
                  <c:v>45674</c:v>
                </c:pt>
                <c:pt idx="2455" formatCode="m/d/yyyy">
                  <c:v>45677</c:v>
                </c:pt>
                <c:pt idx="2456" formatCode="m/d/yyyy">
                  <c:v>45678</c:v>
                </c:pt>
                <c:pt idx="2457" formatCode="m/d/yyyy">
                  <c:v>45679</c:v>
                </c:pt>
                <c:pt idx="2458" formatCode="m/d/yyyy">
                  <c:v>45680</c:v>
                </c:pt>
                <c:pt idx="2459" formatCode="m/d/yyyy">
                  <c:v>45681</c:v>
                </c:pt>
                <c:pt idx="2460" formatCode="m/d/yyyy">
                  <c:v>45691</c:v>
                </c:pt>
                <c:pt idx="2461" formatCode="m/d/yyyy">
                  <c:v>45692</c:v>
                </c:pt>
                <c:pt idx="2462" formatCode="m/d/yyyy">
                  <c:v>45693</c:v>
                </c:pt>
                <c:pt idx="2463" formatCode="m/d/yyyy">
                  <c:v>45694</c:v>
                </c:pt>
                <c:pt idx="2464" formatCode="m/d/yyyy">
                  <c:v>45695</c:v>
                </c:pt>
                <c:pt idx="2465" formatCode="m/d/yyyy">
                  <c:v>45698</c:v>
                </c:pt>
                <c:pt idx="2466" formatCode="m/d/yyyy">
                  <c:v>45699</c:v>
                </c:pt>
                <c:pt idx="2467" formatCode="m/d/yyyy">
                  <c:v>45700</c:v>
                </c:pt>
                <c:pt idx="2468" formatCode="m/d/yyyy">
                  <c:v>45701</c:v>
                </c:pt>
                <c:pt idx="2469" formatCode="m/d/yyyy">
                  <c:v>45702</c:v>
                </c:pt>
                <c:pt idx="2470" formatCode="m/d/yyyy">
                  <c:v>45705</c:v>
                </c:pt>
                <c:pt idx="2471" formatCode="m/d/yyyy">
                  <c:v>45706</c:v>
                </c:pt>
                <c:pt idx="2472" formatCode="m/d/yyyy">
                  <c:v>45707</c:v>
                </c:pt>
                <c:pt idx="2473" formatCode="m/d/yyyy">
                  <c:v>45708</c:v>
                </c:pt>
                <c:pt idx="2474" formatCode="m/d/yyyy">
                  <c:v>45709</c:v>
                </c:pt>
                <c:pt idx="2475" formatCode="m/d/yyyy">
                  <c:v>45712</c:v>
                </c:pt>
                <c:pt idx="2476" formatCode="m/d/yyyy">
                  <c:v>45713</c:v>
                </c:pt>
                <c:pt idx="2477" formatCode="m/d/yyyy">
                  <c:v>45714</c:v>
                </c:pt>
                <c:pt idx="2478" formatCode="m/d/yyyy">
                  <c:v>45715</c:v>
                </c:pt>
                <c:pt idx="2479" formatCode="m/d/yyyy">
                  <c:v>45716</c:v>
                </c:pt>
                <c:pt idx="2480" formatCode="m/d/yyyy">
                  <c:v>45719</c:v>
                </c:pt>
                <c:pt idx="2481" formatCode="m/d/yyyy">
                  <c:v>45720</c:v>
                </c:pt>
                <c:pt idx="2482" formatCode="m/d/yyyy">
                  <c:v>45721</c:v>
                </c:pt>
                <c:pt idx="2483" formatCode="m/d/yyyy">
                  <c:v>45722</c:v>
                </c:pt>
                <c:pt idx="2484" formatCode="m/d/yyyy">
                  <c:v>45723</c:v>
                </c:pt>
                <c:pt idx="2485" formatCode="m/d/yyyy">
                  <c:v>45726</c:v>
                </c:pt>
                <c:pt idx="2486" formatCode="m/d/yyyy">
                  <c:v>45727</c:v>
                </c:pt>
                <c:pt idx="2487" formatCode="m/d/yyyy">
                  <c:v>45728</c:v>
                </c:pt>
                <c:pt idx="2488" formatCode="m/d/yyyy">
                  <c:v>45729</c:v>
                </c:pt>
                <c:pt idx="2489" formatCode="m/d/yyyy">
                  <c:v>45730</c:v>
                </c:pt>
                <c:pt idx="2490" formatCode="m/d/yyyy">
                  <c:v>45733</c:v>
                </c:pt>
                <c:pt idx="2491" formatCode="m/d/yyyy">
                  <c:v>45734</c:v>
                </c:pt>
                <c:pt idx="2492" formatCode="m/d/yyyy">
                  <c:v>45735</c:v>
                </c:pt>
                <c:pt idx="2493" formatCode="m/d/yyyy">
                  <c:v>45736</c:v>
                </c:pt>
                <c:pt idx="2494" formatCode="m/d/yyyy">
                  <c:v>45737</c:v>
                </c:pt>
                <c:pt idx="2495" formatCode="m/d/yyyy">
                  <c:v>45740</c:v>
                </c:pt>
                <c:pt idx="2496" formatCode="m/d/yyyy">
                  <c:v>45741</c:v>
                </c:pt>
                <c:pt idx="2497" formatCode="m/d/yyyy">
                  <c:v>45742</c:v>
                </c:pt>
                <c:pt idx="2498" formatCode="m/d/yyyy">
                  <c:v>45743</c:v>
                </c:pt>
                <c:pt idx="2499" formatCode="m/d/yyyy">
                  <c:v>45744</c:v>
                </c:pt>
                <c:pt idx="2500" formatCode="m/d/yyyy">
                  <c:v>45747</c:v>
                </c:pt>
                <c:pt idx="2501" formatCode="m/d/yyyy">
                  <c:v>45748</c:v>
                </c:pt>
                <c:pt idx="2502" formatCode="m/d/yyyy">
                  <c:v>45749</c:v>
                </c:pt>
                <c:pt idx="2503" formatCode="m/d/yyyy">
                  <c:v>45750</c:v>
                </c:pt>
                <c:pt idx="2504" formatCode="m/d/yyyy">
                  <c:v>45751</c:v>
                </c:pt>
                <c:pt idx="2505" formatCode="m/d/yyyy">
                  <c:v>45754</c:v>
                </c:pt>
                <c:pt idx="2506" formatCode="m/d/yyyy">
                  <c:v>45755</c:v>
                </c:pt>
                <c:pt idx="2507" formatCode="m/d/yyyy">
                  <c:v>45756</c:v>
                </c:pt>
                <c:pt idx="2508" formatCode="m/d/yyyy">
                  <c:v>45757</c:v>
                </c:pt>
                <c:pt idx="2509" formatCode="m/d/yyyy">
                  <c:v>45758</c:v>
                </c:pt>
                <c:pt idx="2510" formatCode="m/d/yyyy">
                  <c:v>45761</c:v>
                </c:pt>
                <c:pt idx="2511" formatCode="m/d/yyyy">
                  <c:v>45762</c:v>
                </c:pt>
                <c:pt idx="2512" formatCode="m/d/yyyy">
                  <c:v>45763</c:v>
                </c:pt>
                <c:pt idx="2513" formatCode="m/d/yyyy">
                  <c:v>45764</c:v>
                </c:pt>
                <c:pt idx="2514" formatCode="m/d/yyyy">
                  <c:v>45765</c:v>
                </c:pt>
                <c:pt idx="2515" formatCode="m/d/yyyy">
                  <c:v>45768</c:v>
                </c:pt>
                <c:pt idx="2516" formatCode="m/d/yyyy">
                  <c:v>45769</c:v>
                </c:pt>
                <c:pt idx="2517" formatCode="m/d/yyyy">
                  <c:v>45770</c:v>
                </c:pt>
                <c:pt idx="2518" formatCode="m/d/yyyy">
                  <c:v>45771</c:v>
                </c:pt>
                <c:pt idx="2519" formatCode="m/d/yyyy">
                  <c:v>45772</c:v>
                </c:pt>
                <c:pt idx="2520" formatCode="m/d/yyyy">
                  <c:v>45775</c:v>
                </c:pt>
                <c:pt idx="2521" formatCode="m/d/yyyy">
                  <c:v>45776</c:v>
                </c:pt>
                <c:pt idx="2522" formatCode="m/d/yyyy">
                  <c:v>45782</c:v>
                </c:pt>
                <c:pt idx="2523" formatCode="m/d/yyyy">
                  <c:v>45783</c:v>
                </c:pt>
                <c:pt idx="2524" formatCode="m/d/yyyy">
                  <c:v>45784</c:v>
                </c:pt>
                <c:pt idx="2525" formatCode="m/d/yyyy">
                  <c:v>45785</c:v>
                </c:pt>
                <c:pt idx="2526" formatCode="m/d/yyyy">
                  <c:v>45786</c:v>
                </c:pt>
                <c:pt idx="2527" formatCode="m/d/yyyy">
                  <c:v>45789</c:v>
                </c:pt>
                <c:pt idx="2528" formatCode="m/d/yyyy">
                  <c:v>45790</c:v>
                </c:pt>
                <c:pt idx="2529" formatCode="m/d/yyyy">
                  <c:v>45791</c:v>
                </c:pt>
                <c:pt idx="2530" formatCode="m/d/yyyy">
                  <c:v>45792</c:v>
                </c:pt>
                <c:pt idx="2531" formatCode="m/d/yyyy">
                  <c:v>45793</c:v>
                </c:pt>
                <c:pt idx="2532" formatCode="m/d/yyyy">
                  <c:v>45796</c:v>
                </c:pt>
                <c:pt idx="2533" formatCode="m/d/yyyy">
                  <c:v>45797</c:v>
                </c:pt>
                <c:pt idx="2534" formatCode="m/d/yyyy">
                  <c:v>45798</c:v>
                </c:pt>
                <c:pt idx="2535" formatCode="m/d/yyyy">
                  <c:v>45799</c:v>
                </c:pt>
                <c:pt idx="2536" formatCode="m/d/yyyy">
                  <c:v>45800</c:v>
                </c:pt>
                <c:pt idx="2537" formatCode="m/d/yyyy">
                  <c:v>45803</c:v>
                </c:pt>
                <c:pt idx="2538" formatCode="m/d/yyyy">
                  <c:v>45804</c:v>
                </c:pt>
                <c:pt idx="2539" formatCode="m/d/yyyy">
                  <c:v>45805</c:v>
                </c:pt>
                <c:pt idx="2540" formatCode="m/d/yyyy">
                  <c:v>45806</c:v>
                </c:pt>
                <c:pt idx="2541" formatCode="m/d/yyyy">
                  <c:v>45807</c:v>
                </c:pt>
                <c:pt idx="2542" formatCode="m/d/yyyy">
                  <c:v>45810</c:v>
                </c:pt>
                <c:pt idx="2543" formatCode="m/d/yyyy">
                  <c:v>45811</c:v>
                </c:pt>
                <c:pt idx="2544" formatCode="m/d/yyyy">
                  <c:v>45812</c:v>
                </c:pt>
                <c:pt idx="2545" formatCode="m/d/yyyy">
                  <c:v>45813</c:v>
                </c:pt>
                <c:pt idx="2546" formatCode="m/d/yyyy">
                  <c:v>45814</c:v>
                </c:pt>
                <c:pt idx="2547" formatCode="m/d/yyyy">
                  <c:v>45817</c:v>
                </c:pt>
                <c:pt idx="2548" formatCode="m/d/yyyy">
                  <c:v>45818</c:v>
                </c:pt>
                <c:pt idx="2549" formatCode="m/d/yyyy">
                  <c:v>45819</c:v>
                </c:pt>
                <c:pt idx="2550" formatCode="m/d/yyyy">
                  <c:v>45820</c:v>
                </c:pt>
                <c:pt idx="2551" formatCode="m/d/yyyy">
                  <c:v>45821</c:v>
                </c:pt>
                <c:pt idx="2552" formatCode="m/d/yyyy">
                  <c:v>45824</c:v>
                </c:pt>
                <c:pt idx="2553" formatCode="m/d/yyyy">
                  <c:v>45825</c:v>
                </c:pt>
                <c:pt idx="2554" formatCode="m/d/yyyy">
                  <c:v>45826</c:v>
                </c:pt>
                <c:pt idx="2555" formatCode="m/d/yyyy">
                  <c:v>45827</c:v>
                </c:pt>
                <c:pt idx="2556" formatCode="m/d/yyyy">
                  <c:v>45828</c:v>
                </c:pt>
                <c:pt idx="2557" formatCode="m/d/yyyy">
                  <c:v>45831</c:v>
                </c:pt>
                <c:pt idx="2558" formatCode="m/d/yyyy">
                  <c:v>45832</c:v>
                </c:pt>
                <c:pt idx="2559" formatCode="m/d/yyyy">
                  <c:v>45833</c:v>
                </c:pt>
                <c:pt idx="2560" formatCode="m/d/yyyy">
                  <c:v>45834</c:v>
                </c:pt>
                <c:pt idx="2561" formatCode="m/d/yyyy">
                  <c:v>45835</c:v>
                </c:pt>
                <c:pt idx="2562" formatCode="m/d/yyyy">
                  <c:v>45838</c:v>
                </c:pt>
                <c:pt idx="2563" formatCode="m/d/yyyy">
                  <c:v>45839</c:v>
                </c:pt>
                <c:pt idx="2564" formatCode="m/d/yyyy">
                  <c:v>45840</c:v>
                </c:pt>
                <c:pt idx="2565" formatCode="m/d/yyyy">
                  <c:v>45841</c:v>
                </c:pt>
                <c:pt idx="2566" formatCode="m/d/yyyy">
                  <c:v>45842</c:v>
                </c:pt>
                <c:pt idx="2567" formatCode="m/d/yyyy">
                  <c:v>45845</c:v>
                </c:pt>
                <c:pt idx="2568" formatCode="m/d/yyyy">
                  <c:v>45846</c:v>
                </c:pt>
                <c:pt idx="2569" formatCode="m/d/yyyy">
                  <c:v>45847</c:v>
                </c:pt>
                <c:pt idx="2570" formatCode="m/d/yyyy">
                  <c:v>45848</c:v>
                </c:pt>
                <c:pt idx="2571" formatCode="m/d/yyyy">
                  <c:v>45849</c:v>
                </c:pt>
                <c:pt idx="2572" formatCode="m/d/yyyy">
                  <c:v>45852</c:v>
                </c:pt>
                <c:pt idx="2573" formatCode="m/d/yyyy">
                  <c:v>45853</c:v>
                </c:pt>
                <c:pt idx="2574" formatCode="m/d/yyyy">
                  <c:v>45854</c:v>
                </c:pt>
                <c:pt idx="2575" formatCode="m/d/yyyy">
                  <c:v>45855</c:v>
                </c:pt>
                <c:pt idx="2576" formatCode="m/d/yyyy">
                  <c:v>45856</c:v>
                </c:pt>
                <c:pt idx="2577" formatCode="m/d/yyyy">
                  <c:v>45859</c:v>
                </c:pt>
                <c:pt idx="2578" formatCode="m/d/yyyy">
                  <c:v>45860</c:v>
                </c:pt>
                <c:pt idx="2579" formatCode="m/d/yyyy">
                  <c:v>45861</c:v>
                </c:pt>
                <c:pt idx="2580" formatCode="m/d/yyyy">
                  <c:v>45862</c:v>
                </c:pt>
                <c:pt idx="2581" formatCode="m/d/yyyy">
                  <c:v>45863</c:v>
                </c:pt>
                <c:pt idx="2582" formatCode="m/d/yyyy">
                  <c:v>45866</c:v>
                </c:pt>
                <c:pt idx="2583" formatCode="m/d/yyyy">
                  <c:v>45867</c:v>
                </c:pt>
                <c:pt idx="2584" formatCode="m/d/yyyy">
                  <c:v>45868</c:v>
                </c:pt>
                <c:pt idx="2585" formatCode="m/d/yyyy">
                  <c:v>45869</c:v>
                </c:pt>
                <c:pt idx="2586" formatCode="m/d/yyyy">
                  <c:v>45870</c:v>
                </c:pt>
                <c:pt idx="2587" formatCode="m/d/yyyy">
                  <c:v>45873</c:v>
                </c:pt>
                <c:pt idx="2588" formatCode="m/d/yyyy">
                  <c:v>45874</c:v>
                </c:pt>
                <c:pt idx="2589" formatCode="m/d/yyyy">
                  <c:v>45875</c:v>
                </c:pt>
                <c:pt idx="2590" formatCode="m/d/yyyy">
                  <c:v>45876</c:v>
                </c:pt>
                <c:pt idx="2591" formatCode="m/d/yyyy">
                  <c:v>45877</c:v>
                </c:pt>
                <c:pt idx="2592" formatCode="m/d/yyyy">
                  <c:v>45880</c:v>
                </c:pt>
                <c:pt idx="2593" formatCode="m/d/yyyy">
                  <c:v>45881</c:v>
                </c:pt>
                <c:pt idx="2594" formatCode="m/d/yyyy">
                  <c:v>45882</c:v>
                </c:pt>
                <c:pt idx="2595" formatCode="m/d/yyyy">
                  <c:v>45883</c:v>
                </c:pt>
                <c:pt idx="2596" formatCode="m/d/yyyy">
                  <c:v>45884</c:v>
                </c:pt>
                <c:pt idx="2597" formatCode="m/d/yyyy">
                  <c:v>45887</c:v>
                </c:pt>
                <c:pt idx="2598" formatCode="m/d/yyyy">
                  <c:v>45888</c:v>
                </c:pt>
                <c:pt idx="2599" formatCode="m/d/yyyy">
                  <c:v>45889</c:v>
                </c:pt>
                <c:pt idx="2600" formatCode="m/d/yyyy">
                  <c:v>45890</c:v>
                </c:pt>
                <c:pt idx="2601" formatCode="m/d/yyyy">
                  <c:v>45891</c:v>
                </c:pt>
                <c:pt idx="2602" formatCode="m/d/yyyy">
                  <c:v>45894</c:v>
                </c:pt>
                <c:pt idx="2603" formatCode="m/d/yyyy">
                  <c:v>45895</c:v>
                </c:pt>
                <c:pt idx="2604" formatCode="m/d/yyyy">
                  <c:v>45896</c:v>
                </c:pt>
                <c:pt idx="2605" formatCode="m/d/yyyy">
                  <c:v>45897</c:v>
                </c:pt>
                <c:pt idx="2606" formatCode="m/d/yyyy">
                  <c:v>45898</c:v>
                </c:pt>
                <c:pt idx="2607" formatCode="m/d/yyyy">
                  <c:v>45903</c:v>
                </c:pt>
                <c:pt idx="2608" formatCode="m/d/yyyy">
                  <c:v>45904</c:v>
                </c:pt>
                <c:pt idx="2609" formatCode="m/d/yyyy">
                  <c:v>45905</c:v>
                </c:pt>
                <c:pt idx="2610" formatCode="m/d/yyyy">
                  <c:v>45908</c:v>
                </c:pt>
                <c:pt idx="2611" formatCode="m/d/yyyy">
                  <c:v>45909</c:v>
                </c:pt>
                <c:pt idx="2612" formatCode="m/d/yyyy">
                  <c:v>45910</c:v>
                </c:pt>
                <c:pt idx="2613" formatCode="m/d/yyyy">
                  <c:v>45911</c:v>
                </c:pt>
                <c:pt idx="2614" formatCode="m/d/yyyy">
                  <c:v>45912</c:v>
                </c:pt>
                <c:pt idx="2615" formatCode="m/d/yyyy">
                  <c:v>45915</c:v>
                </c:pt>
                <c:pt idx="2616" formatCode="m/d/yyyy">
                  <c:v>45916</c:v>
                </c:pt>
                <c:pt idx="2617" formatCode="m/d/yyyy">
                  <c:v>45917</c:v>
                </c:pt>
                <c:pt idx="2618" formatCode="m/d/yyyy">
                  <c:v>45918</c:v>
                </c:pt>
                <c:pt idx="2619" formatCode="m/d/yyyy">
                  <c:v>45919</c:v>
                </c:pt>
                <c:pt idx="2620" formatCode="m/d/yyyy">
                  <c:v>45922</c:v>
                </c:pt>
                <c:pt idx="2621" formatCode="m/d/yyyy">
                  <c:v>45923</c:v>
                </c:pt>
                <c:pt idx="2622" formatCode="m/d/yyyy">
                  <c:v>45924</c:v>
                </c:pt>
                <c:pt idx="2623" formatCode="m/d/yyyy">
                  <c:v>45925</c:v>
                </c:pt>
                <c:pt idx="2624" formatCode="m/d/yyyy">
                  <c:v>45926</c:v>
                </c:pt>
                <c:pt idx="2625" formatCode="m/d/yyyy">
                  <c:v>45929</c:v>
                </c:pt>
                <c:pt idx="2626" formatCode="m/d/yyyy">
                  <c:v>45930</c:v>
                </c:pt>
                <c:pt idx="2627" formatCode="m/d/yyyy">
                  <c:v>45931</c:v>
                </c:pt>
                <c:pt idx="2628" formatCode="m/d/yyyy">
                  <c:v>45932</c:v>
                </c:pt>
                <c:pt idx="2629" formatCode="m/d/yyyy">
                  <c:v>45933</c:v>
                </c:pt>
                <c:pt idx="2630" formatCode="m/d/yyyy">
                  <c:v>45936</c:v>
                </c:pt>
                <c:pt idx="2631" formatCode="m/d/yyyy">
                  <c:v>45937</c:v>
                </c:pt>
                <c:pt idx="2632" formatCode="m/d/yyyy">
                  <c:v>45938</c:v>
                </c:pt>
                <c:pt idx="2633" formatCode="m/d/yyyy">
                  <c:v>45939</c:v>
                </c:pt>
                <c:pt idx="2634" formatCode="m/d/yyyy">
                  <c:v>45940</c:v>
                </c:pt>
                <c:pt idx="2635" formatCode="m/d/yyyy">
                  <c:v>45943</c:v>
                </c:pt>
                <c:pt idx="2636" formatCode="m/d/yyyy">
                  <c:v>45944</c:v>
                </c:pt>
                <c:pt idx="2637" formatCode="m/d/yyyy">
                  <c:v>45945</c:v>
                </c:pt>
                <c:pt idx="2638" formatCode="m/d/yyyy">
                  <c:v>45946</c:v>
                </c:pt>
                <c:pt idx="2639" formatCode="m/d/yyyy">
                  <c:v>45947</c:v>
                </c:pt>
                <c:pt idx="2640" formatCode="m/d/yyyy">
                  <c:v>45950</c:v>
                </c:pt>
                <c:pt idx="2641" formatCode="m/d/yyyy">
                  <c:v>45951</c:v>
                </c:pt>
                <c:pt idx="2642" formatCode="m/d/yyyy">
                  <c:v>45952</c:v>
                </c:pt>
                <c:pt idx="2643" formatCode="m/d/yyyy">
                  <c:v>45953</c:v>
                </c:pt>
                <c:pt idx="2644" formatCode="m/d/yyyy">
                  <c:v>45954</c:v>
                </c:pt>
                <c:pt idx="2645" formatCode="m/d/yyyy">
                  <c:v>45957</c:v>
                </c:pt>
                <c:pt idx="2646" formatCode="m/d/yyyy">
                  <c:v>45958</c:v>
                </c:pt>
                <c:pt idx="2647" formatCode="m/d/yyyy">
                  <c:v>45959</c:v>
                </c:pt>
                <c:pt idx="2648" formatCode="m/d/yyyy">
                  <c:v>45960</c:v>
                </c:pt>
                <c:pt idx="2649" formatCode="m/d/yyyy">
                  <c:v>45961</c:v>
                </c:pt>
                <c:pt idx="2650" formatCode="m/d/yyyy">
                  <c:v>45964</c:v>
                </c:pt>
                <c:pt idx="2651" formatCode="m/d/yyyy">
                  <c:v>45965</c:v>
                </c:pt>
                <c:pt idx="2652" formatCode="m/d/yyyy">
                  <c:v>45966</c:v>
                </c:pt>
                <c:pt idx="2653" formatCode="m/d/yyyy">
                  <c:v>45967</c:v>
                </c:pt>
                <c:pt idx="2654" formatCode="m/d/yyyy">
                  <c:v>45968</c:v>
                </c:pt>
                <c:pt idx="2655" formatCode="m/d/yyyy">
                  <c:v>45971</c:v>
                </c:pt>
                <c:pt idx="2656" formatCode="m/d/yyyy">
                  <c:v>45972</c:v>
                </c:pt>
                <c:pt idx="2657" formatCode="m/d/yyyy">
                  <c:v>45973</c:v>
                </c:pt>
                <c:pt idx="2658" formatCode="m/d/yyyy">
                  <c:v>45974</c:v>
                </c:pt>
                <c:pt idx="2659" formatCode="m/d/yyyy">
                  <c:v>45975</c:v>
                </c:pt>
                <c:pt idx="2660" formatCode="m/d/yyyy">
                  <c:v>45978</c:v>
                </c:pt>
                <c:pt idx="2661" formatCode="m/d/yyyy">
                  <c:v>45979</c:v>
                </c:pt>
                <c:pt idx="2662" formatCode="m/d/yyyy">
                  <c:v>45980</c:v>
                </c:pt>
                <c:pt idx="2663" formatCode="m/d/yyyy">
                  <c:v>45981</c:v>
                </c:pt>
                <c:pt idx="2664" formatCode="m/d/yyyy">
                  <c:v>45982</c:v>
                </c:pt>
                <c:pt idx="2665" formatCode="m/d/yyyy">
                  <c:v>45985</c:v>
                </c:pt>
                <c:pt idx="2666" formatCode="m/d/yyyy">
                  <c:v>45986</c:v>
                </c:pt>
                <c:pt idx="2667" formatCode="m/d/yyyy">
                  <c:v>45987</c:v>
                </c:pt>
                <c:pt idx="2668" formatCode="m/d/yyyy">
                  <c:v>45988</c:v>
                </c:pt>
                <c:pt idx="2669" formatCode="m/d/yyyy">
                  <c:v>45989</c:v>
                </c:pt>
                <c:pt idx="2670" formatCode="m/d/yyyy">
                  <c:v>45992</c:v>
                </c:pt>
                <c:pt idx="2671" formatCode="m/d/yyyy">
                  <c:v>45993</c:v>
                </c:pt>
                <c:pt idx="2672" formatCode="m/d/yyyy">
                  <c:v>45994</c:v>
                </c:pt>
                <c:pt idx="2673" formatCode="m/d/yyyy">
                  <c:v>45995</c:v>
                </c:pt>
                <c:pt idx="2674" formatCode="m/d/yyyy">
                  <c:v>45996</c:v>
                </c:pt>
                <c:pt idx="2675" formatCode="m/d/yyyy">
                  <c:v>45999</c:v>
                </c:pt>
                <c:pt idx="2676" formatCode="m/d/yyyy">
                  <c:v>46000</c:v>
                </c:pt>
                <c:pt idx="2677" formatCode="m/d/yyyy">
                  <c:v>46001</c:v>
                </c:pt>
                <c:pt idx="2678" formatCode="m/d/yyyy">
                  <c:v>46002</c:v>
                </c:pt>
                <c:pt idx="2679" formatCode="m/d/yyyy">
                  <c:v>46003</c:v>
                </c:pt>
                <c:pt idx="2680" formatCode="m/d/yyyy">
                  <c:v>46006</c:v>
                </c:pt>
                <c:pt idx="2681" formatCode="m/d/yyyy">
                  <c:v>46007</c:v>
                </c:pt>
                <c:pt idx="2682" formatCode="m/d/yyyy">
                  <c:v>46008</c:v>
                </c:pt>
                <c:pt idx="2683" formatCode="m/d/yyyy">
                  <c:v>46009</c:v>
                </c:pt>
                <c:pt idx="2684" formatCode="m/d/yyyy">
                  <c:v>46010</c:v>
                </c:pt>
                <c:pt idx="2685" formatCode="m/d/yyyy">
                  <c:v>46013</c:v>
                </c:pt>
                <c:pt idx="2686" formatCode="m/d/yyyy">
                  <c:v>46014</c:v>
                </c:pt>
                <c:pt idx="2687" formatCode="m/d/yyyy">
                  <c:v>46015</c:v>
                </c:pt>
                <c:pt idx="2688" formatCode="m/d/yyyy">
                  <c:v>46016</c:v>
                </c:pt>
                <c:pt idx="2689" formatCode="m/d/yyyy">
                  <c:v>46017</c:v>
                </c:pt>
                <c:pt idx="2690" formatCode="m/d/yyyy">
                  <c:v>46020</c:v>
                </c:pt>
                <c:pt idx="2691" formatCode="m/d/yyyy">
                  <c:v>46021</c:v>
                </c:pt>
                <c:pt idx="2692" formatCode="m/d/yyyy">
                  <c:v>46022</c:v>
                </c:pt>
                <c:pt idx="2693" formatCode="m/d/yyyy">
                  <c:v>46024</c:v>
                </c:pt>
                <c:pt idx="2694" formatCode="m/d/yyyy">
                  <c:v>46027</c:v>
                </c:pt>
                <c:pt idx="2695" formatCode="m/d/yyyy">
                  <c:v>46028</c:v>
                </c:pt>
                <c:pt idx="2696" formatCode="m/d/yyyy">
                  <c:v>46029</c:v>
                </c:pt>
                <c:pt idx="2697" formatCode="m/d/yyyy">
                  <c:v>46030</c:v>
                </c:pt>
                <c:pt idx="2698" formatCode="m/d/yyyy">
                  <c:v>46031</c:v>
                </c:pt>
                <c:pt idx="2699" formatCode="m/d/yyyy">
                  <c:v>46034</c:v>
                </c:pt>
                <c:pt idx="2700" formatCode="m/d/yyyy">
                  <c:v>46035</c:v>
                </c:pt>
                <c:pt idx="2701" formatCode="m/d/yyyy">
                  <c:v>46036</c:v>
                </c:pt>
                <c:pt idx="2702" formatCode="m/d/yyyy">
                  <c:v>46037</c:v>
                </c:pt>
                <c:pt idx="2703" formatCode="m/d/yyyy">
                  <c:v>46038</c:v>
                </c:pt>
                <c:pt idx="2704" formatCode="m/d/yyyy">
                  <c:v>46041</c:v>
                </c:pt>
                <c:pt idx="2705" formatCode="m/d/yyyy">
                  <c:v>46042</c:v>
                </c:pt>
                <c:pt idx="2706" formatCode="m/d/yyyy">
                  <c:v>46043</c:v>
                </c:pt>
                <c:pt idx="2707" formatCode="m/d/yyyy">
                  <c:v>46044</c:v>
                </c:pt>
                <c:pt idx="2708" formatCode="m/d/yyyy">
                  <c:v>46045</c:v>
                </c:pt>
                <c:pt idx="2709" formatCode="m/d/yyyy">
                  <c:v>46048</c:v>
                </c:pt>
                <c:pt idx="2710" formatCode="m/d/yyyy">
                  <c:v>46049</c:v>
                </c:pt>
                <c:pt idx="2711" formatCode="m/d/yyyy">
                  <c:v>46050</c:v>
                </c:pt>
                <c:pt idx="2712" formatCode="m/d/yyyy">
                  <c:v>46051</c:v>
                </c:pt>
                <c:pt idx="2713" formatCode="m/d/yyyy">
                  <c:v>46052</c:v>
                </c:pt>
                <c:pt idx="2714" formatCode="m/d/yyyy">
                  <c:v>46055</c:v>
                </c:pt>
                <c:pt idx="2715" formatCode="m/d/yyyy">
                  <c:v>46056</c:v>
                </c:pt>
                <c:pt idx="2716" formatCode="m/d/yyyy">
                  <c:v>46057</c:v>
                </c:pt>
                <c:pt idx="2717" formatCode="m/d/yyyy">
                  <c:v>46058</c:v>
                </c:pt>
                <c:pt idx="2718" formatCode="m/d/yyyy">
                  <c:v>46059</c:v>
                </c:pt>
                <c:pt idx="2719" formatCode="m/d/yyyy">
                  <c:v>46062</c:v>
                </c:pt>
                <c:pt idx="2720" formatCode="m/d/yyyy">
                  <c:v>46063</c:v>
                </c:pt>
                <c:pt idx="2721" formatCode="m/d/yyyy">
                  <c:v>46064</c:v>
                </c:pt>
                <c:pt idx="2722" formatCode="m/d/yyyy">
                  <c:v>46065</c:v>
                </c:pt>
                <c:pt idx="2723" formatCode="m/d/yyyy">
                  <c:v>46066</c:v>
                </c:pt>
                <c:pt idx="2724" formatCode="m/d/yyyy">
                  <c:v>46069</c:v>
                </c:pt>
                <c:pt idx="2725" formatCode="m/d/yyyy">
                  <c:v>46070</c:v>
                </c:pt>
                <c:pt idx="2726" formatCode="m/d/yyyy">
                  <c:v>46071</c:v>
                </c:pt>
                <c:pt idx="2727" formatCode="m/d/yyyy">
                  <c:v>46072</c:v>
                </c:pt>
                <c:pt idx="2728" formatCode="m/d/yyyy">
                  <c:v>46073</c:v>
                </c:pt>
                <c:pt idx="2729" formatCode="m/d/yyyy">
                  <c:v>46076</c:v>
                </c:pt>
                <c:pt idx="2730" formatCode="m/d/yyyy">
                  <c:v>46077</c:v>
                </c:pt>
                <c:pt idx="2731" formatCode="m/d/yyyy">
                  <c:v>46078</c:v>
                </c:pt>
                <c:pt idx="2732" formatCode="m/d/yyyy">
                  <c:v>46079</c:v>
                </c:pt>
                <c:pt idx="2733" formatCode="m/d/yyyy">
                  <c:v>46080</c:v>
                </c:pt>
                <c:pt idx="2734" formatCode="m/d/yyyy">
                  <c:v>46083</c:v>
                </c:pt>
                <c:pt idx="2735" formatCode="m/d/yyyy">
                  <c:v>46084</c:v>
                </c:pt>
                <c:pt idx="2736" formatCode="m/d/yyyy">
                  <c:v>46085</c:v>
                </c:pt>
                <c:pt idx="2737" formatCode="m/d/yyyy">
                  <c:v>46086</c:v>
                </c:pt>
                <c:pt idx="2738" formatCode="m/d/yyyy">
                  <c:v>46087</c:v>
                </c:pt>
                <c:pt idx="2739" formatCode="m/d/yyyy">
                  <c:v>46090</c:v>
                </c:pt>
                <c:pt idx="2740" formatCode="m/d/yyyy">
                  <c:v>46091</c:v>
                </c:pt>
                <c:pt idx="2741" formatCode="m/d/yyyy">
                  <c:v>46092</c:v>
                </c:pt>
                <c:pt idx="2742" formatCode="m/d/yyyy">
                  <c:v>46093</c:v>
                </c:pt>
                <c:pt idx="2743" formatCode="m/d/yyyy">
                  <c:v>46094</c:v>
                </c:pt>
                <c:pt idx="2744" formatCode="m/d/yyyy">
                  <c:v>46097</c:v>
                </c:pt>
                <c:pt idx="2745" formatCode="m/d/yyyy">
                  <c:v>46098</c:v>
                </c:pt>
                <c:pt idx="2746" formatCode="m/d/yyyy">
                  <c:v>46099</c:v>
                </c:pt>
                <c:pt idx="2747" formatCode="m/d/yyyy">
                  <c:v>46100</c:v>
                </c:pt>
                <c:pt idx="2748" formatCode="m/d/yyyy">
                  <c:v>46101</c:v>
                </c:pt>
                <c:pt idx="2749" formatCode="m/d/yyyy">
                  <c:v>46104</c:v>
                </c:pt>
                <c:pt idx="2750" formatCode="m/d/yyyy">
                  <c:v>46105</c:v>
                </c:pt>
                <c:pt idx="2751" formatCode="m/d/yyyy">
                  <c:v>46106</c:v>
                </c:pt>
                <c:pt idx="2752" formatCode="m/d/yyyy">
                  <c:v>46107</c:v>
                </c:pt>
                <c:pt idx="2753" formatCode="m/d/yyyy">
                  <c:v>46108</c:v>
                </c:pt>
                <c:pt idx="2754" formatCode="m/d/yyyy">
                  <c:v>46111</c:v>
                </c:pt>
                <c:pt idx="2755" formatCode="m/d/yyyy">
                  <c:v>46112</c:v>
                </c:pt>
                <c:pt idx="2756" formatCode="m/d/yyyy">
                  <c:v>46113</c:v>
                </c:pt>
                <c:pt idx="2757" formatCode="m/d/yyyy">
                  <c:v>46114</c:v>
                </c:pt>
                <c:pt idx="2758" formatCode="m/d/yyyy">
                  <c:v>46115</c:v>
                </c:pt>
              </c:numCache>
            </c:numRef>
          </c:cat>
          <c:val>
            <c:numRef>
              <c:f>Bloomberg!$C$4:$C$3000</c:f>
              <c:numCache>
                <c:formatCode>0</c:formatCode>
                <c:ptCount val="2997"/>
                <c:pt idx="0">
                  <c:v>21388</c:v>
                </c:pt>
                <c:pt idx="1">
                  <c:v>21437</c:v>
                </c:pt>
                <c:pt idx="2">
                  <c:v>21440</c:v>
                </c:pt>
                <c:pt idx="3">
                  <c:v>21388</c:v>
                </c:pt>
                <c:pt idx="4">
                  <c:v>21370</c:v>
                </c:pt>
                <c:pt idx="5">
                  <c:v>21345</c:v>
                </c:pt>
                <c:pt idx="6">
                  <c:v>21345</c:v>
                </c:pt>
                <c:pt idx="7">
                  <c:v>21340</c:v>
                </c:pt>
                <c:pt idx="8">
                  <c:v>21345</c:v>
                </c:pt>
                <c:pt idx="9">
                  <c:v>21340</c:v>
                </c:pt>
                <c:pt idx="10">
                  <c:v>21355</c:v>
                </c:pt>
                <c:pt idx="11">
                  <c:v>21360</c:v>
                </c:pt>
                <c:pt idx="12">
                  <c:v>21380</c:v>
                </c:pt>
                <c:pt idx="13">
                  <c:v>21360</c:v>
                </c:pt>
                <c:pt idx="14">
                  <c:v>21350</c:v>
                </c:pt>
                <c:pt idx="15">
                  <c:v>21345</c:v>
                </c:pt>
                <c:pt idx="16">
                  <c:v>21345</c:v>
                </c:pt>
                <c:pt idx="17">
                  <c:v>21345</c:v>
                </c:pt>
                <c:pt idx="18">
                  <c:v>21345</c:v>
                </c:pt>
                <c:pt idx="19">
                  <c:v>21317</c:v>
                </c:pt>
                <c:pt idx="20">
                  <c:v>21345</c:v>
                </c:pt>
                <c:pt idx="21">
                  <c:v>21350</c:v>
                </c:pt>
                <c:pt idx="22">
                  <c:v>21340</c:v>
                </c:pt>
                <c:pt idx="23">
                  <c:v>21284</c:v>
                </c:pt>
                <c:pt idx="24">
                  <c:v>21282</c:v>
                </c:pt>
                <c:pt idx="25">
                  <c:v>21340</c:v>
                </c:pt>
                <c:pt idx="26">
                  <c:v>21335</c:v>
                </c:pt>
                <c:pt idx="27">
                  <c:v>21360</c:v>
                </c:pt>
                <c:pt idx="28">
                  <c:v>21340</c:v>
                </c:pt>
                <c:pt idx="29">
                  <c:v>21330</c:v>
                </c:pt>
                <c:pt idx="30">
                  <c:v>21340</c:v>
                </c:pt>
                <c:pt idx="31">
                  <c:v>21365</c:v>
                </c:pt>
                <c:pt idx="32">
                  <c:v>21365</c:v>
                </c:pt>
                <c:pt idx="33">
                  <c:v>21348</c:v>
                </c:pt>
                <c:pt idx="34">
                  <c:v>21348</c:v>
                </c:pt>
                <c:pt idx="35">
                  <c:v>21348</c:v>
                </c:pt>
                <c:pt idx="36">
                  <c:v>21365</c:v>
                </c:pt>
                <c:pt idx="37">
                  <c:v>21355</c:v>
                </c:pt>
                <c:pt idx="38">
                  <c:v>21350</c:v>
                </c:pt>
                <c:pt idx="39">
                  <c:v>21355</c:v>
                </c:pt>
                <c:pt idx="40">
                  <c:v>21360</c:v>
                </c:pt>
                <c:pt idx="41">
                  <c:v>21355</c:v>
                </c:pt>
                <c:pt idx="42">
                  <c:v>21365</c:v>
                </c:pt>
                <c:pt idx="43">
                  <c:v>21390</c:v>
                </c:pt>
                <c:pt idx="44">
                  <c:v>21480</c:v>
                </c:pt>
                <c:pt idx="45">
                  <c:v>21475</c:v>
                </c:pt>
                <c:pt idx="46">
                  <c:v>21510</c:v>
                </c:pt>
                <c:pt idx="47">
                  <c:v>21485</c:v>
                </c:pt>
                <c:pt idx="48">
                  <c:v>21495</c:v>
                </c:pt>
                <c:pt idx="49">
                  <c:v>21525</c:v>
                </c:pt>
                <c:pt idx="50">
                  <c:v>21540</c:v>
                </c:pt>
                <c:pt idx="51">
                  <c:v>21505</c:v>
                </c:pt>
                <c:pt idx="52">
                  <c:v>21515</c:v>
                </c:pt>
                <c:pt idx="53">
                  <c:v>21535</c:v>
                </c:pt>
                <c:pt idx="54">
                  <c:v>21545</c:v>
                </c:pt>
                <c:pt idx="55">
                  <c:v>21555</c:v>
                </c:pt>
                <c:pt idx="56">
                  <c:v>21565</c:v>
                </c:pt>
                <c:pt idx="57">
                  <c:v>21590</c:v>
                </c:pt>
                <c:pt idx="58">
                  <c:v>21585</c:v>
                </c:pt>
                <c:pt idx="59">
                  <c:v>21595</c:v>
                </c:pt>
                <c:pt idx="60">
                  <c:v>21605</c:v>
                </c:pt>
                <c:pt idx="61">
                  <c:v>21605</c:v>
                </c:pt>
                <c:pt idx="62">
                  <c:v>21605</c:v>
                </c:pt>
                <c:pt idx="63">
                  <c:v>21605</c:v>
                </c:pt>
                <c:pt idx="64">
                  <c:v>21605</c:v>
                </c:pt>
                <c:pt idx="65">
                  <c:v>21600</c:v>
                </c:pt>
                <c:pt idx="66">
                  <c:v>21610</c:v>
                </c:pt>
                <c:pt idx="67">
                  <c:v>21604</c:v>
                </c:pt>
                <c:pt idx="68">
                  <c:v>21590</c:v>
                </c:pt>
                <c:pt idx="69">
                  <c:v>21583</c:v>
                </c:pt>
                <c:pt idx="70">
                  <c:v>21585</c:v>
                </c:pt>
                <c:pt idx="71">
                  <c:v>21586</c:v>
                </c:pt>
                <c:pt idx="72">
                  <c:v>21590</c:v>
                </c:pt>
                <c:pt idx="73">
                  <c:v>21595</c:v>
                </c:pt>
                <c:pt idx="74">
                  <c:v>21590</c:v>
                </c:pt>
                <c:pt idx="75">
                  <c:v>21630</c:v>
                </c:pt>
                <c:pt idx="76">
                  <c:v>21645</c:v>
                </c:pt>
                <c:pt idx="77">
                  <c:v>21645</c:v>
                </c:pt>
                <c:pt idx="78">
                  <c:v>21680</c:v>
                </c:pt>
                <c:pt idx="79">
                  <c:v>21535</c:v>
                </c:pt>
                <c:pt idx="80">
                  <c:v>21575</c:v>
                </c:pt>
                <c:pt idx="81">
                  <c:v>21710</c:v>
                </c:pt>
                <c:pt idx="82">
                  <c:v>21740</c:v>
                </c:pt>
                <c:pt idx="83">
                  <c:v>21795</c:v>
                </c:pt>
                <c:pt idx="84">
                  <c:v>21765</c:v>
                </c:pt>
                <c:pt idx="85">
                  <c:v>21793</c:v>
                </c:pt>
                <c:pt idx="86">
                  <c:v>21803</c:v>
                </c:pt>
                <c:pt idx="87">
                  <c:v>21810</c:v>
                </c:pt>
                <c:pt idx="88">
                  <c:v>21813</c:v>
                </c:pt>
                <c:pt idx="89">
                  <c:v>21805</c:v>
                </c:pt>
                <c:pt idx="90">
                  <c:v>21815</c:v>
                </c:pt>
                <c:pt idx="91">
                  <c:v>21825</c:v>
                </c:pt>
                <c:pt idx="92">
                  <c:v>21810</c:v>
                </c:pt>
                <c:pt idx="93">
                  <c:v>21810</c:v>
                </c:pt>
                <c:pt idx="94">
                  <c:v>21815</c:v>
                </c:pt>
                <c:pt idx="95">
                  <c:v>21818</c:v>
                </c:pt>
                <c:pt idx="96">
                  <c:v>21818</c:v>
                </c:pt>
                <c:pt idx="97">
                  <c:v>21818</c:v>
                </c:pt>
                <c:pt idx="98">
                  <c:v>21818</c:v>
                </c:pt>
                <c:pt idx="99">
                  <c:v>21813</c:v>
                </c:pt>
                <c:pt idx="100">
                  <c:v>21815</c:v>
                </c:pt>
                <c:pt idx="101">
                  <c:v>21805</c:v>
                </c:pt>
                <c:pt idx="102">
                  <c:v>21803</c:v>
                </c:pt>
                <c:pt idx="103">
                  <c:v>21790</c:v>
                </c:pt>
                <c:pt idx="104">
                  <c:v>21800</c:v>
                </c:pt>
                <c:pt idx="105">
                  <c:v>21803</c:v>
                </c:pt>
                <c:pt idx="106">
                  <c:v>21803</c:v>
                </c:pt>
                <c:pt idx="107">
                  <c:v>21803</c:v>
                </c:pt>
                <c:pt idx="108">
                  <c:v>21810</c:v>
                </c:pt>
                <c:pt idx="109">
                  <c:v>21805</c:v>
                </c:pt>
                <c:pt idx="110">
                  <c:v>21805</c:v>
                </c:pt>
                <c:pt idx="111">
                  <c:v>21805</c:v>
                </c:pt>
                <c:pt idx="112">
                  <c:v>21812</c:v>
                </c:pt>
                <c:pt idx="113">
                  <c:v>21822</c:v>
                </c:pt>
                <c:pt idx="114">
                  <c:v>21839</c:v>
                </c:pt>
                <c:pt idx="115">
                  <c:v>21818</c:v>
                </c:pt>
                <c:pt idx="116">
                  <c:v>21839</c:v>
                </c:pt>
                <c:pt idx="117">
                  <c:v>21805</c:v>
                </c:pt>
                <c:pt idx="118">
                  <c:v>21805</c:v>
                </c:pt>
                <c:pt idx="119">
                  <c:v>21805</c:v>
                </c:pt>
                <c:pt idx="120">
                  <c:v>21810</c:v>
                </c:pt>
                <c:pt idx="121">
                  <c:v>21810</c:v>
                </c:pt>
                <c:pt idx="122">
                  <c:v>21814</c:v>
                </c:pt>
                <c:pt idx="123">
                  <c:v>21814</c:v>
                </c:pt>
                <c:pt idx="124">
                  <c:v>21810</c:v>
                </c:pt>
                <c:pt idx="125">
                  <c:v>21814</c:v>
                </c:pt>
                <c:pt idx="126">
                  <c:v>21810</c:v>
                </c:pt>
                <c:pt idx="127">
                  <c:v>21810</c:v>
                </c:pt>
                <c:pt idx="128">
                  <c:v>21811</c:v>
                </c:pt>
                <c:pt idx="129">
                  <c:v>21817</c:v>
                </c:pt>
                <c:pt idx="130">
                  <c:v>21824</c:v>
                </c:pt>
                <c:pt idx="131">
                  <c:v>21818</c:v>
                </c:pt>
                <c:pt idx="132">
                  <c:v>21821</c:v>
                </c:pt>
                <c:pt idx="133">
                  <c:v>21822</c:v>
                </c:pt>
                <c:pt idx="134">
                  <c:v>21825</c:v>
                </c:pt>
                <c:pt idx="135">
                  <c:v>21830</c:v>
                </c:pt>
                <c:pt idx="136">
                  <c:v>21821</c:v>
                </c:pt>
                <c:pt idx="137">
                  <c:v>21820</c:v>
                </c:pt>
                <c:pt idx="138">
                  <c:v>21818</c:v>
                </c:pt>
                <c:pt idx="139">
                  <c:v>21818</c:v>
                </c:pt>
                <c:pt idx="140">
                  <c:v>21818</c:v>
                </c:pt>
                <c:pt idx="141">
                  <c:v>21822</c:v>
                </c:pt>
                <c:pt idx="142">
                  <c:v>21827</c:v>
                </c:pt>
                <c:pt idx="143">
                  <c:v>21815</c:v>
                </c:pt>
                <c:pt idx="144">
                  <c:v>21815</c:v>
                </c:pt>
                <c:pt idx="145">
                  <c:v>21823</c:v>
                </c:pt>
                <c:pt idx="146">
                  <c:v>21828</c:v>
                </c:pt>
                <c:pt idx="147">
                  <c:v>22030</c:v>
                </c:pt>
                <c:pt idx="148">
                  <c:v>22092</c:v>
                </c:pt>
                <c:pt idx="149">
                  <c:v>22103</c:v>
                </c:pt>
                <c:pt idx="150">
                  <c:v>22094</c:v>
                </c:pt>
                <c:pt idx="151">
                  <c:v>22095</c:v>
                </c:pt>
                <c:pt idx="152">
                  <c:v>22400</c:v>
                </c:pt>
                <c:pt idx="153">
                  <c:v>22395</c:v>
                </c:pt>
                <c:pt idx="154">
                  <c:v>22498</c:v>
                </c:pt>
                <c:pt idx="155">
                  <c:v>22544</c:v>
                </c:pt>
                <c:pt idx="156">
                  <c:v>22547</c:v>
                </c:pt>
                <c:pt idx="157">
                  <c:v>22545</c:v>
                </c:pt>
                <c:pt idx="158">
                  <c:v>22475</c:v>
                </c:pt>
                <c:pt idx="159">
                  <c:v>22463</c:v>
                </c:pt>
                <c:pt idx="160">
                  <c:v>22482</c:v>
                </c:pt>
                <c:pt idx="161">
                  <c:v>22488</c:v>
                </c:pt>
                <c:pt idx="162">
                  <c:v>22490</c:v>
                </c:pt>
                <c:pt idx="163">
                  <c:v>22468</c:v>
                </c:pt>
                <c:pt idx="164">
                  <c:v>22483</c:v>
                </c:pt>
                <c:pt idx="165">
                  <c:v>22480</c:v>
                </c:pt>
                <c:pt idx="166">
                  <c:v>22473</c:v>
                </c:pt>
                <c:pt idx="167">
                  <c:v>22471</c:v>
                </c:pt>
                <c:pt idx="168">
                  <c:v>22488</c:v>
                </c:pt>
                <c:pt idx="169">
                  <c:v>22508</c:v>
                </c:pt>
                <c:pt idx="170">
                  <c:v>22490</c:v>
                </c:pt>
                <c:pt idx="171">
                  <c:v>22508</c:v>
                </c:pt>
                <c:pt idx="172">
                  <c:v>22475</c:v>
                </c:pt>
                <c:pt idx="173">
                  <c:v>22470</c:v>
                </c:pt>
                <c:pt idx="174">
                  <c:v>22478</c:v>
                </c:pt>
                <c:pt idx="175">
                  <c:v>22481</c:v>
                </c:pt>
                <c:pt idx="176">
                  <c:v>22490</c:v>
                </c:pt>
                <c:pt idx="177">
                  <c:v>22490</c:v>
                </c:pt>
                <c:pt idx="178">
                  <c:v>22478</c:v>
                </c:pt>
                <c:pt idx="179">
                  <c:v>22487</c:v>
                </c:pt>
                <c:pt idx="180">
                  <c:v>22478</c:v>
                </c:pt>
                <c:pt idx="181">
                  <c:v>22475</c:v>
                </c:pt>
                <c:pt idx="182">
                  <c:v>22478</c:v>
                </c:pt>
                <c:pt idx="183">
                  <c:v>22477</c:v>
                </c:pt>
                <c:pt idx="184">
                  <c:v>22454</c:v>
                </c:pt>
                <c:pt idx="185">
                  <c:v>22413</c:v>
                </c:pt>
                <c:pt idx="186">
                  <c:v>22216</c:v>
                </c:pt>
                <c:pt idx="187">
                  <c:v>22200</c:v>
                </c:pt>
                <c:pt idx="188">
                  <c:v>22355</c:v>
                </c:pt>
                <c:pt idx="189">
                  <c:v>22410</c:v>
                </c:pt>
                <c:pt idx="190">
                  <c:v>22395</c:v>
                </c:pt>
                <c:pt idx="191">
                  <c:v>22340</c:v>
                </c:pt>
                <c:pt idx="192">
                  <c:v>22281</c:v>
                </c:pt>
                <c:pt idx="193">
                  <c:v>22310</c:v>
                </c:pt>
                <c:pt idx="194">
                  <c:v>22335</c:v>
                </c:pt>
                <c:pt idx="195">
                  <c:v>22303</c:v>
                </c:pt>
                <c:pt idx="196">
                  <c:v>22285</c:v>
                </c:pt>
                <c:pt idx="197">
                  <c:v>22313</c:v>
                </c:pt>
                <c:pt idx="198">
                  <c:v>22340</c:v>
                </c:pt>
                <c:pt idx="199">
                  <c:v>22332</c:v>
                </c:pt>
                <c:pt idx="200">
                  <c:v>22330</c:v>
                </c:pt>
                <c:pt idx="201">
                  <c:v>22336</c:v>
                </c:pt>
                <c:pt idx="202">
                  <c:v>22336</c:v>
                </c:pt>
                <c:pt idx="203">
                  <c:v>22340</c:v>
                </c:pt>
                <c:pt idx="204">
                  <c:v>22318</c:v>
                </c:pt>
                <c:pt idx="205">
                  <c:v>22315</c:v>
                </c:pt>
                <c:pt idx="206">
                  <c:v>22320</c:v>
                </c:pt>
                <c:pt idx="207">
                  <c:v>22364</c:v>
                </c:pt>
                <c:pt idx="208">
                  <c:v>22428</c:v>
                </c:pt>
                <c:pt idx="209">
                  <c:v>22405</c:v>
                </c:pt>
                <c:pt idx="210">
                  <c:v>22390</c:v>
                </c:pt>
                <c:pt idx="211">
                  <c:v>22403</c:v>
                </c:pt>
                <c:pt idx="212">
                  <c:v>22418</c:v>
                </c:pt>
                <c:pt idx="213">
                  <c:v>22445</c:v>
                </c:pt>
                <c:pt idx="214">
                  <c:v>22478</c:v>
                </c:pt>
                <c:pt idx="215">
                  <c:v>22465</c:v>
                </c:pt>
                <c:pt idx="216">
                  <c:v>22473</c:v>
                </c:pt>
                <c:pt idx="217">
                  <c:v>22473</c:v>
                </c:pt>
                <c:pt idx="218">
                  <c:v>22488</c:v>
                </c:pt>
                <c:pt idx="219">
                  <c:v>22493</c:v>
                </c:pt>
                <c:pt idx="220">
                  <c:v>22512</c:v>
                </c:pt>
                <c:pt idx="221">
                  <c:v>22490</c:v>
                </c:pt>
                <c:pt idx="222">
                  <c:v>22485</c:v>
                </c:pt>
                <c:pt idx="223">
                  <c:v>22505</c:v>
                </c:pt>
                <c:pt idx="224">
                  <c:v>22490</c:v>
                </c:pt>
                <c:pt idx="225">
                  <c:v>22498</c:v>
                </c:pt>
                <c:pt idx="226">
                  <c:v>22488</c:v>
                </c:pt>
                <c:pt idx="227">
                  <c:v>22480</c:v>
                </c:pt>
                <c:pt idx="228">
                  <c:v>22474</c:v>
                </c:pt>
                <c:pt idx="229">
                  <c:v>22470</c:v>
                </c:pt>
                <c:pt idx="230">
                  <c:v>22480</c:v>
                </c:pt>
                <c:pt idx="231">
                  <c:v>22480</c:v>
                </c:pt>
                <c:pt idx="232">
                  <c:v>22500</c:v>
                </c:pt>
                <c:pt idx="233">
                  <c:v>22546</c:v>
                </c:pt>
                <c:pt idx="234">
                  <c:v>22539</c:v>
                </c:pt>
                <c:pt idx="235">
                  <c:v>22532</c:v>
                </c:pt>
                <c:pt idx="236">
                  <c:v>22525</c:v>
                </c:pt>
                <c:pt idx="237">
                  <c:v>22524</c:v>
                </c:pt>
                <c:pt idx="238">
                  <c:v>22547</c:v>
                </c:pt>
                <c:pt idx="239">
                  <c:v>22532</c:v>
                </c:pt>
                <c:pt idx="240">
                  <c:v>22532</c:v>
                </c:pt>
                <c:pt idx="241">
                  <c:v>22506</c:v>
                </c:pt>
                <c:pt idx="242">
                  <c:v>22476</c:v>
                </c:pt>
                <c:pt idx="243">
                  <c:v>22480</c:v>
                </c:pt>
                <c:pt idx="244">
                  <c:v>22445</c:v>
                </c:pt>
                <c:pt idx="245">
                  <c:v>22485</c:v>
                </c:pt>
                <c:pt idx="246">
                  <c:v>22495</c:v>
                </c:pt>
                <c:pt idx="247">
                  <c:v>22495</c:v>
                </c:pt>
                <c:pt idx="248">
                  <c:v>22468</c:v>
                </c:pt>
                <c:pt idx="249">
                  <c:v>22485</c:v>
                </c:pt>
                <c:pt idx="250">
                  <c:v>22460</c:v>
                </c:pt>
                <c:pt idx="251">
                  <c:v>22450</c:v>
                </c:pt>
                <c:pt idx="252">
                  <c:v>22430</c:v>
                </c:pt>
                <c:pt idx="253">
                  <c:v>22417</c:v>
                </c:pt>
                <c:pt idx="254">
                  <c:v>22438</c:v>
                </c:pt>
                <c:pt idx="255">
                  <c:v>22400</c:v>
                </c:pt>
                <c:pt idx="256">
                  <c:v>22420</c:v>
                </c:pt>
                <c:pt idx="257">
                  <c:v>22421</c:v>
                </c:pt>
                <c:pt idx="258">
                  <c:v>22400</c:v>
                </c:pt>
                <c:pt idx="259">
                  <c:v>22395</c:v>
                </c:pt>
                <c:pt idx="260">
                  <c:v>22355</c:v>
                </c:pt>
                <c:pt idx="261">
                  <c:v>22333</c:v>
                </c:pt>
                <c:pt idx="262">
                  <c:v>22305</c:v>
                </c:pt>
                <c:pt idx="263">
                  <c:v>22240</c:v>
                </c:pt>
                <c:pt idx="264">
                  <c:v>22230</c:v>
                </c:pt>
                <c:pt idx="265">
                  <c:v>22280</c:v>
                </c:pt>
                <c:pt idx="266">
                  <c:v>22293</c:v>
                </c:pt>
                <c:pt idx="267">
                  <c:v>22287</c:v>
                </c:pt>
                <c:pt idx="268">
                  <c:v>22289</c:v>
                </c:pt>
                <c:pt idx="269">
                  <c:v>22373</c:v>
                </c:pt>
                <c:pt idx="270">
                  <c:v>22398</c:v>
                </c:pt>
                <c:pt idx="271">
                  <c:v>22365</c:v>
                </c:pt>
                <c:pt idx="272">
                  <c:v>22349</c:v>
                </c:pt>
                <c:pt idx="273">
                  <c:v>22383</c:v>
                </c:pt>
                <c:pt idx="274">
                  <c:v>22380</c:v>
                </c:pt>
                <c:pt idx="275">
                  <c:v>22375</c:v>
                </c:pt>
                <c:pt idx="276">
                  <c:v>22325</c:v>
                </c:pt>
                <c:pt idx="277">
                  <c:v>22316</c:v>
                </c:pt>
                <c:pt idx="278">
                  <c:v>22300</c:v>
                </c:pt>
                <c:pt idx="279">
                  <c:v>22302</c:v>
                </c:pt>
                <c:pt idx="280">
                  <c:v>22304</c:v>
                </c:pt>
                <c:pt idx="281">
                  <c:v>22302</c:v>
                </c:pt>
                <c:pt idx="282">
                  <c:v>22293</c:v>
                </c:pt>
                <c:pt idx="283">
                  <c:v>22295</c:v>
                </c:pt>
                <c:pt idx="284">
                  <c:v>22300</c:v>
                </c:pt>
                <c:pt idx="285">
                  <c:v>22292</c:v>
                </c:pt>
                <c:pt idx="286">
                  <c:v>22279</c:v>
                </c:pt>
                <c:pt idx="287">
                  <c:v>22292</c:v>
                </c:pt>
                <c:pt idx="288">
                  <c:v>22295</c:v>
                </c:pt>
                <c:pt idx="289">
                  <c:v>22287</c:v>
                </c:pt>
                <c:pt idx="290">
                  <c:v>22295</c:v>
                </c:pt>
                <c:pt idx="291">
                  <c:v>22283</c:v>
                </c:pt>
                <c:pt idx="292">
                  <c:v>22293</c:v>
                </c:pt>
                <c:pt idx="293">
                  <c:v>22295</c:v>
                </c:pt>
                <c:pt idx="294">
                  <c:v>22300</c:v>
                </c:pt>
                <c:pt idx="295">
                  <c:v>22371</c:v>
                </c:pt>
                <c:pt idx="296">
                  <c:v>22326</c:v>
                </c:pt>
                <c:pt idx="297">
                  <c:v>22315</c:v>
                </c:pt>
                <c:pt idx="298">
                  <c:v>22295</c:v>
                </c:pt>
                <c:pt idx="299">
                  <c:v>22309</c:v>
                </c:pt>
                <c:pt idx="300">
                  <c:v>22275</c:v>
                </c:pt>
                <c:pt idx="301">
                  <c:v>22293</c:v>
                </c:pt>
                <c:pt idx="302">
                  <c:v>22295</c:v>
                </c:pt>
                <c:pt idx="303">
                  <c:v>22296</c:v>
                </c:pt>
                <c:pt idx="304">
                  <c:v>22297</c:v>
                </c:pt>
                <c:pt idx="305">
                  <c:v>22300</c:v>
                </c:pt>
                <c:pt idx="306">
                  <c:v>22295</c:v>
                </c:pt>
                <c:pt idx="307">
                  <c:v>22295</c:v>
                </c:pt>
                <c:pt idx="308">
                  <c:v>22305</c:v>
                </c:pt>
                <c:pt idx="309">
                  <c:v>22296</c:v>
                </c:pt>
                <c:pt idx="310">
                  <c:v>22240</c:v>
                </c:pt>
                <c:pt idx="311">
                  <c:v>22279</c:v>
                </c:pt>
                <c:pt idx="312">
                  <c:v>22302</c:v>
                </c:pt>
                <c:pt idx="313">
                  <c:v>22303</c:v>
                </c:pt>
                <c:pt idx="314">
                  <c:v>22288</c:v>
                </c:pt>
                <c:pt idx="315">
                  <c:v>22332</c:v>
                </c:pt>
                <c:pt idx="316">
                  <c:v>22283</c:v>
                </c:pt>
                <c:pt idx="317">
                  <c:v>22290</c:v>
                </c:pt>
                <c:pt idx="318">
                  <c:v>22294</c:v>
                </c:pt>
                <c:pt idx="319">
                  <c:v>22287</c:v>
                </c:pt>
                <c:pt idx="320">
                  <c:v>22358</c:v>
                </c:pt>
                <c:pt idx="321">
                  <c:v>22358</c:v>
                </c:pt>
                <c:pt idx="322">
                  <c:v>22325</c:v>
                </c:pt>
                <c:pt idx="323">
                  <c:v>22311</c:v>
                </c:pt>
                <c:pt idx="324">
                  <c:v>22333</c:v>
                </c:pt>
                <c:pt idx="325">
                  <c:v>22370</c:v>
                </c:pt>
                <c:pt idx="326">
                  <c:v>22383</c:v>
                </c:pt>
                <c:pt idx="327">
                  <c:v>22417</c:v>
                </c:pt>
                <c:pt idx="328">
                  <c:v>22390</c:v>
                </c:pt>
                <c:pt idx="329">
                  <c:v>22430</c:v>
                </c:pt>
                <c:pt idx="330">
                  <c:v>22413</c:v>
                </c:pt>
                <c:pt idx="331">
                  <c:v>22373</c:v>
                </c:pt>
                <c:pt idx="332">
                  <c:v>22350</c:v>
                </c:pt>
                <c:pt idx="333">
                  <c:v>22325</c:v>
                </c:pt>
                <c:pt idx="334">
                  <c:v>22345</c:v>
                </c:pt>
                <c:pt idx="335">
                  <c:v>22335</c:v>
                </c:pt>
                <c:pt idx="336">
                  <c:v>22325</c:v>
                </c:pt>
                <c:pt idx="337">
                  <c:v>22307</c:v>
                </c:pt>
                <c:pt idx="338">
                  <c:v>22315</c:v>
                </c:pt>
                <c:pt idx="339">
                  <c:v>22313</c:v>
                </c:pt>
                <c:pt idx="340">
                  <c:v>22300</c:v>
                </c:pt>
                <c:pt idx="341">
                  <c:v>22300</c:v>
                </c:pt>
                <c:pt idx="342">
                  <c:v>22301</c:v>
                </c:pt>
                <c:pt idx="343">
                  <c:v>22306</c:v>
                </c:pt>
                <c:pt idx="344">
                  <c:v>22306</c:v>
                </c:pt>
                <c:pt idx="345">
                  <c:v>22325</c:v>
                </c:pt>
                <c:pt idx="346">
                  <c:v>22345</c:v>
                </c:pt>
                <c:pt idx="347">
                  <c:v>22300</c:v>
                </c:pt>
                <c:pt idx="348">
                  <c:v>22304</c:v>
                </c:pt>
                <c:pt idx="349">
                  <c:v>22302</c:v>
                </c:pt>
                <c:pt idx="350">
                  <c:v>22308</c:v>
                </c:pt>
                <c:pt idx="351">
                  <c:v>22307</c:v>
                </c:pt>
                <c:pt idx="352">
                  <c:v>22305</c:v>
                </c:pt>
                <c:pt idx="353">
                  <c:v>22302</c:v>
                </c:pt>
                <c:pt idx="354">
                  <c:v>22299</c:v>
                </c:pt>
                <c:pt idx="355">
                  <c:v>22303</c:v>
                </c:pt>
                <c:pt idx="356">
                  <c:v>22304</c:v>
                </c:pt>
                <c:pt idx="357">
                  <c:v>22302</c:v>
                </c:pt>
                <c:pt idx="358">
                  <c:v>22301</c:v>
                </c:pt>
                <c:pt idx="359">
                  <c:v>22301</c:v>
                </c:pt>
                <c:pt idx="360">
                  <c:v>22301</c:v>
                </c:pt>
                <c:pt idx="361">
                  <c:v>22300</c:v>
                </c:pt>
                <c:pt idx="362">
                  <c:v>22300</c:v>
                </c:pt>
                <c:pt idx="363">
                  <c:v>22303</c:v>
                </c:pt>
                <c:pt idx="364">
                  <c:v>22295</c:v>
                </c:pt>
                <c:pt idx="365">
                  <c:v>22305</c:v>
                </c:pt>
                <c:pt idx="366">
                  <c:v>22305</c:v>
                </c:pt>
                <c:pt idx="367">
                  <c:v>22305</c:v>
                </c:pt>
                <c:pt idx="368">
                  <c:v>22305</c:v>
                </c:pt>
                <c:pt idx="369">
                  <c:v>22299</c:v>
                </c:pt>
                <c:pt idx="370">
                  <c:v>22300</c:v>
                </c:pt>
                <c:pt idx="371">
                  <c:v>22305</c:v>
                </c:pt>
                <c:pt idx="372">
                  <c:v>22277</c:v>
                </c:pt>
                <c:pt idx="373">
                  <c:v>22295</c:v>
                </c:pt>
                <c:pt idx="374">
                  <c:v>22303</c:v>
                </c:pt>
                <c:pt idx="375">
                  <c:v>22295</c:v>
                </c:pt>
                <c:pt idx="376">
                  <c:v>22303</c:v>
                </c:pt>
                <c:pt idx="377">
                  <c:v>22299</c:v>
                </c:pt>
                <c:pt idx="378">
                  <c:v>22305</c:v>
                </c:pt>
                <c:pt idx="379">
                  <c:v>22301</c:v>
                </c:pt>
                <c:pt idx="380">
                  <c:v>22301</c:v>
                </c:pt>
                <c:pt idx="381">
                  <c:v>22305</c:v>
                </c:pt>
                <c:pt idx="382">
                  <c:v>22302</c:v>
                </c:pt>
                <c:pt idx="383">
                  <c:v>22295</c:v>
                </c:pt>
                <c:pt idx="384">
                  <c:v>22294</c:v>
                </c:pt>
                <c:pt idx="385">
                  <c:v>22300</c:v>
                </c:pt>
                <c:pt idx="386">
                  <c:v>22299</c:v>
                </c:pt>
                <c:pt idx="387">
                  <c:v>22301</c:v>
                </c:pt>
                <c:pt idx="388">
                  <c:v>22301</c:v>
                </c:pt>
                <c:pt idx="389">
                  <c:v>22306</c:v>
                </c:pt>
                <c:pt idx="390">
                  <c:v>22310</c:v>
                </c:pt>
                <c:pt idx="391">
                  <c:v>22310</c:v>
                </c:pt>
                <c:pt idx="392">
                  <c:v>22305</c:v>
                </c:pt>
                <c:pt idx="393">
                  <c:v>22293</c:v>
                </c:pt>
                <c:pt idx="394">
                  <c:v>22302</c:v>
                </c:pt>
                <c:pt idx="395">
                  <c:v>22299</c:v>
                </c:pt>
                <c:pt idx="396">
                  <c:v>22300</c:v>
                </c:pt>
                <c:pt idx="397">
                  <c:v>22290</c:v>
                </c:pt>
                <c:pt idx="398">
                  <c:v>22302</c:v>
                </c:pt>
                <c:pt idx="399">
                  <c:v>22290</c:v>
                </c:pt>
                <c:pt idx="400">
                  <c:v>22303</c:v>
                </c:pt>
                <c:pt idx="401">
                  <c:v>22310</c:v>
                </c:pt>
                <c:pt idx="402">
                  <c:v>22308</c:v>
                </c:pt>
                <c:pt idx="403">
                  <c:v>22315</c:v>
                </c:pt>
                <c:pt idx="404">
                  <c:v>22310</c:v>
                </c:pt>
                <c:pt idx="405">
                  <c:v>22324</c:v>
                </c:pt>
                <c:pt idx="406">
                  <c:v>22323</c:v>
                </c:pt>
                <c:pt idx="407">
                  <c:v>22302</c:v>
                </c:pt>
                <c:pt idx="408">
                  <c:v>22312</c:v>
                </c:pt>
                <c:pt idx="409">
                  <c:v>22310</c:v>
                </c:pt>
                <c:pt idx="410">
                  <c:v>22304</c:v>
                </c:pt>
                <c:pt idx="411">
                  <c:v>22303</c:v>
                </c:pt>
                <c:pt idx="412">
                  <c:v>22296</c:v>
                </c:pt>
                <c:pt idx="413">
                  <c:v>22305</c:v>
                </c:pt>
                <c:pt idx="414">
                  <c:v>22308</c:v>
                </c:pt>
                <c:pt idx="415">
                  <c:v>22304</c:v>
                </c:pt>
                <c:pt idx="416">
                  <c:v>22305</c:v>
                </c:pt>
                <c:pt idx="417">
                  <c:v>22305</c:v>
                </c:pt>
                <c:pt idx="418">
                  <c:v>22298</c:v>
                </c:pt>
                <c:pt idx="419">
                  <c:v>22300</c:v>
                </c:pt>
                <c:pt idx="420">
                  <c:v>22304</c:v>
                </c:pt>
                <c:pt idx="421">
                  <c:v>22305</c:v>
                </c:pt>
                <c:pt idx="422">
                  <c:v>22310</c:v>
                </c:pt>
                <c:pt idx="423">
                  <c:v>22308</c:v>
                </c:pt>
                <c:pt idx="424">
                  <c:v>22308</c:v>
                </c:pt>
                <c:pt idx="425">
                  <c:v>22313</c:v>
                </c:pt>
                <c:pt idx="426">
                  <c:v>22311</c:v>
                </c:pt>
                <c:pt idx="427">
                  <c:v>22338</c:v>
                </c:pt>
                <c:pt idx="428">
                  <c:v>22338</c:v>
                </c:pt>
                <c:pt idx="429">
                  <c:v>22335</c:v>
                </c:pt>
                <c:pt idx="430">
                  <c:v>22328</c:v>
                </c:pt>
                <c:pt idx="431">
                  <c:v>22324</c:v>
                </c:pt>
                <c:pt idx="432">
                  <c:v>22320</c:v>
                </c:pt>
                <c:pt idx="433">
                  <c:v>22325</c:v>
                </c:pt>
                <c:pt idx="434">
                  <c:v>22328</c:v>
                </c:pt>
                <c:pt idx="435">
                  <c:v>22333</c:v>
                </c:pt>
                <c:pt idx="436">
                  <c:v>22335</c:v>
                </c:pt>
                <c:pt idx="437">
                  <c:v>22335</c:v>
                </c:pt>
                <c:pt idx="438">
                  <c:v>22326</c:v>
                </c:pt>
                <c:pt idx="439">
                  <c:v>22332</c:v>
                </c:pt>
                <c:pt idx="440">
                  <c:v>22332</c:v>
                </c:pt>
                <c:pt idx="441">
                  <c:v>22347</c:v>
                </c:pt>
                <c:pt idx="442">
                  <c:v>22361</c:v>
                </c:pt>
                <c:pt idx="443">
                  <c:v>22420</c:v>
                </c:pt>
                <c:pt idx="444">
                  <c:v>22493</c:v>
                </c:pt>
                <c:pt idx="445">
                  <c:v>22493</c:v>
                </c:pt>
                <c:pt idx="446">
                  <c:v>22538</c:v>
                </c:pt>
                <c:pt idx="447">
                  <c:v>22538</c:v>
                </c:pt>
                <c:pt idx="448">
                  <c:v>22751</c:v>
                </c:pt>
                <c:pt idx="449">
                  <c:v>22756</c:v>
                </c:pt>
                <c:pt idx="450">
                  <c:v>22715</c:v>
                </c:pt>
                <c:pt idx="451">
                  <c:v>22673</c:v>
                </c:pt>
                <c:pt idx="452">
                  <c:v>22666</c:v>
                </c:pt>
                <c:pt idx="453">
                  <c:v>22690</c:v>
                </c:pt>
                <c:pt idx="454">
                  <c:v>22680</c:v>
                </c:pt>
                <c:pt idx="455">
                  <c:v>22715</c:v>
                </c:pt>
                <c:pt idx="456">
                  <c:v>22728</c:v>
                </c:pt>
                <c:pt idx="457">
                  <c:v>22685</c:v>
                </c:pt>
                <c:pt idx="458">
                  <c:v>22633</c:v>
                </c:pt>
                <c:pt idx="459">
                  <c:v>22563</c:v>
                </c:pt>
                <c:pt idx="460">
                  <c:v>22628</c:v>
                </c:pt>
                <c:pt idx="461">
                  <c:v>22701</c:v>
                </c:pt>
                <c:pt idx="462">
                  <c:v>22719</c:v>
                </c:pt>
                <c:pt idx="463">
                  <c:v>22734</c:v>
                </c:pt>
                <c:pt idx="464">
                  <c:v>22745</c:v>
                </c:pt>
                <c:pt idx="465">
                  <c:v>22757</c:v>
                </c:pt>
                <c:pt idx="466">
                  <c:v>22750</c:v>
                </c:pt>
                <c:pt idx="467">
                  <c:v>22767</c:v>
                </c:pt>
                <c:pt idx="468">
                  <c:v>22746</c:v>
                </c:pt>
                <c:pt idx="469">
                  <c:v>22757</c:v>
                </c:pt>
                <c:pt idx="470">
                  <c:v>22752</c:v>
                </c:pt>
                <c:pt idx="471">
                  <c:v>22758</c:v>
                </c:pt>
                <c:pt idx="472">
                  <c:v>22760</c:v>
                </c:pt>
                <c:pt idx="473">
                  <c:v>22769</c:v>
                </c:pt>
                <c:pt idx="474">
                  <c:v>22761</c:v>
                </c:pt>
                <c:pt idx="475">
                  <c:v>22750</c:v>
                </c:pt>
                <c:pt idx="476">
                  <c:v>22695</c:v>
                </c:pt>
                <c:pt idx="477">
                  <c:v>22618</c:v>
                </c:pt>
                <c:pt idx="478">
                  <c:v>22556</c:v>
                </c:pt>
                <c:pt idx="479">
                  <c:v>22572</c:v>
                </c:pt>
                <c:pt idx="480">
                  <c:v>22565</c:v>
                </c:pt>
                <c:pt idx="481">
                  <c:v>22565</c:v>
                </c:pt>
                <c:pt idx="482">
                  <c:v>22570</c:v>
                </c:pt>
                <c:pt idx="483">
                  <c:v>22543</c:v>
                </c:pt>
                <c:pt idx="484">
                  <c:v>22543</c:v>
                </c:pt>
                <c:pt idx="485">
                  <c:v>22543</c:v>
                </c:pt>
                <c:pt idx="486">
                  <c:v>22563</c:v>
                </c:pt>
                <c:pt idx="487">
                  <c:v>22571</c:v>
                </c:pt>
                <c:pt idx="488">
                  <c:v>22540</c:v>
                </c:pt>
                <c:pt idx="489">
                  <c:v>22565</c:v>
                </c:pt>
                <c:pt idx="490">
                  <c:v>22585</c:v>
                </c:pt>
                <c:pt idx="491">
                  <c:v>22643</c:v>
                </c:pt>
                <c:pt idx="492">
                  <c:v>22625</c:v>
                </c:pt>
                <c:pt idx="493">
                  <c:v>22590</c:v>
                </c:pt>
                <c:pt idx="494">
                  <c:v>22610</c:v>
                </c:pt>
                <c:pt idx="495">
                  <c:v>22655</c:v>
                </c:pt>
                <c:pt idx="496">
                  <c:v>22670</c:v>
                </c:pt>
                <c:pt idx="497">
                  <c:v>22645</c:v>
                </c:pt>
                <c:pt idx="498">
                  <c:v>22675</c:v>
                </c:pt>
                <c:pt idx="499">
                  <c:v>22745</c:v>
                </c:pt>
                <c:pt idx="500">
                  <c:v>22755</c:v>
                </c:pt>
                <c:pt idx="501">
                  <c:v>22763</c:v>
                </c:pt>
                <c:pt idx="502">
                  <c:v>22795</c:v>
                </c:pt>
                <c:pt idx="503">
                  <c:v>22816</c:v>
                </c:pt>
                <c:pt idx="504">
                  <c:v>22833</c:v>
                </c:pt>
                <c:pt idx="505">
                  <c:v>22833</c:v>
                </c:pt>
                <c:pt idx="506">
                  <c:v>22833</c:v>
                </c:pt>
                <c:pt idx="507">
                  <c:v>22816</c:v>
                </c:pt>
                <c:pt idx="508">
                  <c:v>22782</c:v>
                </c:pt>
                <c:pt idx="509">
                  <c:v>22764</c:v>
                </c:pt>
                <c:pt idx="510">
                  <c:v>22800</c:v>
                </c:pt>
                <c:pt idx="511">
                  <c:v>22820</c:v>
                </c:pt>
                <c:pt idx="512">
                  <c:v>22805</c:v>
                </c:pt>
                <c:pt idx="513">
                  <c:v>22805</c:v>
                </c:pt>
                <c:pt idx="514">
                  <c:v>22800</c:v>
                </c:pt>
                <c:pt idx="515">
                  <c:v>22803</c:v>
                </c:pt>
                <c:pt idx="516">
                  <c:v>22800</c:v>
                </c:pt>
                <c:pt idx="517">
                  <c:v>22805</c:v>
                </c:pt>
                <c:pt idx="518">
                  <c:v>22805</c:v>
                </c:pt>
                <c:pt idx="519">
                  <c:v>22828</c:v>
                </c:pt>
                <c:pt idx="520">
                  <c:v>22784</c:v>
                </c:pt>
                <c:pt idx="521">
                  <c:v>22793</c:v>
                </c:pt>
                <c:pt idx="522">
                  <c:v>22783</c:v>
                </c:pt>
                <c:pt idx="523">
                  <c:v>22774</c:v>
                </c:pt>
                <c:pt idx="524">
                  <c:v>22795</c:v>
                </c:pt>
                <c:pt idx="525">
                  <c:v>22788</c:v>
                </c:pt>
                <c:pt idx="526">
                  <c:v>22774</c:v>
                </c:pt>
                <c:pt idx="527">
                  <c:v>22775</c:v>
                </c:pt>
                <c:pt idx="528">
                  <c:v>22774</c:v>
                </c:pt>
                <c:pt idx="529">
                  <c:v>22770</c:v>
                </c:pt>
                <c:pt idx="530">
                  <c:v>22755</c:v>
                </c:pt>
                <c:pt idx="531">
                  <c:v>22735</c:v>
                </c:pt>
                <c:pt idx="532">
                  <c:v>22695</c:v>
                </c:pt>
                <c:pt idx="533">
                  <c:v>22690</c:v>
                </c:pt>
                <c:pt idx="534">
                  <c:v>22660</c:v>
                </c:pt>
                <c:pt idx="535">
                  <c:v>22660</c:v>
                </c:pt>
                <c:pt idx="536">
                  <c:v>22677</c:v>
                </c:pt>
                <c:pt idx="537">
                  <c:v>22687</c:v>
                </c:pt>
                <c:pt idx="538">
                  <c:v>22703</c:v>
                </c:pt>
                <c:pt idx="539">
                  <c:v>22746</c:v>
                </c:pt>
                <c:pt idx="540">
                  <c:v>22739</c:v>
                </c:pt>
                <c:pt idx="541">
                  <c:v>22730</c:v>
                </c:pt>
                <c:pt idx="542">
                  <c:v>22718</c:v>
                </c:pt>
                <c:pt idx="543">
                  <c:v>22720</c:v>
                </c:pt>
                <c:pt idx="544">
                  <c:v>22765</c:v>
                </c:pt>
                <c:pt idx="545">
                  <c:v>22742</c:v>
                </c:pt>
                <c:pt idx="546">
                  <c:v>22732</c:v>
                </c:pt>
                <c:pt idx="547">
                  <c:v>22744</c:v>
                </c:pt>
                <c:pt idx="548">
                  <c:v>22743</c:v>
                </c:pt>
                <c:pt idx="549">
                  <c:v>22750</c:v>
                </c:pt>
                <c:pt idx="550">
                  <c:v>22733</c:v>
                </c:pt>
                <c:pt idx="551">
                  <c:v>22730</c:v>
                </c:pt>
                <c:pt idx="552">
                  <c:v>22733</c:v>
                </c:pt>
                <c:pt idx="553">
                  <c:v>22740</c:v>
                </c:pt>
                <c:pt idx="554">
                  <c:v>22725</c:v>
                </c:pt>
                <c:pt idx="555">
                  <c:v>22691</c:v>
                </c:pt>
                <c:pt idx="556">
                  <c:v>22681</c:v>
                </c:pt>
                <c:pt idx="557">
                  <c:v>22684</c:v>
                </c:pt>
                <c:pt idx="558">
                  <c:v>22684</c:v>
                </c:pt>
                <c:pt idx="559">
                  <c:v>22695</c:v>
                </c:pt>
                <c:pt idx="560">
                  <c:v>22703</c:v>
                </c:pt>
                <c:pt idx="561">
                  <c:v>22692</c:v>
                </c:pt>
                <c:pt idx="562">
                  <c:v>22690</c:v>
                </c:pt>
                <c:pt idx="563">
                  <c:v>22680</c:v>
                </c:pt>
                <c:pt idx="564">
                  <c:v>22689</c:v>
                </c:pt>
                <c:pt idx="565">
                  <c:v>22728</c:v>
                </c:pt>
                <c:pt idx="566">
                  <c:v>22741</c:v>
                </c:pt>
                <c:pt idx="567">
                  <c:v>22711</c:v>
                </c:pt>
                <c:pt idx="568">
                  <c:v>22715</c:v>
                </c:pt>
                <c:pt idx="569">
                  <c:v>22705</c:v>
                </c:pt>
                <c:pt idx="570">
                  <c:v>22707</c:v>
                </c:pt>
                <c:pt idx="571">
                  <c:v>22718</c:v>
                </c:pt>
                <c:pt idx="572">
                  <c:v>22723</c:v>
                </c:pt>
                <c:pt idx="573">
                  <c:v>22689</c:v>
                </c:pt>
                <c:pt idx="574">
                  <c:v>22689</c:v>
                </c:pt>
                <c:pt idx="575">
                  <c:v>22693</c:v>
                </c:pt>
                <c:pt idx="576">
                  <c:v>22705</c:v>
                </c:pt>
                <c:pt idx="577">
                  <c:v>22699</c:v>
                </c:pt>
                <c:pt idx="578">
                  <c:v>22690</c:v>
                </c:pt>
                <c:pt idx="579">
                  <c:v>22723</c:v>
                </c:pt>
                <c:pt idx="580">
                  <c:v>22726</c:v>
                </c:pt>
                <c:pt idx="581">
                  <c:v>22726</c:v>
                </c:pt>
                <c:pt idx="582">
                  <c:v>22725</c:v>
                </c:pt>
                <c:pt idx="583">
                  <c:v>22723</c:v>
                </c:pt>
                <c:pt idx="584">
                  <c:v>22725</c:v>
                </c:pt>
                <c:pt idx="585">
                  <c:v>22744</c:v>
                </c:pt>
                <c:pt idx="586">
                  <c:v>22738</c:v>
                </c:pt>
                <c:pt idx="587">
                  <c:v>22740</c:v>
                </c:pt>
                <c:pt idx="588">
                  <c:v>22731</c:v>
                </c:pt>
                <c:pt idx="589">
                  <c:v>22733</c:v>
                </c:pt>
                <c:pt idx="590">
                  <c:v>22736</c:v>
                </c:pt>
                <c:pt idx="591">
                  <c:v>22740</c:v>
                </c:pt>
                <c:pt idx="592">
                  <c:v>22735</c:v>
                </c:pt>
                <c:pt idx="593">
                  <c:v>22752</c:v>
                </c:pt>
                <c:pt idx="594">
                  <c:v>22750</c:v>
                </c:pt>
                <c:pt idx="595">
                  <c:v>22739</c:v>
                </c:pt>
                <c:pt idx="596">
                  <c:v>22729</c:v>
                </c:pt>
                <c:pt idx="597">
                  <c:v>22731</c:v>
                </c:pt>
                <c:pt idx="598">
                  <c:v>22720</c:v>
                </c:pt>
                <c:pt idx="599">
                  <c:v>22735</c:v>
                </c:pt>
                <c:pt idx="600">
                  <c:v>22729</c:v>
                </c:pt>
                <c:pt idx="601">
                  <c:v>22730</c:v>
                </c:pt>
                <c:pt idx="602">
                  <c:v>22730</c:v>
                </c:pt>
                <c:pt idx="603">
                  <c:v>22736</c:v>
                </c:pt>
                <c:pt idx="604">
                  <c:v>22724</c:v>
                </c:pt>
                <c:pt idx="605">
                  <c:v>22723</c:v>
                </c:pt>
                <c:pt idx="606">
                  <c:v>22723</c:v>
                </c:pt>
                <c:pt idx="607">
                  <c:v>22729</c:v>
                </c:pt>
                <c:pt idx="608">
                  <c:v>22735</c:v>
                </c:pt>
                <c:pt idx="609">
                  <c:v>22721</c:v>
                </c:pt>
                <c:pt idx="610">
                  <c:v>22723</c:v>
                </c:pt>
                <c:pt idx="611">
                  <c:v>22736</c:v>
                </c:pt>
                <c:pt idx="612">
                  <c:v>22736</c:v>
                </c:pt>
                <c:pt idx="613">
                  <c:v>22733</c:v>
                </c:pt>
                <c:pt idx="614">
                  <c:v>22731</c:v>
                </c:pt>
                <c:pt idx="615">
                  <c:v>22736</c:v>
                </c:pt>
                <c:pt idx="616">
                  <c:v>22723</c:v>
                </c:pt>
                <c:pt idx="617">
                  <c:v>22728</c:v>
                </c:pt>
                <c:pt idx="618">
                  <c:v>22727</c:v>
                </c:pt>
                <c:pt idx="619">
                  <c:v>22721</c:v>
                </c:pt>
                <c:pt idx="620">
                  <c:v>22726</c:v>
                </c:pt>
                <c:pt idx="621">
                  <c:v>22729</c:v>
                </c:pt>
                <c:pt idx="622">
                  <c:v>22729</c:v>
                </c:pt>
                <c:pt idx="623">
                  <c:v>22723</c:v>
                </c:pt>
                <c:pt idx="624">
                  <c:v>22729</c:v>
                </c:pt>
                <c:pt idx="625">
                  <c:v>22734</c:v>
                </c:pt>
                <c:pt idx="626">
                  <c:v>22738</c:v>
                </c:pt>
                <c:pt idx="627">
                  <c:v>22734</c:v>
                </c:pt>
                <c:pt idx="628">
                  <c:v>22733</c:v>
                </c:pt>
                <c:pt idx="629">
                  <c:v>22732</c:v>
                </c:pt>
                <c:pt idx="630">
                  <c:v>22733</c:v>
                </c:pt>
                <c:pt idx="631">
                  <c:v>22728</c:v>
                </c:pt>
                <c:pt idx="632">
                  <c:v>22732</c:v>
                </c:pt>
                <c:pt idx="633">
                  <c:v>22729</c:v>
                </c:pt>
                <c:pt idx="634">
                  <c:v>22726</c:v>
                </c:pt>
                <c:pt idx="635">
                  <c:v>22728</c:v>
                </c:pt>
                <c:pt idx="636">
                  <c:v>22720</c:v>
                </c:pt>
                <c:pt idx="637">
                  <c:v>22718</c:v>
                </c:pt>
                <c:pt idx="638">
                  <c:v>22720</c:v>
                </c:pt>
                <c:pt idx="639">
                  <c:v>22725</c:v>
                </c:pt>
                <c:pt idx="640">
                  <c:v>22726</c:v>
                </c:pt>
                <c:pt idx="641">
                  <c:v>22725</c:v>
                </c:pt>
                <c:pt idx="642">
                  <c:v>22726</c:v>
                </c:pt>
                <c:pt idx="643">
                  <c:v>22727</c:v>
                </c:pt>
                <c:pt idx="644">
                  <c:v>22728</c:v>
                </c:pt>
                <c:pt idx="645">
                  <c:v>22734</c:v>
                </c:pt>
                <c:pt idx="646">
                  <c:v>22737</c:v>
                </c:pt>
                <c:pt idx="647">
                  <c:v>22733</c:v>
                </c:pt>
                <c:pt idx="648">
                  <c:v>22728</c:v>
                </c:pt>
                <c:pt idx="649">
                  <c:v>22727</c:v>
                </c:pt>
                <c:pt idx="650">
                  <c:v>22730</c:v>
                </c:pt>
                <c:pt idx="651">
                  <c:v>22731</c:v>
                </c:pt>
                <c:pt idx="652">
                  <c:v>22726</c:v>
                </c:pt>
                <c:pt idx="653">
                  <c:v>22726</c:v>
                </c:pt>
                <c:pt idx="654">
                  <c:v>22726</c:v>
                </c:pt>
                <c:pt idx="655">
                  <c:v>22702</c:v>
                </c:pt>
                <c:pt idx="656">
                  <c:v>22727</c:v>
                </c:pt>
                <c:pt idx="657">
                  <c:v>22732</c:v>
                </c:pt>
                <c:pt idx="658">
                  <c:v>22719</c:v>
                </c:pt>
                <c:pt idx="659">
                  <c:v>22722</c:v>
                </c:pt>
                <c:pt idx="660">
                  <c:v>22720</c:v>
                </c:pt>
                <c:pt idx="661">
                  <c:v>22719</c:v>
                </c:pt>
                <c:pt idx="662">
                  <c:v>22728</c:v>
                </c:pt>
                <c:pt idx="663">
                  <c:v>22719</c:v>
                </c:pt>
                <c:pt idx="664">
                  <c:v>22724</c:v>
                </c:pt>
                <c:pt idx="665">
                  <c:v>22720</c:v>
                </c:pt>
                <c:pt idx="666">
                  <c:v>22722</c:v>
                </c:pt>
                <c:pt idx="667">
                  <c:v>22718</c:v>
                </c:pt>
                <c:pt idx="668">
                  <c:v>22720</c:v>
                </c:pt>
                <c:pt idx="669">
                  <c:v>22721</c:v>
                </c:pt>
                <c:pt idx="670">
                  <c:v>22717</c:v>
                </c:pt>
                <c:pt idx="671">
                  <c:v>22723</c:v>
                </c:pt>
                <c:pt idx="672">
                  <c:v>22711</c:v>
                </c:pt>
                <c:pt idx="673">
                  <c:v>22718</c:v>
                </c:pt>
                <c:pt idx="674">
                  <c:v>22716</c:v>
                </c:pt>
                <c:pt idx="675">
                  <c:v>22712</c:v>
                </c:pt>
                <c:pt idx="676">
                  <c:v>22736</c:v>
                </c:pt>
                <c:pt idx="677">
                  <c:v>22716</c:v>
                </c:pt>
                <c:pt idx="678">
                  <c:v>22714</c:v>
                </c:pt>
                <c:pt idx="679">
                  <c:v>22716</c:v>
                </c:pt>
                <c:pt idx="680">
                  <c:v>22715</c:v>
                </c:pt>
                <c:pt idx="681">
                  <c:v>22715</c:v>
                </c:pt>
                <c:pt idx="682">
                  <c:v>22714</c:v>
                </c:pt>
                <c:pt idx="683">
                  <c:v>22714</c:v>
                </c:pt>
                <c:pt idx="684">
                  <c:v>22716</c:v>
                </c:pt>
                <c:pt idx="685">
                  <c:v>22714</c:v>
                </c:pt>
                <c:pt idx="686">
                  <c:v>22718</c:v>
                </c:pt>
                <c:pt idx="687">
                  <c:v>22713</c:v>
                </c:pt>
                <c:pt idx="688">
                  <c:v>22721</c:v>
                </c:pt>
                <c:pt idx="689">
                  <c:v>22721</c:v>
                </c:pt>
                <c:pt idx="690">
                  <c:v>22715</c:v>
                </c:pt>
                <c:pt idx="691">
                  <c:v>22718</c:v>
                </c:pt>
                <c:pt idx="692">
                  <c:v>22713</c:v>
                </c:pt>
                <c:pt idx="693">
                  <c:v>22715</c:v>
                </c:pt>
                <c:pt idx="694">
                  <c:v>22716</c:v>
                </c:pt>
                <c:pt idx="695">
                  <c:v>22716</c:v>
                </c:pt>
                <c:pt idx="696">
                  <c:v>22715</c:v>
                </c:pt>
                <c:pt idx="697">
                  <c:v>22710</c:v>
                </c:pt>
                <c:pt idx="698">
                  <c:v>22726</c:v>
                </c:pt>
                <c:pt idx="699">
                  <c:v>22706</c:v>
                </c:pt>
                <c:pt idx="700">
                  <c:v>22708</c:v>
                </c:pt>
                <c:pt idx="701">
                  <c:v>22717</c:v>
                </c:pt>
                <c:pt idx="702">
                  <c:v>22708</c:v>
                </c:pt>
                <c:pt idx="703">
                  <c:v>22730</c:v>
                </c:pt>
                <c:pt idx="704">
                  <c:v>22714</c:v>
                </c:pt>
                <c:pt idx="705">
                  <c:v>22707</c:v>
                </c:pt>
                <c:pt idx="706">
                  <c:v>22713</c:v>
                </c:pt>
                <c:pt idx="707">
                  <c:v>22708</c:v>
                </c:pt>
                <c:pt idx="708">
                  <c:v>22708</c:v>
                </c:pt>
                <c:pt idx="709">
                  <c:v>22698</c:v>
                </c:pt>
                <c:pt idx="710">
                  <c:v>22709</c:v>
                </c:pt>
                <c:pt idx="711">
                  <c:v>22698</c:v>
                </c:pt>
                <c:pt idx="712">
                  <c:v>22709</c:v>
                </c:pt>
                <c:pt idx="713">
                  <c:v>22698</c:v>
                </c:pt>
                <c:pt idx="714">
                  <c:v>22701</c:v>
                </c:pt>
                <c:pt idx="715">
                  <c:v>22699</c:v>
                </c:pt>
                <c:pt idx="716">
                  <c:v>22698</c:v>
                </c:pt>
                <c:pt idx="717">
                  <c:v>22700</c:v>
                </c:pt>
                <c:pt idx="718">
                  <c:v>22707</c:v>
                </c:pt>
                <c:pt idx="719">
                  <c:v>22698</c:v>
                </c:pt>
                <c:pt idx="720">
                  <c:v>22706</c:v>
                </c:pt>
                <c:pt idx="721">
                  <c:v>22698</c:v>
                </c:pt>
                <c:pt idx="722">
                  <c:v>22725</c:v>
                </c:pt>
                <c:pt idx="723">
                  <c:v>22698</c:v>
                </c:pt>
                <c:pt idx="724">
                  <c:v>22698</c:v>
                </c:pt>
                <c:pt idx="725">
                  <c:v>22699</c:v>
                </c:pt>
                <c:pt idx="726">
                  <c:v>22724</c:v>
                </c:pt>
                <c:pt idx="727">
                  <c:v>22696</c:v>
                </c:pt>
                <c:pt idx="728">
                  <c:v>22710</c:v>
                </c:pt>
                <c:pt idx="729">
                  <c:v>22713</c:v>
                </c:pt>
                <c:pt idx="730">
                  <c:v>22705</c:v>
                </c:pt>
                <c:pt idx="731">
                  <c:v>22705</c:v>
                </c:pt>
                <c:pt idx="732">
                  <c:v>22710</c:v>
                </c:pt>
                <c:pt idx="733">
                  <c:v>22716</c:v>
                </c:pt>
                <c:pt idx="734">
                  <c:v>22705</c:v>
                </c:pt>
                <c:pt idx="735">
                  <c:v>22705</c:v>
                </c:pt>
                <c:pt idx="736">
                  <c:v>22700</c:v>
                </c:pt>
                <c:pt idx="737">
                  <c:v>22695</c:v>
                </c:pt>
                <c:pt idx="738">
                  <c:v>22703</c:v>
                </c:pt>
                <c:pt idx="739">
                  <c:v>22691</c:v>
                </c:pt>
                <c:pt idx="740">
                  <c:v>22704</c:v>
                </c:pt>
                <c:pt idx="741">
                  <c:v>22709</c:v>
                </c:pt>
                <c:pt idx="742">
                  <c:v>22715</c:v>
                </c:pt>
                <c:pt idx="743">
                  <c:v>22733</c:v>
                </c:pt>
                <c:pt idx="744">
                  <c:v>22748</c:v>
                </c:pt>
                <c:pt idx="745">
                  <c:v>22745</c:v>
                </c:pt>
                <c:pt idx="746">
                  <c:v>22759</c:v>
                </c:pt>
                <c:pt idx="747">
                  <c:v>22743</c:v>
                </c:pt>
                <c:pt idx="748">
                  <c:v>22763</c:v>
                </c:pt>
                <c:pt idx="749">
                  <c:v>22760</c:v>
                </c:pt>
                <c:pt idx="750">
                  <c:v>22761</c:v>
                </c:pt>
                <c:pt idx="751">
                  <c:v>22765</c:v>
                </c:pt>
                <c:pt idx="752">
                  <c:v>22757</c:v>
                </c:pt>
                <c:pt idx="753">
                  <c:v>22762</c:v>
                </c:pt>
                <c:pt idx="754">
                  <c:v>22759</c:v>
                </c:pt>
                <c:pt idx="755">
                  <c:v>22760</c:v>
                </c:pt>
                <c:pt idx="756">
                  <c:v>22759</c:v>
                </c:pt>
                <c:pt idx="757">
                  <c:v>22759</c:v>
                </c:pt>
                <c:pt idx="758">
                  <c:v>22765</c:v>
                </c:pt>
                <c:pt idx="759">
                  <c:v>22761</c:v>
                </c:pt>
                <c:pt idx="760">
                  <c:v>22776</c:v>
                </c:pt>
                <c:pt idx="761">
                  <c:v>22767</c:v>
                </c:pt>
                <c:pt idx="762">
                  <c:v>22785</c:v>
                </c:pt>
                <c:pt idx="763">
                  <c:v>22795</c:v>
                </c:pt>
                <c:pt idx="764">
                  <c:v>22808</c:v>
                </c:pt>
                <c:pt idx="765">
                  <c:v>22814</c:v>
                </c:pt>
                <c:pt idx="766">
                  <c:v>22825</c:v>
                </c:pt>
                <c:pt idx="767">
                  <c:v>22813</c:v>
                </c:pt>
                <c:pt idx="768">
                  <c:v>22794</c:v>
                </c:pt>
                <c:pt idx="769">
                  <c:v>22816</c:v>
                </c:pt>
                <c:pt idx="770">
                  <c:v>22803</c:v>
                </c:pt>
                <c:pt idx="771">
                  <c:v>22809</c:v>
                </c:pt>
                <c:pt idx="772">
                  <c:v>22810</c:v>
                </c:pt>
                <c:pt idx="773">
                  <c:v>22798</c:v>
                </c:pt>
                <c:pt idx="774">
                  <c:v>22798</c:v>
                </c:pt>
                <c:pt idx="775">
                  <c:v>22788</c:v>
                </c:pt>
                <c:pt idx="776">
                  <c:v>22775</c:v>
                </c:pt>
                <c:pt idx="777">
                  <c:v>22780</c:v>
                </c:pt>
                <c:pt idx="778">
                  <c:v>22739</c:v>
                </c:pt>
                <c:pt idx="779">
                  <c:v>22773</c:v>
                </c:pt>
                <c:pt idx="780">
                  <c:v>22778</c:v>
                </c:pt>
                <c:pt idx="781">
                  <c:v>22775</c:v>
                </c:pt>
                <c:pt idx="782">
                  <c:v>22770</c:v>
                </c:pt>
                <c:pt idx="783">
                  <c:v>22769</c:v>
                </c:pt>
                <c:pt idx="784">
                  <c:v>22768</c:v>
                </c:pt>
                <c:pt idx="785">
                  <c:v>22760</c:v>
                </c:pt>
                <c:pt idx="786">
                  <c:v>22755</c:v>
                </c:pt>
                <c:pt idx="787">
                  <c:v>22753</c:v>
                </c:pt>
                <c:pt idx="788">
                  <c:v>22763</c:v>
                </c:pt>
                <c:pt idx="789">
                  <c:v>22768</c:v>
                </c:pt>
                <c:pt idx="790">
                  <c:v>22768</c:v>
                </c:pt>
                <c:pt idx="791">
                  <c:v>22769</c:v>
                </c:pt>
                <c:pt idx="792">
                  <c:v>22768</c:v>
                </c:pt>
                <c:pt idx="793">
                  <c:v>22771</c:v>
                </c:pt>
                <c:pt idx="794">
                  <c:v>22748</c:v>
                </c:pt>
                <c:pt idx="795">
                  <c:v>22775</c:v>
                </c:pt>
                <c:pt idx="796">
                  <c:v>22761</c:v>
                </c:pt>
                <c:pt idx="797">
                  <c:v>22770</c:v>
                </c:pt>
                <c:pt idx="798">
                  <c:v>22770</c:v>
                </c:pt>
                <c:pt idx="799">
                  <c:v>22772</c:v>
                </c:pt>
                <c:pt idx="800">
                  <c:v>22755</c:v>
                </c:pt>
                <c:pt idx="801">
                  <c:v>22810</c:v>
                </c:pt>
                <c:pt idx="802">
                  <c:v>22820</c:v>
                </c:pt>
                <c:pt idx="803">
                  <c:v>22844</c:v>
                </c:pt>
                <c:pt idx="804">
                  <c:v>22789</c:v>
                </c:pt>
                <c:pt idx="805">
                  <c:v>22799</c:v>
                </c:pt>
                <c:pt idx="806">
                  <c:v>22808</c:v>
                </c:pt>
                <c:pt idx="807">
                  <c:v>22800</c:v>
                </c:pt>
                <c:pt idx="808">
                  <c:v>22788</c:v>
                </c:pt>
                <c:pt idx="809">
                  <c:v>22803</c:v>
                </c:pt>
                <c:pt idx="810">
                  <c:v>22811</c:v>
                </c:pt>
                <c:pt idx="811">
                  <c:v>22805</c:v>
                </c:pt>
                <c:pt idx="812">
                  <c:v>22810</c:v>
                </c:pt>
                <c:pt idx="813">
                  <c:v>22815</c:v>
                </c:pt>
                <c:pt idx="814">
                  <c:v>22828</c:v>
                </c:pt>
                <c:pt idx="815">
                  <c:v>22835</c:v>
                </c:pt>
                <c:pt idx="816">
                  <c:v>22864</c:v>
                </c:pt>
                <c:pt idx="817">
                  <c:v>22865</c:v>
                </c:pt>
                <c:pt idx="818">
                  <c:v>22890</c:v>
                </c:pt>
                <c:pt idx="819">
                  <c:v>22889</c:v>
                </c:pt>
                <c:pt idx="820">
                  <c:v>22923</c:v>
                </c:pt>
                <c:pt idx="821">
                  <c:v>22937</c:v>
                </c:pt>
                <c:pt idx="822">
                  <c:v>22938</c:v>
                </c:pt>
                <c:pt idx="823">
                  <c:v>22938</c:v>
                </c:pt>
                <c:pt idx="824">
                  <c:v>22970</c:v>
                </c:pt>
                <c:pt idx="825">
                  <c:v>23028</c:v>
                </c:pt>
                <c:pt idx="826">
                  <c:v>23035</c:v>
                </c:pt>
                <c:pt idx="827">
                  <c:v>23045</c:v>
                </c:pt>
                <c:pt idx="828">
                  <c:v>23035</c:v>
                </c:pt>
                <c:pt idx="829">
                  <c:v>23040</c:v>
                </c:pt>
                <c:pt idx="830">
                  <c:v>23045</c:v>
                </c:pt>
                <c:pt idx="831">
                  <c:v>23046</c:v>
                </c:pt>
                <c:pt idx="832">
                  <c:v>23047</c:v>
                </c:pt>
                <c:pt idx="833">
                  <c:v>23055</c:v>
                </c:pt>
                <c:pt idx="834">
                  <c:v>23055</c:v>
                </c:pt>
                <c:pt idx="835">
                  <c:v>23055</c:v>
                </c:pt>
                <c:pt idx="836">
                  <c:v>23053</c:v>
                </c:pt>
                <c:pt idx="837">
                  <c:v>23045</c:v>
                </c:pt>
                <c:pt idx="838">
                  <c:v>23213</c:v>
                </c:pt>
                <c:pt idx="839">
                  <c:v>23238</c:v>
                </c:pt>
                <c:pt idx="840">
                  <c:v>23185</c:v>
                </c:pt>
                <c:pt idx="841">
                  <c:v>23180</c:v>
                </c:pt>
                <c:pt idx="842">
                  <c:v>23208</c:v>
                </c:pt>
                <c:pt idx="843">
                  <c:v>23258</c:v>
                </c:pt>
                <c:pt idx="844">
                  <c:v>23283</c:v>
                </c:pt>
                <c:pt idx="845">
                  <c:v>23290</c:v>
                </c:pt>
                <c:pt idx="846">
                  <c:v>23281</c:v>
                </c:pt>
                <c:pt idx="847">
                  <c:v>23305</c:v>
                </c:pt>
                <c:pt idx="848">
                  <c:v>23308</c:v>
                </c:pt>
                <c:pt idx="849">
                  <c:v>23303</c:v>
                </c:pt>
                <c:pt idx="850">
                  <c:v>23285</c:v>
                </c:pt>
                <c:pt idx="851">
                  <c:v>23280</c:v>
                </c:pt>
                <c:pt idx="852">
                  <c:v>23275</c:v>
                </c:pt>
                <c:pt idx="853">
                  <c:v>23315</c:v>
                </c:pt>
                <c:pt idx="854">
                  <c:v>23315</c:v>
                </c:pt>
                <c:pt idx="855">
                  <c:v>23313</c:v>
                </c:pt>
                <c:pt idx="856">
                  <c:v>23315</c:v>
                </c:pt>
                <c:pt idx="857">
                  <c:v>23303</c:v>
                </c:pt>
                <c:pt idx="858">
                  <c:v>23276</c:v>
                </c:pt>
                <c:pt idx="859">
                  <c:v>23265</c:v>
                </c:pt>
                <c:pt idx="860">
                  <c:v>23275</c:v>
                </c:pt>
                <c:pt idx="861">
                  <c:v>23275</c:v>
                </c:pt>
                <c:pt idx="862">
                  <c:v>23305</c:v>
                </c:pt>
                <c:pt idx="863">
                  <c:v>23295</c:v>
                </c:pt>
                <c:pt idx="864">
                  <c:v>23293</c:v>
                </c:pt>
                <c:pt idx="865">
                  <c:v>23295</c:v>
                </c:pt>
                <c:pt idx="866">
                  <c:v>23302</c:v>
                </c:pt>
                <c:pt idx="867">
                  <c:v>23315</c:v>
                </c:pt>
                <c:pt idx="868">
                  <c:v>23315</c:v>
                </c:pt>
                <c:pt idx="869">
                  <c:v>23314</c:v>
                </c:pt>
                <c:pt idx="870">
                  <c:v>23305</c:v>
                </c:pt>
                <c:pt idx="871">
                  <c:v>23305</c:v>
                </c:pt>
                <c:pt idx="872">
                  <c:v>23285</c:v>
                </c:pt>
                <c:pt idx="873">
                  <c:v>23283</c:v>
                </c:pt>
                <c:pt idx="874">
                  <c:v>23276</c:v>
                </c:pt>
                <c:pt idx="875">
                  <c:v>23245</c:v>
                </c:pt>
                <c:pt idx="876">
                  <c:v>23296</c:v>
                </c:pt>
                <c:pt idx="877">
                  <c:v>23285</c:v>
                </c:pt>
                <c:pt idx="878">
                  <c:v>23238</c:v>
                </c:pt>
                <c:pt idx="879">
                  <c:v>23335</c:v>
                </c:pt>
                <c:pt idx="880">
                  <c:v>23335</c:v>
                </c:pt>
                <c:pt idx="881">
                  <c:v>23320</c:v>
                </c:pt>
                <c:pt idx="882">
                  <c:v>23345</c:v>
                </c:pt>
                <c:pt idx="883">
                  <c:v>23330</c:v>
                </c:pt>
                <c:pt idx="884">
                  <c:v>23345</c:v>
                </c:pt>
                <c:pt idx="885">
                  <c:v>23315</c:v>
                </c:pt>
                <c:pt idx="886">
                  <c:v>23311</c:v>
                </c:pt>
                <c:pt idx="887">
                  <c:v>23325</c:v>
                </c:pt>
                <c:pt idx="888">
                  <c:v>23335</c:v>
                </c:pt>
                <c:pt idx="889">
                  <c:v>23346</c:v>
                </c:pt>
                <c:pt idx="890">
                  <c:v>23345</c:v>
                </c:pt>
                <c:pt idx="891">
                  <c:v>23353</c:v>
                </c:pt>
                <c:pt idx="892">
                  <c:v>23356</c:v>
                </c:pt>
                <c:pt idx="893">
                  <c:v>23353</c:v>
                </c:pt>
                <c:pt idx="894">
                  <c:v>23345</c:v>
                </c:pt>
                <c:pt idx="895">
                  <c:v>23345</c:v>
                </c:pt>
                <c:pt idx="896">
                  <c:v>23335</c:v>
                </c:pt>
                <c:pt idx="897">
                  <c:v>23335</c:v>
                </c:pt>
                <c:pt idx="898">
                  <c:v>23343</c:v>
                </c:pt>
                <c:pt idx="899">
                  <c:v>23346</c:v>
                </c:pt>
                <c:pt idx="900">
                  <c:v>23345</c:v>
                </c:pt>
                <c:pt idx="901">
                  <c:v>23347</c:v>
                </c:pt>
                <c:pt idx="902">
                  <c:v>23345</c:v>
                </c:pt>
                <c:pt idx="903">
                  <c:v>23345</c:v>
                </c:pt>
                <c:pt idx="904">
                  <c:v>23350</c:v>
                </c:pt>
                <c:pt idx="905">
                  <c:v>23356</c:v>
                </c:pt>
                <c:pt idx="906">
                  <c:v>23351</c:v>
                </c:pt>
                <c:pt idx="907">
                  <c:v>23337</c:v>
                </c:pt>
                <c:pt idx="908">
                  <c:v>23344</c:v>
                </c:pt>
                <c:pt idx="909">
                  <c:v>23338</c:v>
                </c:pt>
                <c:pt idx="910">
                  <c:v>23325</c:v>
                </c:pt>
                <c:pt idx="911">
                  <c:v>23307</c:v>
                </c:pt>
                <c:pt idx="912">
                  <c:v>23310</c:v>
                </c:pt>
                <c:pt idx="913">
                  <c:v>23310</c:v>
                </c:pt>
                <c:pt idx="914">
                  <c:v>23308</c:v>
                </c:pt>
                <c:pt idx="915">
                  <c:v>23304</c:v>
                </c:pt>
                <c:pt idx="916">
                  <c:v>23293</c:v>
                </c:pt>
                <c:pt idx="917">
                  <c:v>23293</c:v>
                </c:pt>
                <c:pt idx="918">
                  <c:v>23307</c:v>
                </c:pt>
                <c:pt idx="919">
                  <c:v>23301</c:v>
                </c:pt>
                <c:pt idx="920">
                  <c:v>23307</c:v>
                </c:pt>
                <c:pt idx="921">
                  <c:v>23319</c:v>
                </c:pt>
                <c:pt idx="922">
                  <c:v>23333</c:v>
                </c:pt>
                <c:pt idx="923">
                  <c:v>23355</c:v>
                </c:pt>
                <c:pt idx="924">
                  <c:v>23336</c:v>
                </c:pt>
                <c:pt idx="925">
                  <c:v>23333</c:v>
                </c:pt>
                <c:pt idx="926">
                  <c:v>23342</c:v>
                </c:pt>
                <c:pt idx="927">
                  <c:v>23338</c:v>
                </c:pt>
                <c:pt idx="928">
                  <c:v>23329</c:v>
                </c:pt>
                <c:pt idx="929">
                  <c:v>23320</c:v>
                </c:pt>
                <c:pt idx="930">
                  <c:v>23307</c:v>
                </c:pt>
                <c:pt idx="931">
                  <c:v>23292</c:v>
                </c:pt>
                <c:pt idx="932">
                  <c:v>23305</c:v>
                </c:pt>
                <c:pt idx="933">
                  <c:v>23323</c:v>
                </c:pt>
                <c:pt idx="934">
                  <c:v>23316</c:v>
                </c:pt>
                <c:pt idx="935">
                  <c:v>23307</c:v>
                </c:pt>
                <c:pt idx="936">
                  <c:v>23302</c:v>
                </c:pt>
                <c:pt idx="937">
                  <c:v>23295</c:v>
                </c:pt>
                <c:pt idx="938">
                  <c:v>23292</c:v>
                </c:pt>
                <c:pt idx="939">
                  <c:v>23289</c:v>
                </c:pt>
                <c:pt idx="940">
                  <c:v>23305</c:v>
                </c:pt>
                <c:pt idx="941">
                  <c:v>23309</c:v>
                </c:pt>
                <c:pt idx="942">
                  <c:v>23311</c:v>
                </c:pt>
                <c:pt idx="943">
                  <c:v>23285</c:v>
                </c:pt>
                <c:pt idx="944">
                  <c:v>23284</c:v>
                </c:pt>
                <c:pt idx="945">
                  <c:v>23283</c:v>
                </c:pt>
                <c:pt idx="946">
                  <c:v>23270</c:v>
                </c:pt>
                <c:pt idx="947">
                  <c:v>23240</c:v>
                </c:pt>
                <c:pt idx="948">
                  <c:v>23175</c:v>
                </c:pt>
                <c:pt idx="949">
                  <c:v>23210</c:v>
                </c:pt>
                <c:pt idx="950">
                  <c:v>23220</c:v>
                </c:pt>
                <c:pt idx="951">
                  <c:v>23214</c:v>
                </c:pt>
                <c:pt idx="952">
                  <c:v>23197</c:v>
                </c:pt>
                <c:pt idx="953">
                  <c:v>23203</c:v>
                </c:pt>
                <c:pt idx="954">
                  <c:v>23184</c:v>
                </c:pt>
                <c:pt idx="955">
                  <c:v>23187</c:v>
                </c:pt>
                <c:pt idx="956">
                  <c:v>23192</c:v>
                </c:pt>
                <c:pt idx="957">
                  <c:v>23190</c:v>
                </c:pt>
                <c:pt idx="958">
                  <c:v>23194</c:v>
                </c:pt>
                <c:pt idx="959">
                  <c:v>23190</c:v>
                </c:pt>
                <c:pt idx="960">
                  <c:v>23193</c:v>
                </c:pt>
                <c:pt idx="961">
                  <c:v>23200</c:v>
                </c:pt>
                <c:pt idx="962">
                  <c:v>23189</c:v>
                </c:pt>
                <c:pt idx="963">
                  <c:v>23199</c:v>
                </c:pt>
                <c:pt idx="964">
                  <c:v>23197</c:v>
                </c:pt>
                <c:pt idx="965">
                  <c:v>23197</c:v>
                </c:pt>
                <c:pt idx="966">
                  <c:v>23195</c:v>
                </c:pt>
                <c:pt idx="967">
                  <c:v>23198</c:v>
                </c:pt>
                <c:pt idx="968">
                  <c:v>23204</c:v>
                </c:pt>
                <c:pt idx="969">
                  <c:v>23201</c:v>
                </c:pt>
                <c:pt idx="970">
                  <c:v>23205</c:v>
                </c:pt>
                <c:pt idx="971">
                  <c:v>23211</c:v>
                </c:pt>
                <c:pt idx="972">
                  <c:v>23209</c:v>
                </c:pt>
                <c:pt idx="973">
                  <c:v>23203</c:v>
                </c:pt>
                <c:pt idx="974">
                  <c:v>23197</c:v>
                </c:pt>
                <c:pt idx="975">
                  <c:v>23202</c:v>
                </c:pt>
                <c:pt idx="976">
                  <c:v>23201</c:v>
                </c:pt>
                <c:pt idx="977">
                  <c:v>23200</c:v>
                </c:pt>
                <c:pt idx="978">
                  <c:v>23199</c:v>
                </c:pt>
                <c:pt idx="979">
                  <c:v>23209</c:v>
                </c:pt>
                <c:pt idx="980">
                  <c:v>23215</c:v>
                </c:pt>
                <c:pt idx="981">
                  <c:v>23217</c:v>
                </c:pt>
                <c:pt idx="982">
                  <c:v>23207</c:v>
                </c:pt>
                <c:pt idx="983">
                  <c:v>23200</c:v>
                </c:pt>
                <c:pt idx="984">
                  <c:v>23201</c:v>
                </c:pt>
                <c:pt idx="985">
                  <c:v>23200</c:v>
                </c:pt>
                <c:pt idx="986">
                  <c:v>23200</c:v>
                </c:pt>
                <c:pt idx="987">
                  <c:v>23200</c:v>
                </c:pt>
                <c:pt idx="988">
                  <c:v>23201</c:v>
                </c:pt>
                <c:pt idx="989">
                  <c:v>23199</c:v>
                </c:pt>
                <c:pt idx="990">
                  <c:v>23199</c:v>
                </c:pt>
                <c:pt idx="991">
                  <c:v>23199</c:v>
                </c:pt>
                <c:pt idx="992">
                  <c:v>23199</c:v>
                </c:pt>
                <c:pt idx="993">
                  <c:v>23202</c:v>
                </c:pt>
                <c:pt idx="994">
                  <c:v>23205</c:v>
                </c:pt>
                <c:pt idx="995">
                  <c:v>23208</c:v>
                </c:pt>
                <c:pt idx="996">
                  <c:v>23207</c:v>
                </c:pt>
                <c:pt idx="997">
                  <c:v>23201</c:v>
                </c:pt>
                <c:pt idx="998">
                  <c:v>23202</c:v>
                </c:pt>
                <c:pt idx="999">
                  <c:v>23200</c:v>
                </c:pt>
                <c:pt idx="1000">
                  <c:v>23198</c:v>
                </c:pt>
                <c:pt idx="1001">
                  <c:v>23197</c:v>
                </c:pt>
                <c:pt idx="1002">
                  <c:v>23202</c:v>
                </c:pt>
                <c:pt idx="1003">
                  <c:v>23189</c:v>
                </c:pt>
                <c:pt idx="1004">
                  <c:v>23200</c:v>
                </c:pt>
                <c:pt idx="1005">
                  <c:v>23199</c:v>
                </c:pt>
                <c:pt idx="1006">
                  <c:v>23199</c:v>
                </c:pt>
                <c:pt idx="1007">
                  <c:v>23200</c:v>
                </c:pt>
                <c:pt idx="1008">
                  <c:v>23200</c:v>
                </c:pt>
                <c:pt idx="1009">
                  <c:v>23199</c:v>
                </c:pt>
                <c:pt idx="1010">
                  <c:v>23198</c:v>
                </c:pt>
                <c:pt idx="1011">
                  <c:v>23200</c:v>
                </c:pt>
                <c:pt idx="1012">
                  <c:v>23202</c:v>
                </c:pt>
                <c:pt idx="1013">
                  <c:v>23200</c:v>
                </c:pt>
                <c:pt idx="1014">
                  <c:v>23203</c:v>
                </c:pt>
                <c:pt idx="1015">
                  <c:v>23210</c:v>
                </c:pt>
                <c:pt idx="1016">
                  <c:v>23215</c:v>
                </c:pt>
                <c:pt idx="1017">
                  <c:v>23217</c:v>
                </c:pt>
                <c:pt idx="1018">
                  <c:v>23218</c:v>
                </c:pt>
                <c:pt idx="1019">
                  <c:v>23238</c:v>
                </c:pt>
                <c:pt idx="1020">
                  <c:v>23280</c:v>
                </c:pt>
                <c:pt idx="1021">
                  <c:v>23263</c:v>
                </c:pt>
                <c:pt idx="1022">
                  <c:v>23256</c:v>
                </c:pt>
                <c:pt idx="1023">
                  <c:v>23282</c:v>
                </c:pt>
                <c:pt idx="1024">
                  <c:v>23323</c:v>
                </c:pt>
                <c:pt idx="1025">
                  <c:v>23372</c:v>
                </c:pt>
                <c:pt idx="1026">
                  <c:v>23408</c:v>
                </c:pt>
                <c:pt idx="1027">
                  <c:v>23341</c:v>
                </c:pt>
                <c:pt idx="1028">
                  <c:v>23317</c:v>
                </c:pt>
                <c:pt idx="1029">
                  <c:v>23361</c:v>
                </c:pt>
                <c:pt idx="1030">
                  <c:v>23313</c:v>
                </c:pt>
                <c:pt idx="1031">
                  <c:v>23352</c:v>
                </c:pt>
                <c:pt idx="1032">
                  <c:v>23419</c:v>
                </c:pt>
                <c:pt idx="1033">
                  <c:v>23396</c:v>
                </c:pt>
                <c:pt idx="1034">
                  <c:v>23390</c:v>
                </c:pt>
                <c:pt idx="1035">
                  <c:v>23384</c:v>
                </c:pt>
                <c:pt idx="1036">
                  <c:v>23394</c:v>
                </c:pt>
                <c:pt idx="1037">
                  <c:v>23391</c:v>
                </c:pt>
                <c:pt idx="1038">
                  <c:v>23396</c:v>
                </c:pt>
                <c:pt idx="1039">
                  <c:v>23411</c:v>
                </c:pt>
                <c:pt idx="1040">
                  <c:v>23418</c:v>
                </c:pt>
                <c:pt idx="1041">
                  <c:v>23415</c:v>
                </c:pt>
                <c:pt idx="1042">
                  <c:v>23397</c:v>
                </c:pt>
                <c:pt idx="1043">
                  <c:v>23403</c:v>
                </c:pt>
                <c:pt idx="1044">
                  <c:v>23413</c:v>
                </c:pt>
                <c:pt idx="1045">
                  <c:v>23406</c:v>
                </c:pt>
                <c:pt idx="1046">
                  <c:v>23398</c:v>
                </c:pt>
                <c:pt idx="1047">
                  <c:v>23376</c:v>
                </c:pt>
                <c:pt idx="1048">
                  <c:v>23345</c:v>
                </c:pt>
                <c:pt idx="1049">
                  <c:v>23328</c:v>
                </c:pt>
                <c:pt idx="1050">
                  <c:v>23317</c:v>
                </c:pt>
                <c:pt idx="1051">
                  <c:v>23324</c:v>
                </c:pt>
                <c:pt idx="1052">
                  <c:v>23349</c:v>
                </c:pt>
                <c:pt idx="1053">
                  <c:v>23340</c:v>
                </c:pt>
                <c:pt idx="1054">
                  <c:v>23313</c:v>
                </c:pt>
                <c:pt idx="1055">
                  <c:v>23305</c:v>
                </c:pt>
                <c:pt idx="1056">
                  <c:v>23305</c:v>
                </c:pt>
                <c:pt idx="1057">
                  <c:v>23287</c:v>
                </c:pt>
                <c:pt idx="1058">
                  <c:v>23298</c:v>
                </c:pt>
                <c:pt idx="1059">
                  <c:v>23317</c:v>
                </c:pt>
                <c:pt idx="1060">
                  <c:v>23322</c:v>
                </c:pt>
                <c:pt idx="1061">
                  <c:v>23301</c:v>
                </c:pt>
                <c:pt idx="1062">
                  <c:v>23265</c:v>
                </c:pt>
                <c:pt idx="1063">
                  <c:v>23236</c:v>
                </c:pt>
                <c:pt idx="1064">
                  <c:v>23241</c:v>
                </c:pt>
                <c:pt idx="1065">
                  <c:v>23248</c:v>
                </c:pt>
                <c:pt idx="1066">
                  <c:v>23238</c:v>
                </c:pt>
                <c:pt idx="1067">
                  <c:v>23248</c:v>
                </c:pt>
                <c:pt idx="1068">
                  <c:v>23229</c:v>
                </c:pt>
                <c:pt idx="1069">
                  <c:v>23211</c:v>
                </c:pt>
                <c:pt idx="1070">
                  <c:v>23203</c:v>
                </c:pt>
                <c:pt idx="1071">
                  <c:v>23203</c:v>
                </c:pt>
                <c:pt idx="1072">
                  <c:v>23201</c:v>
                </c:pt>
                <c:pt idx="1073">
                  <c:v>23201</c:v>
                </c:pt>
                <c:pt idx="1074">
                  <c:v>23217</c:v>
                </c:pt>
                <c:pt idx="1075">
                  <c:v>23247</c:v>
                </c:pt>
                <c:pt idx="1076">
                  <c:v>23226</c:v>
                </c:pt>
                <c:pt idx="1077">
                  <c:v>23214</c:v>
                </c:pt>
                <c:pt idx="1078">
                  <c:v>23211</c:v>
                </c:pt>
                <c:pt idx="1079">
                  <c:v>23210</c:v>
                </c:pt>
                <c:pt idx="1080">
                  <c:v>23211</c:v>
                </c:pt>
                <c:pt idx="1081">
                  <c:v>23213</c:v>
                </c:pt>
                <c:pt idx="1082">
                  <c:v>23202</c:v>
                </c:pt>
                <c:pt idx="1083">
                  <c:v>23205</c:v>
                </c:pt>
                <c:pt idx="1084">
                  <c:v>23203</c:v>
                </c:pt>
                <c:pt idx="1085">
                  <c:v>23226</c:v>
                </c:pt>
                <c:pt idx="1086">
                  <c:v>23270</c:v>
                </c:pt>
                <c:pt idx="1087">
                  <c:v>23258</c:v>
                </c:pt>
                <c:pt idx="1088">
                  <c:v>23216</c:v>
                </c:pt>
                <c:pt idx="1089">
                  <c:v>23221</c:v>
                </c:pt>
                <c:pt idx="1090">
                  <c:v>23221</c:v>
                </c:pt>
                <c:pt idx="1091">
                  <c:v>23203</c:v>
                </c:pt>
                <c:pt idx="1092">
                  <c:v>23206</c:v>
                </c:pt>
                <c:pt idx="1093">
                  <c:v>23208</c:v>
                </c:pt>
                <c:pt idx="1094">
                  <c:v>23208</c:v>
                </c:pt>
                <c:pt idx="1095">
                  <c:v>23213</c:v>
                </c:pt>
                <c:pt idx="1096">
                  <c:v>23210</c:v>
                </c:pt>
                <c:pt idx="1097">
                  <c:v>23204</c:v>
                </c:pt>
                <c:pt idx="1098">
                  <c:v>23202</c:v>
                </c:pt>
                <c:pt idx="1099">
                  <c:v>23202</c:v>
                </c:pt>
                <c:pt idx="1100">
                  <c:v>23201</c:v>
                </c:pt>
                <c:pt idx="1101">
                  <c:v>23203</c:v>
                </c:pt>
                <c:pt idx="1102">
                  <c:v>23199</c:v>
                </c:pt>
                <c:pt idx="1103">
                  <c:v>23208</c:v>
                </c:pt>
                <c:pt idx="1104">
                  <c:v>23200</c:v>
                </c:pt>
                <c:pt idx="1105">
                  <c:v>23196</c:v>
                </c:pt>
                <c:pt idx="1106">
                  <c:v>23197</c:v>
                </c:pt>
                <c:pt idx="1107">
                  <c:v>23198</c:v>
                </c:pt>
                <c:pt idx="1108">
                  <c:v>23200</c:v>
                </c:pt>
                <c:pt idx="1109">
                  <c:v>23197</c:v>
                </c:pt>
                <c:pt idx="1110">
                  <c:v>23200</c:v>
                </c:pt>
                <c:pt idx="1111">
                  <c:v>23200</c:v>
                </c:pt>
                <c:pt idx="1112">
                  <c:v>23208</c:v>
                </c:pt>
                <c:pt idx="1113">
                  <c:v>23215</c:v>
                </c:pt>
                <c:pt idx="1114">
                  <c:v>23219</c:v>
                </c:pt>
                <c:pt idx="1115">
                  <c:v>23227</c:v>
                </c:pt>
                <c:pt idx="1116">
                  <c:v>23211</c:v>
                </c:pt>
                <c:pt idx="1117">
                  <c:v>23211</c:v>
                </c:pt>
                <c:pt idx="1118">
                  <c:v>23204</c:v>
                </c:pt>
                <c:pt idx="1119">
                  <c:v>23203</c:v>
                </c:pt>
                <c:pt idx="1120">
                  <c:v>23203</c:v>
                </c:pt>
                <c:pt idx="1121">
                  <c:v>23203</c:v>
                </c:pt>
                <c:pt idx="1122">
                  <c:v>23201</c:v>
                </c:pt>
                <c:pt idx="1123">
                  <c:v>23201</c:v>
                </c:pt>
                <c:pt idx="1124">
                  <c:v>23203</c:v>
                </c:pt>
                <c:pt idx="1125">
                  <c:v>23203</c:v>
                </c:pt>
                <c:pt idx="1126">
                  <c:v>23203</c:v>
                </c:pt>
                <c:pt idx="1127">
                  <c:v>23203</c:v>
                </c:pt>
                <c:pt idx="1128">
                  <c:v>23203</c:v>
                </c:pt>
                <c:pt idx="1129">
                  <c:v>23202</c:v>
                </c:pt>
                <c:pt idx="1130">
                  <c:v>23202</c:v>
                </c:pt>
                <c:pt idx="1131">
                  <c:v>23201</c:v>
                </c:pt>
                <c:pt idx="1132">
                  <c:v>23201</c:v>
                </c:pt>
                <c:pt idx="1133">
                  <c:v>23201</c:v>
                </c:pt>
                <c:pt idx="1134">
                  <c:v>23201</c:v>
                </c:pt>
                <c:pt idx="1135">
                  <c:v>23201</c:v>
                </c:pt>
                <c:pt idx="1136">
                  <c:v>23204</c:v>
                </c:pt>
                <c:pt idx="1137">
                  <c:v>23207</c:v>
                </c:pt>
                <c:pt idx="1138">
                  <c:v>23206</c:v>
                </c:pt>
                <c:pt idx="1139">
                  <c:v>23207</c:v>
                </c:pt>
                <c:pt idx="1140">
                  <c:v>23205</c:v>
                </c:pt>
                <c:pt idx="1141">
                  <c:v>23202</c:v>
                </c:pt>
                <c:pt idx="1142">
                  <c:v>23202</c:v>
                </c:pt>
                <c:pt idx="1143">
                  <c:v>23203</c:v>
                </c:pt>
                <c:pt idx="1144">
                  <c:v>23202</c:v>
                </c:pt>
                <c:pt idx="1145">
                  <c:v>23202</c:v>
                </c:pt>
                <c:pt idx="1146">
                  <c:v>23200</c:v>
                </c:pt>
                <c:pt idx="1147">
                  <c:v>23200</c:v>
                </c:pt>
                <c:pt idx="1148">
                  <c:v>23200</c:v>
                </c:pt>
                <c:pt idx="1149">
                  <c:v>23200</c:v>
                </c:pt>
                <c:pt idx="1150">
                  <c:v>23200</c:v>
                </c:pt>
                <c:pt idx="1151">
                  <c:v>23199</c:v>
                </c:pt>
                <c:pt idx="1152">
                  <c:v>23202</c:v>
                </c:pt>
                <c:pt idx="1153">
                  <c:v>23202</c:v>
                </c:pt>
                <c:pt idx="1154">
                  <c:v>23203</c:v>
                </c:pt>
                <c:pt idx="1155">
                  <c:v>23205</c:v>
                </c:pt>
                <c:pt idx="1156">
                  <c:v>23201</c:v>
                </c:pt>
                <c:pt idx="1157">
                  <c:v>23199</c:v>
                </c:pt>
                <c:pt idx="1158">
                  <c:v>23196</c:v>
                </c:pt>
                <c:pt idx="1159">
                  <c:v>23197</c:v>
                </c:pt>
                <c:pt idx="1160">
                  <c:v>23199</c:v>
                </c:pt>
                <c:pt idx="1161">
                  <c:v>23193</c:v>
                </c:pt>
                <c:pt idx="1162">
                  <c:v>23199</c:v>
                </c:pt>
                <c:pt idx="1163">
                  <c:v>23203</c:v>
                </c:pt>
                <c:pt idx="1164">
                  <c:v>23197</c:v>
                </c:pt>
                <c:pt idx="1165">
                  <c:v>23173</c:v>
                </c:pt>
                <c:pt idx="1166">
                  <c:v>23177</c:v>
                </c:pt>
                <c:pt idx="1167">
                  <c:v>23170</c:v>
                </c:pt>
                <c:pt idx="1168">
                  <c:v>23170</c:v>
                </c:pt>
                <c:pt idx="1169">
                  <c:v>23177</c:v>
                </c:pt>
                <c:pt idx="1170">
                  <c:v>23170</c:v>
                </c:pt>
                <c:pt idx="1171">
                  <c:v>23170</c:v>
                </c:pt>
                <c:pt idx="1172">
                  <c:v>23175</c:v>
                </c:pt>
                <c:pt idx="1173">
                  <c:v>23171</c:v>
                </c:pt>
                <c:pt idx="1174">
                  <c:v>23171</c:v>
                </c:pt>
                <c:pt idx="1175">
                  <c:v>23171</c:v>
                </c:pt>
                <c:pt idx="1176">
                  <c:v>23175</c:v>
                </c:pt>
                <c:pt idx="1177">
                  <c:v>23174</c:v>
                </c:pt>
                <c:pt idx="1178">
                  <c:v>23174</c:v>
                </c:pt>
                <c:pt idx="1179">
                  <c:v>23176</c:v>
                </c:pt>
                <c:pt idx="1180">
                  <c:v>23177</c:v>
                </c:pt>
                <c:pt idx="1181">
                  <c:v>23177</c:v>
                </c:pt>
                <c:pt idx="1182">
                  <c:v>23174</c:v>
                </c:pt>
                <c:pt idx="1183">
                  <c:v>23173</c:v>
                </c:pt>
                <c:pt idx="1184">
                  <c:v>23173</c:v>
                </c:pt>
                <c:pt idx="1185">
                  <c:v>23173</c:v>
                </c:pt>
                <c:pt idx="1186">
                  <c:v>23173</c:v>
                </c:pt>
                <c:pt idx="1187">
                  <c:v>23173</c:v>
                </c:pt>
                <c:pt idx="1188">
                  <c:v>23177</c:v>
                </c:pt>
                <c:pt idx="1189">
                  <c:v>23179</c:v>
                </c:pt>
                <c:pt idx="1190">
                  <c:v>23176</c:v>
                </c:pt>
                <c:pt idx="1191">
                  <c:v>23175</c:v>
                </c:pt>
                <c:pt idx="1192">
                  <c:v>23175</c:v>
                </c:pt>
                <c:pt idx="1193">
                  <c:v>23175</c:v>
                </c:pt>
                <c:pt idx="1194">
                  <c:v>23175</c:v>
                </c:pt>
                <c:pt idx="1195">
                  <c:v>23175</c:v>
                </c:pt>
                <c:pt idx="1196">
                  <c:v>23175</c:v>
                </c:pt>
                <c:pt idx="1197">
                  <c:v>23171</c:v>
                </c:pt>
                <c:pt idx="1198">
                  <c:v>23171</c:v>
                </c:pt>
                <c:pt idx="1199">
                  <c:v>23171</c:v>
                </c:pt>
                <c:pt idx="1200">
                  <c:v>23171</c:v>
                </c:pt>
                <c:pt idx="1201">
                  <c:v>23180</c:v>
                </c:pt>
                <c:pt idx="1202">
                  <c:v>23223</c:v>
                </c:pt>
                <c:pt idx="1203">
                  <c:v>23218</c:v>
                </c:pt>
                <c:pt idx="1204">
                  <c:v>23240</c:v>
                </c:pt>
                <c:pt idx="1205">
                  <c:v>23223</c:v>
                </c:pt>
                <c:pt idx="1206">
                  <c:v>23219</c:v>
                </c:pt>
                <c:pt idx="1207">
                  <c:v>23232</c:v>
                </c:pt>
                <c:pt idx="1208">
                  <c:v>23256</c:v>
                </c:pt>
                <c:pt idx="1209">
                  <c:v>23242</c:v>
                </c:pt>
                <c:pt idx="1210">
                  <c:v>23242</c:v>
                </c:pt>
                <c:pt idx="1211">
                  <c:v>23239</c:v>
                </c:pt>
                <c:pt idx="1212">
                  <c:v>23245</c:v>
                </c:pt>
                <c:pt idx="1213">
                  <c:v>23230</c:v>
                </c:pt>
                <c:pt idx="1214">
                  <c:v>23233</c:v>
                </c:pt>
                <c:pt idx="1215">
                  <c:v>23239</c:v>
                </c:pt>
                <c:pt idx="1216">
                  <c:v>23236</c:v>
                </c:pt>
                <c:pt idx="1217">
                  <c:v>23246</c:v>
                </c:pt>
                <c:pt idx="1218">
                  <c:v>23251</c:v>
                </c:pt>
                <c:pt idx="1219">
                  <c:v>23251</c:v>
                </c:pt>
                <c:pt idx="1220">
                  <c:v>23244</c:v>
                </c:pt>
                <c:pt idx="1221">
                  <c:v>23240</c:v>
                </c:pt>
                <c:pt idx="1222">
                  <c:v>23240</c:v>
                </c:pt>
                <c:pt idx="1223">
                  <c:v>23231</c:v>
                </c:pt>
                <c:pt idx="1224">
                  <c:v>23221</c:v>
                </c:pt>
                <c:pt idx="1225">
                  <c:v>23210</c:v>
                </c:pt>
                <c:pt idx="1226">
                  <c:v>23215</c:v>
                </c:pt>
                <c:pt idx="1227">
                  <c:v>23206</c:v>
                </c:pt>
                <c:pt idx="1228">
                  <c:v>23204</c:v>
                </c:pt>
                <c:pt idx="1229">
                  <c:v>23190</c:v>
                </c:pt>
                <c:pt idx="1230">
                  <c:v>23190</c:v>
                </c:pt>
                <c:pt idx="1231">
                  <c:v>23190</c:v>
                </c:pt>
                <c:pt idx="1232">
                  <c:v>23214</c:v>
                </c:pt>
                <c:pt idx="1233">
                  <c:v>23227</c:v>
                </c:pt>
                <c:pt idx="1234">
                  <c:v>23247</c:v>
                </c:pt>
                <c:pt idx="1235">
                  <c:v>23247</c:v>
                </c:pt>
                <c:pt idx="1236">
                  <c:v>23372</c:v>
                </c:pt>
                <c:pt idx="1237">
                  <c:v>23372</c:v>
                </c:pt>
                <c:pt idx="1238">
                  <c:v>23552</c:v>
                </c:pt>
                <c:pt idx="1239">
                  <c:v>23598</c:v>
                </c:pt>
                <c:pt idx="1240">
                  <c:v>23598</c:v>
                </c:pt>
                <c:pt idx="1241">
                  <c:v>23636</c:v>
                </c:pt>
                <c:pt idx="1242">
                  <c:v>23625</c:v>
                </c:pt>
                <c:pt idx="1243">
                  <c:v>23637</c:v>
                </c:pt>
                <c:pt idx="1244">
                  <c:v>23637</c:v>
                </c:pt>
                <c:pt idx="1245">
                  <c:v>23600</c:v>
                </c:pt>
                <c:pt idx="1246">
                  <c:v>23547</c:v>
                </c:pt>
                <c:pt idx="1247">
                  <c:v>23453</c:v>
                </c:pt>
                <c:pt idx="1248">
                  <c:v>23464</c:v>
                </c:pt>
                <c:pt idx="1249">
                  <c:v>23527</c:v>
                </c:pt>
                <c:pt idx="1250">
                  <c:v>23527</c:v>
                </c:pt>
                <c:pt idx="1251">
                  <c:v>23436</c:v>
                </c:pt>
                <c:pt idx="1252">
                  <c:v>23436</c:v>
                </c:pt>
                <c:pt idx="1253">
                  <c:v>23436</c:v>
                </c:pt>
                <c:pt idx="1254">
                  <c:v>23436</c:v>
                </c:pt>
                <c:pt idx="1255">
                  <c:v>23451</c:v>
                </c:pt>
                <c:pt idx="1256">
                  <c:v>23381</c:v>
                </c:pt>
                <c:pt idx="1257">
                  <c:v>23450</c:v>
                </c:pt>
                <c:pt idx="1258">
                  <c:v>23462</c:v>
                </c:pt>
                <c:pt idx="1259">
                  <c:v>23490</c:v>
                </c:pt>
                <c:pt idx="1260">
                  <c:v>23496</c:v>
                </c:pt>
                <c:pt idx="1261">
                  <c:v>23502</c:v>
                </c:pt>
                <c:pt idx="1262">
                  <c:v>23475</c:v>
                </c:pt>
                <c:pt idx="1263">
                  <c:v>23309</c:v>
                </c:pt>
                <c:pt idx="1264">
                  <c:v>23309</c:v>
                </c:pt>
                <c:pt idx="1265">
                  <c:v>23439</c:v>
                </c:pt>
                <c:pt idx="1266">
                  <c:v>23413</c:v>
                </c:pt>
                <c:pt idx="1267">
                  <c:v>23413</c:v>
                </c:pt>
                <c:pt idx="1268">
                  <c:v>23410</c:v>
                </c:pt>
                <c:pt idx="1269">
                  <c:v>23392</c:v>
                </c:pt>
                <c:pt idx="1270">
                  <c:v>23320</c:v>
                </c:pt>
                <c:pt idx="1271">
                  <c:v>23326</c:v>
                </c:pt>
                <c:pt idx="1272">
                  <c:v>23339</c:v>
                </c:pt>
                <c:pt idx="1273">
                  <c:v>23363</c:v>
                </c:pt>
                <c:pt idx="1274">
                  <c:v>23349</c:v>
                </c:pt>
                <c:pt idx="1275">
                  <c:v>23340</c:v>
                </c:pt>
                <c:pt idx="1276">
                  <c:v>23311</c:v>
                </c:pt>
                <c:pt idx="1277">
                  <c:v>23270</c:v>
                </c:pt>
                <c:pt idx="1278">
                  <c:v>23260</c:v>
                </c:pt>
                <c:pt idx="1279">
                  <c:v>23263</c:v>
                </c:pt>
                <c:pt idx="1280">
                  <c:v>23301</c:v>
                </c:pt>
                <c:pt idx="1281">
                  <c:v>23319</c:v>
                </c:pt>
                <c:pt idx="1282">
                  <c:v>23326</c:v>
                </c:pt>
                <c:pt idx="1283">
                  <c:v>23308</c:v>
                </c:pt>
                <c:pt idx="1284">
                  <c:v>23282</c:v>
                </c:pt>
                <c:pt idx="1285">
                  <c:v>23255</c:v>
                </c:pt>
                <c:pt idx="1286">
                  <c:v>23256</c:v>
                </c:pt>
                <c:pt idx="1287">
                  <c:v>23264</c:v>
                </c:pt>
                <c:pt idx="1288">
                  <c:v>23264</c:v>
                </c:pt>
                <c:pt idx="1289">
                  <c:v>23260</c:v>
                </c:pt>
                <c:pt idx="1290">
                  <c:v>23241</c:v>
                </c:pt>
                <c:pt idx="1291">
                  <c:v>23205</c:v>
                </c:pt>
                <c:pt idx="1292">
                  <c:v>23185</c:v>
                </c:pt>
                <c:pt idx="1293">
                  <c:v>23199</c:v>
                </c:pt>
                <c:pt idx="1294">
                  <c:v>23203</c:v>
                </c:pt>
                <c:pt idx="1295">
                  <c:v>23219</c:v>
                </c:pt>
                <c:pt idx="1296">
                  <c:v>23208</c:v>
                </c:pt>
                <c:pt idx="1297">
                  <c:v>23208</c:v>
                </c:pt>
                <c:pt idx="1298">
                  <c:v>23202</c:v>
                </c:pt>
                <c:pt idx="1299">
                  <c:v>23209</c:v>
                </c:pt>
                <c:pt idx="1300">
                  <c:v>23201</c:v>
                </c:pt>
                <c:pt idx="1301">
                  <c:v>23203</c:v>
                </c:pt>
                <c:pt idx="1302">
                  <c:v>23203</c:v>
                </c:pt>
                <c:pt idx="1303">
                  <c:v>23198</c:v>
                </c:pt>
                <c:pt idx="1304">
                  <c:v>23204</c:v>
                </c:pt>
                <c:pt idx="1305">
                  <c:v>23192</c:v>
                </c:pt>
                <c:pt idx="1306">
                  <c:v>23196</c:v>
                </c:pt>
                <c:pt idx="1307">
                  <c:v>23205</c:v>
                </c:pt>
                <c:pt idx="1308">
                  <c:v>23205</c:v>
                </c:pt>
                <c:pt idx="1309">
                  <c:v>23205</c:v>
                </c:pt>
                <c:pt idx="1310">
                  <c:v>23201</c:v>
                </c:pt>
                <c:pt idx="1311">
                  <c:v>23193</c:v>
                </c:pt>
                <c:pt idx="1312">
                  <c:v>23188</c:v>
                </c:pt>
                <c:pt idx="1313">
                  <c:v>23184</c:v>
                </c:pt>
                <c:pt idx="1314">
                  <c:v>23188</c:v>
                </c:pt>
                <c:pt idx="1315">
                  <c:v>23172</c:v>
                </c:pt>
                <c:pt idx="1316">
                  <c:v>23171</c:v>
                </c:pt>
                <c:pt idx="1317">
                  <c:v>23175</c:v>
                </c:pt>
                <c:pt idx="1318">
                  <c:v>23173</c:v>
                </c:pt>
                <c:pt idx="1319">
                  <c:v>23175</c:v>
                </c:pt>
                <c:pt idx="1320">
                  <c:v>23181</c:v>
                </c:pt>
                <c:pt idx="1321">
                  <c:v>23180</c:v>
                </c:pt>
                <c:pt idx="1322">
                  <c:v>23173</c:v>
                </c:pt>
                <c:pt idx="1323">
                  <c:v>23184</c:v>
                </c:pt>
                <c:pt idx="1324">
                  <c:v>23172</c:v>
                </c:pt>
                <c:pt idx="1325">
                  <c:v>23171</c:v>
                </c:pt>
                <c:pt idx="1326">
                  <c:v>23172</c:v>
                </c:pt>
                <c:pt idx="1327">
                  <c:v>23170</c:v>
                </c:pt>
                <c:pt idx="1328">
                  <c:v>23169</c:v>
                </c:pt>
                <c:pt idx="1329">
                  <c:v>23168</c:v>
                </c:pt>
                <c:pt idx="1330">
                  <c:v>23167</c:v>
                </c:pt>
                <c:pt idx="1331">
                  <c:v>23166</c:v>
                </c:pt>
                <c:pt idx="1332">
                  <c:v>23166</c:v>
                </c:pt>
                <c:pt idx="1333">
                  <c:v>23166</c:v>
                </c:pt>
                <c:pt idx="1334">
                  <c:v>23165</c:v>
                </c:pt>
                <c:pt idx="1335">
                  <c:v>23167</c:v>
                </c:pt>
                <c:pt idx="1336">
                  <c:v>23166</c:v>
                </c:pt>
                <c:pt idx="1337">
                  <c:v>23165</c:v>
                </c:pt>
                <c:pt idx="1338">
                  <c:v>23166</c:v>
                </c:pt>
                <c:pt idx="1339">
                  <c:v>23176</c:v>
                </c:pt>
                <c:pt idx="1340">
                  <c:v>23176</c:v>
                </c:pt>
                <c:pt idx="1341">
                  <c:v>23165</c:v>
                </c:pt>
                <c:pt idx="1342">
                  <c:v>23166</c:v>
                </c:pt>
                <c:pt idx="1343">
                  <c:v>23165</c:v>
                </c:pt>
                <c:pt idx="1344">
                  <c:v>23166</c:v>
                </c:pt>
                <c:pt idx="1345">
                  <c:v>23171</c:v>
                </c:pt>
                <c:pt idx="1346">
                  <c:v>23169</c:v>
                </c:pt>
                <c:pt idx="1347">
                  <c:v>23165</c:v>
                </c:pt>
                <c:pt idx="1348">
                  <c:v>23165</c:v>
                </c:pt>
                <c:pt idx="1349">
                  <c:v>23165</c:v>
                </c:pt>
                <c:pt idx="1350">
                  <c:v>23166</c:v>
                </c:pt>
                <c:pt idx="1351">
                  <c:v>23166</c:v>
                </c:pt>
                <c:pt idx="1352">
                  <c:v>23166</c:v>
                </c:pt>
                <c:pt idx="1353">
                  <c:v>23165</c:v>
                </c:pt>
                <c:pt idx="1354">
                  <c:v>23169</c:v>
                </c:pt>
                <c:pt idx="1355">
                  <c:v>23176</c:v>
                </c:pt>
                <c:pt idx="1356">
                  <c:v>23167</c:v>
                </c:pt>
                <c:pt idx="1357">
                  <c:v>23170</c:v>
                </c:pt>
                <c:pt idx="1358">
                  <c:v>23167</c:v>
                </c:pt>
                <c:pt idx="1359">
                  <c:v>23167</c:v>
                </c:pt>
                <c:pt idx="1360">
                  <c:v>23166</c:v>
                </c:pt>
                <c:pt idx="1361">
                  <c:v>23167</c:v>
                </c:pt>
                <c:pt idx="1362">
                  <c:v>23169</c:v>
                </c:pt>
                <c:pt idx="1363">
                  <c:v>23179</c:v>
                </c:pt>
                <c:pt idx="1364">
                  <c:v>23169</c:v>
                </c:pt>
                <c:pt idx="1365">
                  <c:v>23169</c:v>
                </c:pt>
                <c:pt idx="1366">
                  <c:v>23185</c:v>
                </c:pt>
                <c:pt idx="1367">
                  <c:v>23176</c:v>
                </c:pt>
                <c:pt idx="1368">
                  <c:v>23175</c:v>
                </c:pt>
                <c:pt idx="1369">
                  <c:v>23185</c:v>
                </c:pt>
                <c:pt idx="1370">
                  <c:v>23180</c:v>
                </c:pt>
                <c:pt idx="1371">
                  <c:v>23177</c:v>
                </c:pt>
                <c:pt idx="1372">
                  <c:v>23184</c:v>
                </c:pt>
                <c:pt idx="1373">
                  <c:v>23179</c:v>
                </c:pt>
                <c:pt idx="1374">
                  <c:v>23181</c:v>
                </c:pt>
                <c:pt idx="1375">
                  <c:v>23189</c:v>
                </c:pt>
                <c:pt idx="1376">
                  <c:v>23206</c:v>
                </c:pt>
                <c:pt idx="1377">
                  <c:v>23196</c:v>
                </c:pt>
                <c:pt idx="1378">
                  <c:v>23183</c:v>
                </c:pt>
                <c:pt idx="1379">
                  <c:v>23175</c:v>
                </c:pt>
                <c:pt idx="1380">
                  <c:v>23179</c:v>
                </c:pt>
                <c:pt idx="1381">
                  <c:v>23169</c:v>
                </c:pt>
                <c:pt idx="1382">
                  <c:v>23167</c:v>
                </c:pt>
                <c:pt idx="1383">
                  <c:v>23169</c:v>
                </c:pt>
                <c:pt idx="1384">
                  <c:v>23167</c:v>
                </c:pt>
                <c:pt idx="1385">
                  <c:v>23168</c:v>
                </c:pt>
                <c:pt idx="1386">
                  <c:v>23182</c:v>
                </c:pt>
                <c:pt idx="1387">
                  <c:v>23169</c:v>
                </c:pt>
                <c:pt idx="1388">
                  <c:v>23168</c:v>
                </c:pt>
                <c:pt idx="1389">
                  <c:v>23167</c:v>
                </c:pt>
                <c:pt idx="1390">
                  <c:v>23166</c:v>
                </c:pt>
                <c:pt idx="1391">
                  <c:v>23177</c:v>
                </c:pt>
                <c:pt idx="1392">
                  <c:v>23167</c:v>
                </c:pt>
                <c:pt idx="1393">
                  <c:v>23181</c:v>
                </c:pt>
                <c:pt idx="1394">
                  <c:v>23178</c:v>
                </c:pt>
                <c:pt idx="1395">
                  <c:v>23169</c:v>
                </c:pt>
                <c:pt idx="1396">
                  <c:v>23184</c:v>
                </c:pt>
                <c:pt idx="1397">
                  <c:v>23168</c:v>
                </c:pt>
                <c:pt idx="1398">
                  <c:v>23166</c:v>
                </c:pt>
                <c:pt idx="1399">
                  <c:v>23167</c:v>
                </c:pt>
                <c:pt idx="1400">
                  <c:v>23168</c:v>
                </c:pt>
                <c:pt idx="1401">
                  <c:v>23166</c:v>
                </c:pt>
                <c:pt idx="1402">
                  <c:v>23166</c:v>
                </c:pt>
                <c:pt idx="1403">
                  <c:v>23167</c:v>
                </c:pt>
                <c:pt idx="1404">
                  <c:v>23166</c:v>
                </c:pt>
                <c:pt idx="1405">
                  <c:v>23166</c:v>
                </c:pt>
                <c:pt idx="1406">
                  <c:v>23161</c:v>
                </c:pt>
                <c:pt idx="1407">
                  <c:v>23175</c:v>
                </c:pt>
                <c:pt idx="1408">
                  <c:v>23168</c:v>
                </c:pt>
                <c:pt idx="1409">
                  <c:v>23169</c:v>
                </c:pt>
                <c:pt idx="1410">
                  <c:v>23165</c:v>
                </c:pt>
                <c:pt idx="1411">
                  <c:v>23143</c:v>
                </c:pt>
                <c:pt idx="1412">
                  <c:v>23155</c:v>
                </c:pt>
                <c:pt idx="1413">
                  <c:v>23165</c:v>
                </c:pt>
                <c:pt idx="1414">
                  <c:v>23161</c:v>
                </c:pt>
                <c:pt idx="1415">
                  <c:v>23133</c:v>
                </c:pt>
                <c:pt idx="1416">
                  <c:v>23122</c:v>
                </c:pt>
                <c:pt idx="1417">
                  <c:v>23120</c:v>
                </c:pt>
                <c:pt idx="1418">
                  <c:v>23123</c:v>
                </c:pt>
                <c:pt idx="1419">
                  <c:v>23121</c:v>
                </c:pt>
                <c:pt idx="1420">
                  <c:v>23128</c:v>
                </c:pt>
                <c:pt idx="1421">
                  <c:v>23130</c:v>
                </c:pt>
                <c:pt idx="1422">
                  <c:v>23119</c:v>
                </c:pt>
                <c:pt idx="1423">
                  <c:v>23130</c:v>
                </c:pt>
                <c:pt idx="1424">
                  <c:v>23119</c:v>
                </c:pt>
                <c:pt idx="1425">
                  <c:v>23114</c:v>
                </c:pt>
                <c:pt idx="1426">
                  <c:v>23127</c:v>
                </c:pt>
                <c:pt idx="1427">
                  <c:v>23127</c:v>
                </c:pt>
                <c:pt idx="1428">
                  <c:v>23121</c:v>
                </c:pt>
                <c:pt idx="1429">
                  <c:v>23125</c:v>
                </c:pt>
                <c:pt idx="1430">
                  <c:v>23119</c:v>
                </c:pt>
                <c:pt idx="1431">
                  <c:v>23129</c:v>
                </c:pt>
                <c:pt idx="1432">
                  <c:v>23124</c:v>
                </c:pt>
                <c:pt idx="1433">
                  <c:v>23133</c:v>
                </c:pt>
                <c:pt idx="1434">
                  <c:v>23131</c:v>
                </c:pt>
                <c:pt idx="1435">
                  <c:v>23127</c:v>
                </c:pt>
                <c:pt idx="1436">
                  <c:v>23115</c:v>
                </c:pt>
                <c:pt idx="1437">
                  <c:v>23086</c:v>
                </c:pt>
                <c:pt idx="1438">
                  <c:v>23098</c:v>
                </c:pt>
                <c:pt idx="1439">
                  <c:v>23074</c:v>
                </c:pt>
                <c:pt idx="1440">
                  <c:v>23080</c:v>
                </c:pt>
                <c:pt idx="1441">
                  <c:v>23093</c:v>
                </c:pt>
                <c:pt idx="1442">
                  <c:v>23080</c:v>
                </c:pt>
                <c:pt idx="1443">
                  <c:v>23067</c:v>
                </c:pt>
                <c:pt idx="1444">
                  <c:v>23054</c:v>
                </c:pt>
                <c:pt idx="1445">
                  <c:v>23057</c:v>
                </c:pt>
                <c:pt idx="1446">
                  <c:v>23065</c:v>
                </c:pt>
                <c:pt idx="1447">
                  <c:v>23055</c:v>
                </c:pt>
                <c:pt idx="1448">
                  <c:v>23067</c:v>
                </c:pt>
                <c:pt idx="1449">
                  <c:v>23070</c:v>
                </c:pt>
                <c:pt idx="1450">
                  <c:v>23061</c:v>
                </c:pt>
                <c:pt idx="1451">
                  <c:v>23077</c:v>
                </c:pt>
                <c:pt idx="1452">
                  <c:v>23073</c:v>
                </c:pt>
                <c:pt idx="1453">
                  <c:v>23074</c:v>
                </c:pt>
                <c:pt idx="1454">
                  <c:v>23061</c:v>
                </c:pt>
                <c:pt idx="1455">
                  <c:v>23060</c:v>
                </c:pt>
                <c:pt idx="1456">
                  <c:v>23069</c:v>
                </c:pt>
                <c:pt idx="1457">
                  <c:v>23053</c:v>
                </c:pt>
                <c:pt idx="1458">
                  <c:v>23049</c:v>
                </c:pt>
                <c:pt idx="1459">
                  <c:v>23041</c:v>
                </c:pt>
                <c:pt idx="1460">
                  <c:v>23027</c:v>
                </c:pt>
                <c:pt idx="1461">
                  <c:v>23029</c:v>
                </c:pt>
                <c:pt idx="1462">
                  <c:v>23026</c:v>
                </c:pt>
                <c:pt idx="1463">
                  <c:v>22999</c:v>
                </c:pt>
                <c:pt idx="1464">
                  <c:v>22970</c:v>
                </c:pt>
                <c:pt idx="1465">
                  <c:v>22976</c:v>
                </c:pt>
                <c:pt idx="1466">
                  <c:v>23015</c:v>
                </c:pt>
                <c:pt idx="1467">
                  <c:v>23010</c:v>
                </c:pt>
                <c:pt idx="1468">
                  <c:v>23015</c:v>
                </c:pt>
                <c:pt idx="1469">
                  <c:v>23015</c:v>
                </c:pt>
                <c:pt idx="1470">
                  <c:v>23026</c:v>
                </c:pt>
                <c:pt idx="1471">
                  <c:v>23107</c:v>
                </c:pt>
                <c:pt idx="1472">
                  <c:v>23022</c:v>
                </c:pt>
                <c:pt idx="1473">
                  <c:v>23018</c:v>
                </c:pt>
                <c:pt idx="1474">
                  <c:v>23019</c:v>
                </c:pt>
                <c:pt idx="1475">
                  <c:v>23015</c:v>
                </c:pt>
                <c:pt idx="1476">
                  <c:v>23014</c:v>
                </c:pt>
                <c:pt idx="1477">
                  <c:v>23022</c:v>
                </c:pt>
                <c:pt idx="1478">
                  <c:v>23035</c:v>
                </c:pt>
                <c:pt idx="1479">
                  <c:v>23046</c:v>
                </c:pt>
                <c:pt idx="1480">
                  <c:v>23049</c:v>
                </c:pt>
                <c:pt idx="1481">
                  <c:v>23044</c:v>
                </c:pt>
                <c:pt idx="1482">
                  <c:v>23051</c:v>
                </c:pt>
                <c:pt idx="1483">
                  <c:v>23046</c:v>
                </c:pt>
                <c:pt idx="1484">
                  <c:v>23059</c:v>
                </c:pt>
                <c:pt idx="1485">
                  <c:v>23079</c:v>
                </c:pt>
                <c:pt idx="1486">
                  <c:v>23068</c:v>
                </c:pt>
                <c:pt idx="1487">
                  <c:v>23064</c:v>
                </c:pt>
                <c:pt idx="1488">
                  <c:v>23064</c:v>
                </c:pt>
                <c:pt idx="1489">
                  <c:v>23068</c:v>
                </c:pt>
                <c:pt idx="1490">
                  <c:v>23069</c:v>
                </c:pt>
                <c:pt idx="1491">
                  <c:v>23072</c:v>
                </c:pt>
                <c:pt idx="1492">
                  <c:v>23074</c:v>
                </c:pt>
                <c:pt idx="1493">
                  <c:v>23076</c:v>
                </c:pt>
                <c:pt idx="1494">
                  <c:v>23076</c:v>
                </c:pt>
                <c:pt idx="1495">
                  <c:v>23071</c:v>
                </c:pt>
                <c:pt idx="1496">
                  <c:v>23065</c:v>
                </c:pt>
                <c:pt idx="1497">
                  <c:v>23076</c:v>
                </c:pt>
                <c:pt idx="1498">
                  <c:v>23073</c:v>
                </c:pt>
                <c:pt idx="1499">
                  <c:v>23076</c:v>
                </c:pt>
                <c:pt idx="1500">
                  <c:v>23081</c:v>
                </c:pt>
                <c:pt idx="1501">
                  <c:v>23082</c:v>
                </c:pt>
                <c:pt idx="1502">
                  <c:v>23077</c:v>
                </c:pt>
                <c:pt idx="1503">
                  <c:v>23063</c:v>
                </c:pt>
                <c:pt idx="1504">
                  <c:v>23057</c:v>
                </c:pt>
                <c:pt idx="1505">
                  <c:v>23071</c:v>
                </c:pt>
                <c:pt idx="1506">
                  <c:v>23078</c:v>
                </c:pt>
                <c:pt idx="1507">
                  <c:v>23074</c:v>
                </c:pt>
                <c:pt idx="1508">
                  <c:v>23062</c:v>
                </c:pt>
                <c:pt idx="1509">
                  <c:v>23063</c:v>
                </c:pt>
                <c:pt idx="1510">
                  <c:v>23071</c:v>
                </c:pt>
                <c:pt idx="1511">
                  <c:v>23062</c:v>
                </c:pt>
                <c:pt idx="1512">
                  <c:v>23061</c:v>
                </c:pt>
                <c:pt idx="1513">
                  <c:v>23051</c:v>
                </c:pt>
                <c:pt idx="1514">
                  <c:v>23047</c:v>
                </c:pt>
                <c:pt idx="1515">
                  <c:v>23047</c:v>
                </c:pt>
                <c:pt idx="1516">
                  <c:v>23053</c:v>
                </c:pt>
                <c:pt idx="1517">
                  <c:v>23051</c:v>
                </c:pt>
                <c:pt idx="1518">
                  <c:v>23052</c:v>
                </c:pt>
                <c:pt idx="1519">
                  <c:v>23058</c:v>
                </c:pt>
                <c:pt idx="1520">
                  <c:v>23065</c:v>
                </c:pt>
                <c:pt idx="1521">
                  <c:v>23056</c:v>
                </c:pt>
                <c:pt idx="1522">
                  <c:v>23050</c:v>
                </c:pt>
                <c:pt idx="1523">
                  <c:v>23057</c:v>
                </c:pt>
                <c:pt idx="1524">
                  <c:v>23042</c:v>
                </c:pt>
                <c:pt idx="1525">
                  <c:v>23040</c:v>
                </c:pt>
                <c:pt idx="1526">
                  <c:v>23045</c:v>
                </c:pt>
                <c:pt idx="1527">
                  <c:v>23047</c:v>
                </c:pt>
                <c:pt idx="1528">
                  <c:v>23047</c:v>
                </c:pt>
                <c:pt idx="1529">
                  <c:v>23048</c:v>
                </c:pt>
                <c:pt idx="1530">
                  <c:v>23052</c:v>
                </c:pt>
                <c:pt idx="1531">
                  <c:v>23056</c:v>
                </c:pt>
                <c:pt idx="1532">
                  <c:v>23056</c:v>
                </c:pt>
                <c:pt idx="1533">
                  <c:v>23046</c:v>
                </c:pt>
                <c:pt idx="1534">
                  <c:v>23043</c:v>
                </c:pt>
                <c:pt idx="1535">
                  <c:v>23039</c:v>
                </c:pt>
                <c:pt idx="1536">
                  <c:v>23048</c:v>
                </c:pt>
                <c:pt idx="1537">
                  <c:v>23046</c:v>
                </c:pt>
                <c:pt idx="1538">
                  <c:v>23047</c:v>
                </c:pt>
                <c:pt idx="1539">
                  <c:v>23035</c:v>
                </c:pt>
                <c:pt idx="1540">
                  <c:v>23038</c:v>
                </c:pt>
                <c:pt idx="1541">
                  <c:v>23026</c:v>
                </c:pt>
                <c:pt idx="1542">
                  <c:v>22964</c:v>
                </c:pt>
                <c:pt idx="1543">
                  <c:v>22990</c:v>
                </c:pt>
                <c:pt idx="1544">
                  <c:v>22962</c:v>
                </c:pt>
                <c:pt idx="1545">
                  <c:v>22944</c:v>
                </c:pt>
                <c:pt idx="1546">
                  <c:v>22998</c:v>
                </c:pt>
                <c:pt idx="1547">
                  <c:v>22951</c:v>
                </c:pt>
                <c:pt idx="1548">
                  <c:v>22963</c:v>
                </c:pt>
                <c:pt idx="1549">
                  <c:v>22964</c:v>
                </c:pt>
                <c:pt idx="1550">
                  <c:v>23010</c:v>
                </c:pt>
                <c:pt idx="1551">
                  <c:v>23016</c:v>
                </c:pt>
                <c:pt idx="1552">
                  <c:v>23014</c:v>
                </c:pt>
                <c:pt idx="1553">
                  <c:v>23014</c:v>
                </c:pt>
                <c:pt idx="1554">
                  <c:v>23010</c:v>
                </c:pt>
                <c:pt idx="1555">
                  <c:v>23012</c:v>
                </c:pt>
                <c:pt idx="1556">
                  <c:v>23015</c:v>
                </c:pt>
                <c:pt idx="1557">
                  <c:v>23023</c:v>
                </c:pt>
                <c:pt idx="1558">
                  <c:v>23008</c:v>
                </c:pt>
                <c:pt idx="1559">
                  <c:v>23017</c:v>
                </c:pt>
                <c:pt idx="1560">
                  <c:v>22997</c:v>
                </c:pt>
                <c:pt idx="1561">
                  <c:v>22988</c:v>
                </c:pt>
                <c:pt idx="1562">
                  <c:v>23010</c:v>
                </c:pt>
                <c:pt idx="1563">
                  <c:v>23013</c:v>
                </c:pt>
                <c:pt idx="1564">
                  <c:v>23002</c:v>
                </c:pt>
                <c:pt idx="1565">
                  <c:v>22992</c:v>
                </c:pt>
                <c:pt idx="1566">
                  <c:v>23009</c:v>
                </c:pt>
                <c:pt idx="1567">
                  <c:v>23013</c:v>
                </c:pt>
                <c:pt idx="1568">
                  <c:v>23017</c:v>
                </c:pt>
                <c:pt idx="1569">
                  <c:v>23015</c:v>
                </c:pt>
                <c:pt idx="1570">
                  <c:v>23010</c:v>
                </c:pt>
                <c:pt idx="1571">
                  <c:v>23017</c:v>
                </c:pt>
                <c:pt idx="1572">
                  <c:v>23017</c:v>
                </c:pt>
                <c:pt idx="1573">
                  <c:v>23024</c:v>
                </c:pt>
                <c:pt idx="1574">
                  <c:v>23045</c:v>
                </c:pt>
                <c:pt idx="1575">
                  <c:v>22999</c:v>
                </c:pt>
                <c:pt idx="1576">
                  <c:v>23012</c:v>
                </c:pt>
                <c:pt idx="1577">
                  <c:v>23010</c:v>
                </c:pt>
                <c:pt idx="1578">
                  <c:v>22992</c:v>
                </c:pt>
                <c:pt idx="1579">
                  <c:v>22968</c:v>
                </c:pt>
                <c:pt idx="1580">
                  <c:v>22947</c:v>
                </c:pt>
                <c:pt idx="1581">
                  <c:v>22956</c:v>
                </c:pt>
                <c:pt idx="1582">
                  <c:v>22936</c:v>
                </c:pt>
                <c:pt idx="1583">
                  <c:v>22950</c:v>
                </c:pt>
                <c:pt idx="1584">
                  <c:v>22949</c:v>
                </c:pt>
                <c:pt idx="1585">
                  <c:v>22934</c:v>
                </c:pt>
                <c:pt idx="1586">
                  <c:v>22922</c:v>
                </c:pt>
                <c:pt idx="1587">
                  <c:v>22906</c:v>
                </c:pt>
                <c:pt idx="1588">
                  <c:v>22838</c:v>
                </c:pt>
                <c:pt idx="1589">
                  <c:v>22809</c:v>
                </c:pt>
                <c:pt idx="1590">
                  <c:v>22822</c:v>
                </c:pt>
                <c:pt idx="1591">
                  <c:v>22831</c:v>
                </c:pt>
                <c:pt idx="1592">
                  <c:v>22823</c:v>
                </c:pt>
                <c:pt idx="1593">
                  <c:v>22816</c:v>
                </c:pt>
                <c:pt idx="1594">
                  <c:v>22814</c:v>
                </c:pt>
                <c:pt idx="1595">
                  <c:v>22818</c:v>
                </c:pt>
                <c:pt idx="1596">
                  <c:v>22830</c:v>
                </c:pt>
                <c:pt idx="1597">
                  <c:v>22818</c:v>
                </c:pt>
                <c:pt idx="1598">
                  <c:v>22809</c:v>
                </c:pt>
                <c:pt idx="1599">
                  <c:v>22782</c:v>
                </c:pt>
                <c:pt idx="1600">
                  <c:v>22780</c:v>
                </c:pt>
                <c:pt idx="1601">
                  <c:v>22779</c:v>
                </c:pt>
                <c:pt idx="1602">
                  <c:v>22784</c:v>
                </c:pt>
                <c:pt idx="1603">
                  <c:v>22764</c:v>
                </c:pt>
                <c:pt idx="1604">
                  <c:v>22771</c:v>
                </c:pt>
                <c:pt idx="1605">
                  <c:v>22753</c:v>
                </c:pt>
                <c:pt idx="1606">
                  <c:v>22752</c:v>
                </c:pt>
                <c:pt idx="1607">
                  <c:v>22761</c:v>
                </c:pt>
                <c:pt idx="1608">
                  <c:v>22763</c:v>
                </c:pt>
                <c:pt idx="1609">
                  <c:v>22752</c:v>
                </c:pt>
                <c:pt idx="1610">
                  <c:v>22754</c:v>
                </c:pt>
                <c:pt idx="1611">
                  <c:v>22759</c:v>
                </c:pt>
                <c:pt idx="1612">
                  <c:v>22758</c:v>
                </c:pt>
                <c:pt idx="1613">
                  <c:v>22769</c:v>
                </c:pt>
                <c:pt idx="1614">
                  <c:v>22773</c:v>
                </c:pt>
                <c:pt idx="1615">
                  <c:v>22760</c:v>
                </c:pt>
                <c:pt idx="1616">
                  <c:v>22752</c:v>
                </c:pt>
                <c:pt idx="1617">
                  <c:v>22766</c:v>
                </c:pt>
                <c:pt idx="1618">
                  <c:v>22770</c:v>
                </c:pt>
                <c:pt idx="1619">
                  <c:v>22765</c:v>
                </c:pt>
                <c:pt idx="1620">
                  <c:v>22768</c:v>
                </c:pt>
                <c:pt idx="1621">
                  <c:v>22753</c:v>
                </c:pt>
                <c:pt idx="1622">
                  <c:v>22761</c:v>
                </c:pt>
                <c:pt idx="1623">
                  <c:v>22755</c:v>
                </c:pt>
                <c:pt idx="1624">
                  <c:v>22749</c:v>
                </c:pt>
                <c:pt idx="1625">
                  <c:v>22758</c:v>
                </c:pt>
                <c:pt idx="1626">
                  <c:v>22762</c:v>
                </c:pt>
                <c:pt idx="1627">
                  <c:v>22761</c:v>
                </c:pt>
                <c:pt idx="1628">
                  <c:v>22763</c:v>
                </c:pt>
                <c:pt idx="1629">
                  <c:v>22758</c:v>
                </c:pt>
                <c:pt idx="1630">
                  <c:v>22748</c:v>
                </c:pt>
                <c:pt idx="1631">
                  <c:v>22751</c:v>
                </c:pt>
                <c:pt idx="1632">
                  <c:v>22751</c:v>
                </c:pt>
                <c:pt idx="1633">
                  <c:v>22749</c:v>
                </c:pt>
                <c:pt idx="1634">
                  <c:v>22758</c:v>
                </c:pt>
                <c:pt idx="1635">
                  <c:v>22753</c:v>
                </c:pt>
                <c:pt idx="1636">
                  <c:v>22758</c:v>
                </c:pt>
                <c:pt idx="1637">
                  <c:v>22748</c:v>
                </c:pt>
                <c:pt idx="1638">
                  <c:v>22755</c:v>
                </c:pt>
                <c:pt idx="1639">
                  <c:v>22755</c:v>
                </c:pt>
                <c:pt idx="1640">
                  <c:v>22757</c:v>
                </c:pt>
                <c:pt idx="1641">
                  <c:v>22754</c:v>
                </c:pt>
                <c:pt idx="1642">
                  <c:v>22756</c:v>
                </c:pt>
                <c:pt idx="1643">
                  <c:v>22752</c:v>
                </c:pt>
                <c:pt idx="1644">
                  <c:v>22753</c:v>
                </c:pt>
                <c:pt idx="1645">
                  <c:v>22744</c:v>
                </c:pt>
                <c:pt idx="1646">
                  <c:v>22743</c:v>
                </c:pt>
                <c:pt idx="1647">
                  <c:v>22686</c:v>
                </c:pt>
                <c:pt idx="1648">
                  <c:v>22698</c:v>
                </c:pt>
                <c:pt idx="1649">
                  <c:v>22658</c:v>
                </c:pt>
                <c:pt idx="1650">
                  <c:v>22658</c:v>
                </c:pt>
                <c:pt idx="1651">
                  <c:v>22657</c:v>
                </c:pt>
                <c:pt idx="1652">
                  <c:v>22657</c:v>
                </c:pt>
                <c:pt idx="1653">
                  <c:v>22645</c:v>
                </c:pt>
                <c:pt idx="1654">
                  <c:v>22649</c:v>
                </c:pt>
                <c:pt idx="1655">
                  <c:v>22646</c:v>
                </c:pt>
                <c:pt idx="1656">
                  <c:v>22649</c:v>
                </c:pt>
                <c:pt idx="1657">
                  <c:v>22657</c:v>
                </c:pt>
                <c:pt idx="1658">
                  <c:v>22650</c:v>
                </c:pt>
                <c:pt idx="1659">
                  <c:v>22671</c:v>
                </c:pt>
                <c:pt idx="1660">
                  <c:v>22675</c:v>
                </c:pt>
                <c:pt idx="1661">
                  <c:v>22690</c:v>
                </c:pt>
                <c:pt idx="1662">
                  <c:v>22679</c:v>
                </c:pt>
                <c:pt idx="1663">
                  <c:v>22674</c:v>
                </c:pt>
                <c:pt idx="1664">
                  <c:v>22685</c:v>
                </c:pt>
                <c:pt idx="1665">
                  <c:v>22729</c:v>
                </c:pt>
                <c:pt idx="1666">
                  <c:v>22710</c:v>
                </c:pt>
                <c:pt idx="1667">
                  <c:v>22723</c:v>
                </c:pt>
                <c:pt idx="1668">
                  <c:v>22792</c:v>
                </c:pt>
                <c:pt idx="1669">
                  <c:v>23064</c:v>
                </c:pt>
                <c:pt idx="1670">
                  <c:v>23093</c:v>
                </c:pt>
                <c:pt idx="1671">
                  <c:v>22992</c:v>
                </c:pt>
                <c:pt idx="1672">
                  <c:v>22950</c:v>
                </c:pt>
                <c:pt idx="1673">
                  <c:v>23024</c:v>
                </c:pt>
                <c:pt idx="1674">
                  <c:v>22971</c:v>
                </c:pt>
                <c:pt idx="1675">
                  <c:v>22992</c:v>
                </c:pt>
                <c:pt idx="1676">
                  <c:v>23046</c:v>
                </c:pt>
                <c:pt idx="1677">
                  <c:v>23005</c:v>
                </c:pt>
                <c:pt idx="1678">
                  <c:v>22937</c:v>
                </c:pt>
                <c:pt idx="1679">
                  <c:v>22928</c:v>
                </c:pt>
                <c:pt idx="1680">
                  <c:v>22901</c:v>
                </c:pt>
                <c:pt idx="1681">
                  <c:v>22935</c:v>
                </c:pt>
                <c:pt idx="1682">
                  <c:v>22953</c:v>
                </c:pt>
                <c:pt idx="1683">
                  <c:v>22915</c:v>
                </c:pt>
                <c:pt idx="1684">
                  <c:v>22816</c:v>
                </c:pt>
                <c:pt idx="1685">
                  <c:v>22835</c:v>
                </c:pt>
                <c:pt idx="1686">
                  <c:v>22845</c:v>
                </c:pt>
                <c:pt idx="1687">
                  <c:v>22793</c:v>
                </c:pt>
                <c:pt idx="1688">
                  <c:v>22826</c:v>
                </c:pt>
                <c:pt idx="1689">
                  <c:v>22764</c:v>
                </c:pt>
                <c:pt idx="1690">
                  <c:v>22754</c:v>
                </c:pt>
                <c:pt idx="1691">
                  <c:v>22751</c:v>
                </c:pt>
                <c:pt idx="1692">
                  <c:v>22706</c:v>
                </c:pt>
                <c:pt idx="1693">
                  <c:v>22687</c:v>
                </c:pt>
                <c:pt idx="1694">
                  <c:v>22706</c:v>
                </c:pt>
                <c:pt idx="1695">
                  <c:v>22698</c:v>
                </c:pt>
                <c:pt idx="1696">
                  <c:v>22700</c:v>
                </c:pt>
                <c:pt idx="1697">
                  <c:v>22711</c:v>
                </c:pt>
                <c:pt idx="1698">
                  <c:v>22715</c:v>
                </c:pt>
                <c:pt idx="1699">
                  <c:v>22755</c:v>
                </c:pt>
                <c:pt idx="1700">
                  <c:v>22715</c:v>
                </c:pt>
                <c:pt idx="1701">
                  <c:v>22676</c:v>
                </c:pt>
                <c:pt idx="1702">
                  <c:v>22628</c:v>
                </c:pt>
                <c:pt idx="1703">
                  <c:v>22640</c:v>
                </c:pt>
                <c:pt idx="1704">
                  <c:v>22668</c:v>
                </c:pt>
                <c:pt idx="1705">
                  <c:v>22649</c:v>
                </c:pt>
                <c:pt idx="1706">
                  <c:v>22650</c:v>
                </c:pt>
                <c:pt idx="1707">
                  <c:v>22663</c:v>
                </c:pt>
                <c:pt idx="1708">
                  <c:v>22672</c:v>
                </c:pt>
                <c:pt idx="1709">
                  <c:v>22711</c:v>
                </c:pt>
                <c:pt idx="1710">
                  <c:v>22716</c:v>
                </c:pt>
                <c:pt idx="1711">
                  <c:v>22696</c:v>
                </c:pt>
                <c:pt idx="1712">
                  <c:v>22695</c:v>
                </c:pt>
                <c:pt idx="1713">
                  <c:v>22730</c:v>
                </c:pt>
                <c:pt idx="1714">
                  <c:v>22748</c:v>
                </c:pt>
                <c:pt idx="1715">
                  <c:v>22763</c:v>
                </c:pt>
                <c:pt idx="1716">
                  <c:v>22770</c:v>
                </c:pt>
                <c:pt idx="1717">
                  <c:v>22832</c:v>
                </c:pt>
                <c:pt idx="1718">
                  <c:v>22830</c:v>
                </c:pt>
                <c:pt idx="1719">
                  <c:v>22811</c:v>
                </c:pt>
                <c:pt idx="1720">
                  <c:v>22831</c:v>
                </c:pt>
                <c:pt idx="1721">
                  <c:v>22830</c:v>
                </c:pt>
                <c:pt idx="1722">
                  <c:v>22828</c:v>
                </c:pt>
                <c:pt idx="1723">
                  <c:v>22820</c:v>
                </c:pt>
                <c:pt idx="1724">
                  <c:v>22818</c:v>
                </c:pt>
                <c:pt idx="1725">
                  <c:v>22830</c:v>
                </c:pt>
                <c:pt idx="1726">
                  <c:v>22845</c:v>
                </c:pt>
                <c:pt idx="1727">
                  <c:v>22841</c:v>
                </c:pt>
                <c:pt idx="1728">
                  <c:v>22849</c:v>
                </c:pt>
                <c:pt idx="1729">
                  <c:v>22849</c:v>
                </c:pt>
                <c:pt idx="1730">
                  <c:v>22845</c:v>
                </c:pt>
                <c:pt idx="1731">
                  <c:v>22842</c:v>
                </c:pt>
                <c:pt idx="1732">
                  <c:v>22859</c:v>
                </c:pt>
                <c:pt idx="1733">
                  <c:v>22885</c:v>
                </c:pt>
                <c:pt idx="1734">
                  <c:v>22894</c:v>
                </c:pt>
                <c:pt idx="1735">
                  <c:v>22875</c:v>
                </c:pt>
                <c:pt idx="1736">
                  <c:v>22870</c:v>
                </c:pt>
                <c:pt idx="1737">
                  <c:v>22864</c:v>
                </c:pt>
                <c:pt idx="1738">
                  <c:v>22860</c:v>
                </c:pt>
                <c:pt idx="1739">
                  <c:v>22872</c:v>
                </c:pt>
                <c:pt idx="1740">
                  <c:v>22878</c:v>
                </c:pt>
                <c:pt idx="1741">
                  <c:v>22868</c:v>
                </c:pt>
                <c:pt idx="1742">
                  <c:v>22871</c:v>
                </c:pt>
                <c:pt idx="1743">
                  <c:v>22874</c:v>
                </c:pt>
                <c:pt idx="1744">
                  <c:v>22873</c:v>
                </c:pt>
                <c:pt idx="1745">
                  <c:v>22861</c:v>
                </c:pt>
                <c:pt idx="1746">
                  <c:v>22837</c:v>
                </c:pt>
                <c:pt idx="1747">
                  <c:v>22843</c:v>
                </c:pt>
                <c:pt idx="1748">
                  <c:v>22845</c:v>
                </c:pt>
                <c:pt idx="1749">
                  <c:v>22862</c:v>
                </c:pt>
                <c:pt idx="1750">
                  <c:v>22868</c:v>
                </c:pt>
                <c:pt idx="1751">
                  <c:v>22865</c:v>
                </c:pt>
                <c:pt idx="1752">
                  <c:v>22865</c:v>
                </c:pt>
                <c:pt idx="1753">
                  <c:v>22865</c:v>
                </c:pt>
                <c:pt idx="1754">
                  <c:v>22883</c:v>
                </c:pt>
                <c:pt idx="1755">
                  <c:v>22889</c:v>
                </c:pt>
                <c:pt idx="1756">
                  <c:v>22900</c:v>
                </c:pt>
                <c:pt idx="1757">
                  <c:v>22900</c:v>
                </c:pt>
                <c:pt idx="1758">
                  <c:v>22919</c:v>
                </c:pt>
                <c:pt idx="1759">
                  <c:v>22927</c:v>
                </c:pt>
                <c:pt idx="1760">
                  <c:v>22980</c:v>
                </c:pt>
                <c:pt idx="1761">
                  <c:v>22964</c:v>
                </c:pt>
                <c:pt idx="1762">
                  <c:v>22968</c:v>
                </c:pt>
                <c:pt idx="1763">
                  <c:v>22965</c:v>
                </c:pt>
                <c:pt idx="1764">
                  <c:v>22975</c:v>
                </c:pt>
                <c:pt idx="1765">
                  <c:v>22976</c:v>
                </c:pt>
                <c:pt idx="1766">
                  <c:v>22958</c:v>
                </c:pt>
                <c:pt idx="1767">
                  <c:v>22968</c:v>
                </c:pt>
                <c:pt idx="1768">
                  <c:v>22967</c:v>
                </c:pt>
                <c:pt idx="1769">
                  <c:v>22957</c:v>
                </c:pt>
                <c:pt idx="1770">
                  <c:v>22959</c:v>
                </c:pt>
                <c:pt idx="1771">
                  <c:v>22952</c:v>
                </c:pt>
                <c:pt idx="1772">
                  <c:v>22947</c:v>
                </c:pt>
                <c:pt idx="1773">
                  <c:v>22993</c:v>
                </c:pt>
                <c:pt idx="1774">
                  <c:v>23087</c:v>
                </c:pt>
                <c:pt idx="1775">
                  <c:v>23095</c:v>
                </c:pt>
                <c:pt idx="1776">
                  <c:v>23085</c:v>
                </c:pt>
                <c:pt idx="1777">
                  <c:v>23114</c:v>
                </c:pt>
                <c:pt idx="1778">
                  <c:v>23134</c:v>
                </c:pt>
                <c:pt idx="1779">
                  <c:v>23154</c:v>
                </c:pt>
                <c:pt idx="1780">
                  <c:v>23170</c:v>
                </c:pt>
                <c:pt idx="1781">
                  <c:v>23166</c:v>
                </c:pt>
                <c:pt idx="1782">
                  <c:v>23190</c:v>
                </c:pt>
                <c:pt idx="1783">
                  <c:v>23199</c:v>
                </c:pt>
                <c:pt idx="1784">
                  <c:v>23205</c:v>
                </c:pt>
                <c:pt idx="1785">
                  <c:v>23200</c:v>
                </c:pt>
                <c:pt idx="1786">
                  <c:v>23183</c:v>
                </c:pt>
                <c:pt idx="1787">
                  <c:v>23195</c:v>
                </c:pt>
                <c:pt idx="1788">
                  <c:v>23204</c:v>
                </c:pt>
                <c:pt idx="1789">
                  <c:v>23201</c:v>
                </c:pt>
                <c:pt idx="1790">
                  <c:v>23197</c:v>
                </c:pt>
                <c:pt idx="1791">
                  <c:v>23196</c:v>
                </c:pt>
                <c:pt idx="1792">
                  <c:v>23195</c:v>
                </c:pt>
                <c:pt idx="1793">
                  <c:v>23191</c:v>
                </c:pt>
                <c:pt idx="1794">
                  <c:v>23189</c:v>
                </c:pt>
                <c:pt idx="1795">
                  <c:v>23178</c:v>
                </c:pt>
                <c:pt idx="1796">
                  <c:v>23202</c:v>
                </c:pt>
                <c:pt idx="1797">
                  <c:v>23215</c:v>
                </c:pt>
                <c:pt idx="1798">
                  <c:v>23200</c:v>
                </c:pt>
                <c:pt idx="1799">
                  <c:v>23200</c:v>
                </c:pt>
                <c:pt idx="1800">
                  <c:v>23231</c:v>
                </c:pt>
                <c:pt idx="1801">
                  <c:v>23218</c:v>
                </c:pt>
                <c:pt idx="1802">
                  <c:v>23225</c:v>
                </c:pt>
                <c:pt idx="1803">
                  <c:v>23240</c:v>
                </c:pt>
                <c:pt idx="1804">
                  <c:v>23248</c:v>
                </c:pt>
                <c:pt idx="1805">
                  <c:v>23252</c:v>
                </c:pt>
                <c:pt idx="1806">
                  <c:v>23249</c:v>
                </c:pt>
                <c:pt idx="1807">
                  <c:v>23253</c:v>
                </c:pt>
                <c:pt idx="1808">
                  <c:v>23254</c:v>
                </c:pt>
                <c:pt idx="1809">
                  <c:v>23282</c:v>
                </c:pt>
                <c:pt idx="1810">
                  <c:v>23279</c:v>
                </c:pt>
                <c:pt idx="1811">
                  <c:v>23311</c:v>
                </c:pt>
                <c:pt idx="1812">
                  <c:v>23336</c:v>
                </c:pt>
                <c:pt idx="1813">
                  <c:v>23368</c:v>
                </c:pt>
                <c:pt idx="1814">
                  <c:v>23380</c:v>
                </c:pt>
                <c:pt idx="1815">
                  <c:v>23358</c:v>
                </c:pt>
                <c:pt idx="1816">
                  <c:v>23351</c:v>
                </c:pt>
                <c:pt idx="1817">
                  <c:v>23366</c:v>
                </c:pt>
                <c:pt idx="1818">
                  <c:v>23372</c:v>
                </c:pt>
                <c:pt idx="1819">
                  <c:v>23400</c:v>
                </c:pt>
                <c:pt idx="1820">
                  <c:v>23400</c:v>
                </c:pt>
                <c:pt idx="1821">
                  <c:v>23439</c:v>
                </c:pt>
                <c:pt idx="1822">
                  <c:v>23440</c:v>
                </c:pt>
                <c:pt idx="1823">
                  <c:v>23419</c:v>
                </c:pt>
                <c:pt idx="1824">
                  <c:v>23416</c:v>
                </c:pt>
                <c:pt idx="1825">
                  <c:v>23407</c:v>
                </c:pt>
                <c:pt idx="1826">
                  <c:v>23393</c:v>
                </c:pt>
                <c:pt idx="1827">
                  <c:v>23367</c:v>
                </c:pt>
                <c:pt idx="1828">
                  <c:v>23378</c:v>
                </c:pt>
                <c:pt idx="1829">
                  <c:v>23361</c:v>
                </c:pt>
                <c:pt idx="1830">
                  <c:v>23343</c:v>
                </c:pt>
                <c:pt idx="1831">
                  <c:v>23358</c:v>
                </c:pt>
                <c:pt idx="1832">
                  <c:v>23356</c:v>
                </c:pt>
                <c:pt idx="1833">
                  <c:v>23391</c:v>
                </c:pt>
                <c:pt idx="1834">
                  <c:v>23388</c:v>
                </c:pt>
                <c:pt idx="1835">
                  <c:v>23389</c:v>
                </c:pt>
                <c:pt idx="1836">
                  <c:v>23390</c:v>
                </c:pt>
                <c:pt idx="1837">
                  <c:v>23390</c:v>
                </c:pt>
                <c:pt idx="1838">
                  <c:v>23383</c:v>
                </c:pt>
                <c:pt idx="1839">
                  <c:v>23394</c:v>
                </c:pt>
                <c:pt idx="1840">
                  <c:v>23395</c:v>
                </c:pt>
                <c:pt idx="1841">
                  <c:v>23398</c:v>
                </c:pt>
                <c:pt idx="1842">
                  <c:v>23401</c:v>
                </c:pt>
                <c:pt idx="1843">
                  <c:v>23393</c:v>
                </c:pt>
                <c:pt idx="1844">
                  <c:v>23405</c:v>
                </c:pt>
                <c:pt idx="1845">
                  <c:v>23393</c:v>
                </c:pt>
                <c:pt idx="1846">
                  <c:v>23412</c:v>
                </c:pt>
                <c:pt idx="1847">
                  <c:v>23428</c:v>
                </c:pt>
                <c:pt idx="1848">
                  <c:v>23445</c:v>
                </c:pt>
                <c:pt idx="1849">
                  <c:v>23428</c:v>
                </c:pt>
                <c:pt idx="1850">
                  <c:v>23410</c:v>
                </c:pt>
                <c:pt idx="1851">
                  <c:v>23427</c:v>
                </c:pt>
                <c:pt idx="1852">
                  <c:v>23421</c:v>
                </c:pt>
                <c:pt idx="1853">
                  <c:v>23451</c:v>
                </c:pt>
                <c:pt idx="1854">
                  <c:v>23498</c:v>
                </c:pt>
                <c:pt idx="1855">
                  <c:v>23526</c:v>
                </c:pt>
                <c:pt idx="1856">
                  <c:v>23586</c:v>
                </c:pt>
                <c:pt idx="1857">
                  <c:v>23545</c:v>
                </c:pt>
                <c:pt idx="1858">
                  <c:v>23517</c:v>
                </c:pt>
                <c:pt idx="1859">
                  <c:v>23514</c:v>
                </c:pt>
                <c:pt idx="1860">
                  <c:v>23557</c:v>
                </c:pt>
                <c:pt idx="1861">
                  <c:v>23591</c:v>
                </c:pt>
                <c:pt idx="1862">
                  <c:v>23618</c:v>
                </c:pt>
                <c:pt idx="1863">
                  <c:v>23652</c:v>
                </c:pt>
                <c:pt idx="1864">
                  <c:v>23667</c:v>
                </c:pt>
                <c:pt idx="1865">
                  <c:v>23668</c:v>
                </c:pt>
                <c:pt idx="1866">
                  <c:v>23688</c:v>
                </c:pt>
                <c:pt idx="1867">
                  <c:v>23696</c:v>
                </c:pt>
                <c:pt idx="1868">
                  <c:v>23702</c:v>
                </c:pt>
                <c:pt idx="1869">
                  <c:v>23717</c:v>
                </c:pt>
                <c:pt idx="1870">
                  <c:v>23736</c:v>
                </c:pt>
                <c:pt idx="1871">
                  <c:v>23740</c:v>
                </c:pt>
                <c:pt idx="1872">
                  <c:v>23828</c:v>
                </c:pt>
                <c:pt idx="1873">
                  <c:v>23861</c:v>
                </c:pt>
                <c:pt idx="1874">
                  <c:v>23880</c:v>
                </c:pt>
                <c:pt idx="1875">
                  <c:v>23879</c:v>
                </c:pt>
                <c:pt idx="1876">
                  <c:v>23872</c:v>
                </c:pt>
                <c:pt idx="1877">
                  <c:v>23848</c:v>
                </c:pt>
                <c:pt idx="1878">
                  <c:v>23882</c:v>
                </c:pt>
                <c:pt idx="1879">
                  <c:v>23877</c:v>
                </c:pt>
                <c:pt idx="1880">
                  <c:v>23925</c:v>
                </c:pt>
                <c:pt idx="1881">
                  <c:v>23943</c:v>
                </c:pt>
                <c:pt idx="1882">
                  <c:v>24120</c:v>
                </c:pt>
                <c:pt idx="1883">
                  <c:v>24115</c:v>
                </c:pt>
                <c:pt idx="1884">
                  <c:v>24320</c:v>
                </c:pt>
                <c:pt idx="1885">
                  <c:v>24430</c:v>
                </c:pt>
                <c:pt idx="1886">
                  <c:v>24454</c:v>
                </c:pt>
                <c:pt idx="1887">
                  <c:v>24545</c:v>
                </c:pt>
                <c:pt idx="1888">
                  <c:v>24669</c:v>
                </c:pt>
                <c:pt idx="1889">
                  <c:v>24844</c:v>
                </c:pt>
                <c:pt idx="1890">
                  <c:v>24849</c:v>
                </c:pt>
                <c:pt idx="1891">
                  <c:v>24837</c:v>
                </c:pt>
                <c:pt idx="1892">
                  <c:v>24836</c:v>
                </c:pt>
                <c:pt idx="1893">
                  <c:v>24828</c:v>
                </c:pt>
                <c:pt idx="1894">
                  <c:v>24838</c:v>
                </c:pt>
                <c:pt idx="1895">
                  <c:v>24841</c:v>
                </c:pt>
                <c:pt idx="1896">
                  <c:v>24833</c:v>
                </c:pt>
                <c:pt idx="1897">
                  <c:v>24858</c:v>
                </c:pt>
                <c:pt idx="1898">
                  <c:v>24865</c:v>
                </c:pt>
                <c:pt idx="1899">
                  <c:v>24864</c:v>
                </c:pt>
                <c:pt idx="1900">
                  <c:v>24853</c:v>
                </c:pt>
                <c:pt idx="1901">
                  <c:v>24860</c:v>
                </c:pt>
                <c:pt idx="1902">
                  <c:v>24867</c:v>
                </c:pt>
                <c:pt idx="1903">
                  <c:v>24821</c:v>
                </c:pt>
                <c:pt idx="1904">
                  <c:v>24798</c:v>
                </c:pt>
                <c:pt idx="1905">
                  <c:v>24809</c:v>
                </c:pt>
                <c:pt idx="1906">
                  <c:v>24790</c:v>
                </c:pt>
                <c:pt idx="1907">
                  <c:v>24815</c:v>
                </c:pt>
                <c:pt idx="1908">
                  <c:v>24808</c:v>
                </c:pt>
                <c:pt idx="1909">
                  <c:v>24832</c:v>
                </c:pt>
                <c:pt idx="1910">
                  <c:v>24840</c:v>
                </c:pt>
                <c:pt idx="1911">
                  <c:v>24836</c:v>
                </c:pt>
                <c:pt idx="1912">
                  <c:v>24837</c:v>
                </c:pt>
                <c:pt idx="1913">
                  <c:v>24802</c:v>
                </c:pt>
                <c:pt idx="1914">
                  <c:v>24800</c:v>
                </c:pt>
                <c:pt idx="1915">
                  <c:v>24764</c:v>
                </c:pt>
                <c:pt idx="1916">
                  <c:v>24702</c:v>
                </c:pt>
                <c:pt idx="1917">
                  <c:v>24518</c:v>
                </c:pt>
                <c:pt idx="1918">
                  <c:v>24477</c:v>
                </c:pt>
                <c:pt idx="1919">
                  <c:v>24001</c:v>
                </c:pt>
                <c:pt idx="1920">
                  <c:v>24033</c:v>
                </c:pt>
                <c:pt idx="1921">
                  <c:v>23962</c:v>
                </c:pt>
                <c:pt idx="1922">
                  <c:v>23915</c:v>
                </c:pt>
                <c:pt idx="1923">
                  <c:v>23783</c:v>
                </c:pt>
                <c:pt idx="1924">
                  <c:v>23706</c:v>
                </c:pt>
                <c:pt idx="1925">
                  <c:v>23625</c:v>
                </c:pt>
                <c:pt idx="1926">
                  <c:v>23546</c:v>
                </c:pt>
                <c:pt idx="1927">
                  <c:v>23532</c:v>
                </c:pt>
                <c:pt idx="1928">
                  <c:v>23603</c:v>
                </c:pt>
                <c:pt idx="1929">
                  <c:v>23694</c:v>
                </c:pt>
                <c:pt idx="1930">
                  <c:v>23734</c:v>
                </c:pt>
                <c:pt idx="1931">
                  <c:v>23723</c:v>
                </c:pt>
                <c:pt idx="1932">
                  <c:v>23669</c:v>
                </c:pt>
                <c:pt idx="1933">
                  <c:v>23590</c:v>
                </c:pt>
                <c:pt idx="1934">
                  <c:v>23616</c:v>
                </c:pt>
                <c:pt idx="1935">
                  <c:v>23605</c:v>
                </c:pt>
                <c:pt idx="1936">
                  <c:v>23623</c:v>
                </c:pt>
                <c:pt idx="1937">
                  <c:v>23627</c:v>
                </c:pt>
                <c:pt idx="1938">
                  <c:v>23633</c:v>
                </c:pt>
                <c:pt idx="1939">
                  <c:v>23543</c:v>
                </c:pt>
                <c:pt idx="1940">
                  <c:v>23523</c:v>
                </c:pt>
                <c:pt idx="1941">
                  <c:v>23508</c:v>
                </c:pt>
                <c:pt idx="1942">
                  <c:v>23472</c:v>
                </c:pt>
                <c:pt idx="1943">
                  <c:v>23459</c:v>
                </c:pt>
                <c:pt idx="1944">
                  <c:v>23451</c:v>
                </c:pt>
                <c:pt idx="1945">
                  <c:v>23448</c:v>
                </c:pt>
                <c:pt idx="1946">
                  <c:v>23443</c:v>
                </c:pt>
                <c:pt idx="1947">
                  <c:v>23441</c:v>
                </c:pt>
                <c:pt idx="1948">
                  <c:v>23443</c:v>
                </c:pt>
                <c:pt idx="1949">
                  <c:v>23436</c:v>
                </c:pt>
                <c:pt idx="1950">
                  <c:v>23440</c:v>
                </c:pt>
                <c:pt idx="1951">
                  <c:v>23444</c:v>
                </c:pt>
                <c:pt idx="1952">
                  <c:v>23448</c:v>
                </c:pt>
                <c:pt idx="1953">
                  <c:v>23454</c:v>
                </c:pt>
                <c:pt idx="1954">
                  <c:v>23450</c:v>
                </c:pt>
                <c:pt idx="1955">
                  <c:v>23450</c:v>
                </c:pt>
                <c:pt idx="1956">
                  <c:v>23450</c:v>
                </c:pt>
                <c:pt idx="1957">
                  <c:v>23450</c:v>
                </c:pt>
                <c:pt idx="1958">
                  <c:v>23473</c:v>
                </c:pt>
                <c:pt idx="1959">
                  <c:v>23594</c:v>
                </c:pt>
                <c:pt idx="1960">
                  <c:v>23503</c:v>
                </c:pt>
                <c:pt idx="1961">
                  <c:v>23564</c:v>
                </c:pt>
                <c:pt idx="1962">
                  <c:v>23572</c:v>
                </c:pt>
                <c:pt idx="1963">
                  <c:v>23576</c:v>
                </c:pt>
                <c:pt idx="1964">
                  <c:v>23591</c:v>
                </c:pt>
                <c:pt idx="1965">
                  <c:v>23614</c:v>
                </c:pt>
                <c:pt idx="1966">
                  <c:v>23659</c:v>
                </c:pt>
                <c:pt idx="1967">
                  <c:v>23725</c:v>
                </c:pt>
                <c:pt idx="1968">
                  <c:v>23817</c:v>
                </c:pt>
                <c:pt idx="1969">
                  <c:v>23721</c:v>
                </c:pt>
                <c:pt idx="1970">
                  <c:v>23741</c:v>
                </c:pt>
                <c:pt idx="1971">
                  <c:v>23751</c:v>
                </c:pt>
                <c:pt idx="1972">
                  <c:v>23788</c:v>
                </c:pt>
                <c:pt idx="1973">
                  <c:v>23805</c:v>
                </c:pt>
                <c:pt idx="1974">
                  <c:v>23791</c:v>
                </c:pt>
                <c:pt idx="1975">
                  <c:v>23757</c:v>
                </c:pt>
                <c:pt idx="1976">
                  <c:v>23752</c:v>
                </c:pt>
                <c:pt idx="1977">
                  <c:v>23728</c:v>
                </c:pt>
                <c:pt idx="1978">
                  <c:v>23700</c:v>
                </c:pt>
                <c:pt idx="1979">
                  <c:v>23681</c:v>
                </c:pt>
                <c:pt idx="1980">
                  <c:v>23725</c:v>
                </c:pt>
                <c:pt idx="1981">
                  <c:v>23702</c:v>
                </c:pt>
                <c:pt idx="1982">
                  <c:v>23693</c:v>
                </c:pt>
                <c:pt idx="1983">
                  <c:v>23624</c:v>
                </c:pt>
                <c:pt idx="1984">
                  <c:v>23589</c:v>
                </c:pt>
                <c:pt idx="1985">
                  <c:v>23582</c:v>
                </c:pt>
                <c:pt idx="1986">
                  <c:v>23580</c:v>
                </c:pt>
                <c:pt idx="1987">
                  <c:v>23587</c:v>
                </c:pt>
                <c:pt idx="1988">
                  <c:v>23587</c:v>
                </c:pt>
                <c:pt idx="1989">
                  <c:v>23584</c:v>
                </c:pt>
                <c:pt idx="1990">
                  <c:v>23560</c:v>
                </c:pt>
                <c:pt idx="1991">
                  <c:v>23540</c:v>
                </c:pt>
                <c:pt idx="1992">
                  <c:v>23530</c:v>
                </c:pt>
                <c:pt idx="1993">
                  <c:v>23519</c:v>
                </c:pt>
                <c:pt idx="1994">
                  <c:v>23508</c:v>
                </c:pt>
                <c:pt idx="1995">
                  <c:v>23495</c:v>
                </c:pt>
                <c:pt idx="1996">
                  <c:v>23480</c:v>
                </c:pt>
                <c:pt idx="1997">
                  <c:v>23471</c:v>
                </c:pt>
                <c:pt idx="1998">
                  <c:v>23483</c:v>
                </c:pt>
                <c:pt idx="1999">
                  <c:v>23470</c:v>
                </c:pt>
                <c:pt idx="2000">
                  <c:v>23471</c:v>
                </c:pt>
                <c:pt idx="2001">
                  <c:v>23456</c:v>
                </c:pt>
                <c:pt idx="2002">
                  <c:v>23451</c:v>
                </c:pt>
                <c:pt idx="2003">
                  <c:v>23450</c:v>
                </c:pt>
                <c:pt idx="2004">
                  <c:v>23450</c:v>
                </c:pt>
                <c:pt idx="2005">
                  <c:v>23448</c:v>
                </c:pt>
                <c:pt idx="2006">
                  <c:v>23445</c:v>
                </c:pt>
                <c:pt idx="2007">
                  <c:v>23444</c:v>
                </c:pt>
                <c:pt idx="2008">
                  <c:v>23480</c:v>
                </c:pt>
                <c:pt idx="2009">
                  <c:v>23509</c:v>
                </c:pt>
                <c:pt idx="2010">
                  <c:v>23506</c:v>
                </c:pt>
                <c:pt idx="2011">
                  <c:v>23490</c:v>
                </c:pt>
                <c:pt idx="2012">
                  <c:v>23495</c:v>
                </c:pt>
                <c:pt idx="2013">
                  <c:v>23495</c:v>
                </c:pt>
                <c:pt idx="2014">
                  <c:v>23477</c:v>
                </c:pt>
                <c:pt idx="2015">
                  <c:v>23480</c:v>
                </c:pt>
                <c:pt idx="2016">
                  <c:v>23455</c:v>
                </c:pt>
                <c:pt idx="2017">
                  <c:v>23459</c:v>
                </c:pt>
                <c:pt idx="2018">
                  <c:v>23457</c:v>
                </c:pt>
                <c:pt idx="2019">
                  <c:v>23450</c:v>
                </c:pt>
                <c:pt idx="2020">
                  <c:v>23449</c:v>
                </c:pt>
                <c:pt idx="2021">
                  <c:v>23462</c:v>
                </c:pt>
                <c:pt idx="2022">
                  <c:v>23473</c:v>
                </c:pt>
                <c:pt idx="2023">
                  <c:v>23466</c:v>
                </c:pt>
                <c:pt idx="2024">
                  <c:v>23461</c:v>
                </c:pt>
                <c:pt idx="2025">
                  <c:v>23459</c:v>
                </c:pt>
                <c:pt idx="2026">
                  <c:v>23456</c:v>
                </c:pt>
                <c:pt idx="2027">
                  <c:v>23456</c:v>
                </c:pt>
                <c:pt idx="2028">
                  <c:v>23460</c:v>
                </c:pt>
                <c:pt idx="2029">
                  <c:v>23469</c:v>
                </c:pt>
                <c:pt idx="2030">
                  <c:v>23442</c:v>
                </c:pt>
                <c:pt idx="2031">
                  <c:v>23477</c:v>
                </c:pt>
                <c:pt idx="2032">
                  <c:v>23475</c:v>
                </c:pt>
                <c:pt idx="2033">
                  <c:v>23478</c:v>
                </c:pt>
                <c:pt idx="2034">
                  <c:v>23481</c:v>
                </c:pt>
                <c:pt idx="2035">
                  <c:v>23472</c:v>
                </c:pt>
                <c:pt idx="2036">
                  <c:v>23483</c:v>
                </c:pt>
                <c:pt idx="2037">
                  <c:v>23490</c:v>
                </c:pt>
                <c:pt idx="2038">
                  <c:v>23485</c:v>
                </c:pt>
                <c:pt idx="2039">
                  <c:v>23486</c:v>
                </c:pt>
                <c:pt idx="2040">
                  <c:v>23500</c:v>
                </c:pt>
                <c:pt idx="2041">
                  <c:v>23488</c:v>
                </c:pt>
                <c:pt idx="2042">
                  <c:v>23491</c:v>
                </c:pt>
                <c:pt idx="2043">
                  <c:v>23487</c:v>
                </c:pt>
                <c:pt idx="2044">
                  <c:v>23480</c:v>
                </c:pt>
                <c:pt idx="2045">
                  <c:v>23485</c:v>
                </c:pt>
                <c:pt idx="2046">
                  <c:v>23494</c:v>
                </c:pt>
                <c:pt idx="2047">
                  <c:v>23500</c:v>
                </c:pt>
                <c:pt idx="2048">
                  <c:v>23535</c:v>
                </c:pt>
                <c:pt idx="2049">
                  <c:v>23535</c:v>
                </c:pt>
                <c:pt idx="2050">
                  <c:v>23534</c:v>
                </c:pt>
                <c:pt idx="2051">
                  <c:v>23521</c:v>
                </c:pt>
                <c:pt idx="2052">
                  <c:v>23524</c:v>
                </c:pt>
                <c:pt idx="2053">
                  <c:v>23520</c:v>
                </c:pt>
                <c:pt idx="2054">
                  <c:v>23525</c:v>
                </c:pt>
                <c:pt idx="2055">
                  <c:v>23534</c:v>
                </c:pt>
                <c:pt idx="2056">
                  <c:v>23530</c:v>
                </c:pt>
                <c:pt idx="2057">
                  <c:v>23551</c:v>
                </c:pt>
                <c:pt idx="2058">
                  <c:v>23572</c:v>
                </c:pt>
                <c:pt idx="2059">
                  <c:v>23583</c:v>
                </c:pt>
                <c:pt idx="2060">
                  <c:v>23658</c:v>
                </c:pt>
                <c:pt idx="2061">
                  <c:v>23710</c:v>
                </c:pt>
                <c:pt idx="2062">
                  <c:v>23758</c:v>
                </c:pt>
                <c:pt idx="2063">
                  <c:v>23712</c:v>
                </c:pt>
                <c:pt idx="2064">
                  <c:v>23653</c:v>
                </c:pt>
                <c:pt idx="2065">
                  <c:v>23647</c:v>
                </c:pt>
                <c:pt idx="2066">
                  <c:v>23684</c:v>
                </c:pt>
                <c:pt idx="2067">
                  <c:v>23673</c:v>
                </c:pt>
                <c:pt idx="2068">
                  <c:v>23681</c:v>
                </c:pt>
                <c:pt idx="2069">
                  <c:v>23646</c:v>
                </c:pt>
                <c:pt idx="2070">
                  <c:v>23641</c:v>
                </c:pt>
                <c:pt idx="2071">
                  <c:v>23644</c:v>
                </c:pt>
                <c:pt idx="2072">
                  <c:v>23643</c:v>
                </c:pt>
                <c:pt idx="2073">
                  <c:v>23652</c:v>
                </c:pt>
                <c:pt idx="2074">
                  <c:v>23656</c:v>
                </c:pt>
                <c:pt idx="2075">
                  <c:v>23678</c:v>
                </c:pt>
                <c:pt idx="2076">
                  <c:v>23665</c:v>
                </c:pt>
                <c:pt idx="2077">
                  <c:v>23672</c:v>
                </c:pt>
                <c:pt idx="2078">
                  <c:v>23667</c:v>
                </c:pt>
                <c:pt idx="2079">
                  <c:v>23692</c:v>
                </c:pt>
                <c:pt idx="2080">
                  <c:v>23689</c:v>
                </c:pt>
                <c:pt idx="2081">
                  <c:v>23690</c:v>
                </c:pt>
                <c:pt idx="2082">
                  <c:v>23737</c:v>
                </c:pt>
                <c:pt idx="2083">
                  <c:v>23753</c:v>
                </c:pt>
                <c:pt idx="2084">
                  <c:v>23726</c:v>
                </c:pt>
                <c:pt idx="2085">
                  <c:v>23725</c:v>
                </c:pt>
                <c:pt idx="2086">
                  <c:v>23731</c:v>
                </c:pt>
                <c:pt idx="2087">
                  <c:v>23740</c:v>
                </c:pt>
                <c:pt idx="2088">
                  <c:v>23744</c:v>
                </c:pt>
                <c:pt idx="2089">
                  <c:v>23753</c:v>
                </c:pt>
                <c:pt idx="2090">
                  <c:v>23825</c:v>
                </c:pt>
                <c:pt idx="2091">
                  <c:v>23963</c:v>
                </c:pt>
                <c:pt idx="2092">
                  <c:v>23948</c:v>
                </c:pt>
                <c:pt idx="2093">
                  <c:v>23864</c:v>
                </c:pt>
                <c:pt idx="2094">
                  <c:v>23820</c:v>
                </c:pt>
                <c:pt idx="2095">
                  <c:v>23816</c:v>
                </c:pt>
                <c:pt idx="2096">
                  <c:v>23940</c:v>
                </c:pt>
                <c:pt idx="2097">
                  <c:v>23845</c:v>
                </c:pt>
                <c:pt idx="2098">
                  <c:v>24008</c:v>
                </c:pt>
                <c:pt idx="2099">
                  <c:v>24010</c:v>
                </c:pt>
                <c:pt idx="2100">
                  <c:v>24001</c:v>
                </c:pt>
                <c:pt idx="2101">
                  <c:v>24139</c:v>
                </c:pt>
                <c:pt idx="2102">
                  <c:v>24128</c:v>
                </c:pt>
                <c:pt idx="2103">
                  <c:v>24085</c:v>
                </c:pt>
                <c:pt idx="2104">
                  <c:v>24085</c:v>
                </c:pt>
                <c:pt idx="2105">
                  <c:v>24079</c:v>
                </c:pt>
                <c:pt idx="2106">
                  <c:v>24073</c:v>
                </c:pt>
                <c:pt idx="2107">
                  <c:v>24060</c:v>
                </c:pt>
                <c:pt idx="2108">
                  <c:v>24069</c:v>
                </c:pt>
                <c:pt idx="2109">
                  <c:v>24061</c:v>
                </c:pt>
                <c:pt idx="2110">
                  <c:v>24074</c:v>
                </c:pt>
                <c:pt idx="2111">
                  <c:v>24115</c:v>
                </c:pt>
                <c:pt idx="2112">
                  <c:v>24147</c:v>
                </c:pt>
                <c:pt idx="2113">
                  <c:v>24195</c:v>
                </c:pt>
                <c:pt idx="2114">
                  <c:v>24248</c:v>
                </c:pt>
                <c:pt idx="2115">
                  <c:v>24376</c:v>
                </c:pt>
                <c:pt idx="2116">
                  <c:v>24342</c:v>
                </c:pt>
                <c:pt idx="2117">
                  <c:v>24290</c:v>
                </c:pt>
                <c:pt idx="2118">
                  <c:v>24303</c:v>
                </c:pt>
                <c:pt idx="2119">
                  <c:v>24334</c:v>
                </c:pt>
                <c:pt idx="2120">
                  <c:v>24385</c:v>
                </c:pt>
                <c:pt idx="2121">
                  <c:v>24385</c:v>
                </c:pt>
                <c:pt idx="2122">
                  <c:v>24398</c:v>
                </c:pt>
                <c:pt idx="2123">
                  <c:v>24400</c:v>
                </c:pt>
                <c:pt idx="2124">
                  <c:v>24305</c:v>
                </c:pt>
                <c:pt idx="2125">
                  <c:v>24355</c:v>
                </c:pt>
                <c:pt idx="2126">
                  <c:v>24393</c:v>
                </c:pt>
                <c:pt idx="2127">
                  <c:v>24406</c:v>
                </c:pt>
                <c:pt idx="2128">
                  <c:v>24400</c:v>
                </c:pt>
                <c:pt idx="2129">
                  <c:v>24389</c:v>
                </c:pt>
                <c:pt idx="2130">
                  <c:v>24385</c:v>
                </c:pt>
                <c:pt idx="2131">
                  <c:v>24396</c:v>
                </c:pt>
                <c:pt idx="2132">
                  <c:v>24421</c:v>
                </c:pt>
                <c:pt idx="2133">
                  <c:v>24450</c:v>
                </c:pt>
                <c:pt idx="2134">
                  <c:v>24449</c:v>
                </c:pt>
                <c:pt idx="2135">
                  <c:v>24475</c:v>
                </c:pt>
                <c:pt idx="2136">
                  <c:v>24500</c:v>
                </c:pt>
                <c:pt idx="2137">
                  <c:v>24532</c:v>
                </c:pt>
                <c:pt idx="2138">
                  <c:v>24565</c:v>
                </c:pt>
                <c:pt idx="2139">
                  <c:v>24543</c:v>
                </c:pt>
                <c:pt idx="2140">
                  <c:v>24573</c:v>
                </c:pt>
                <c:pt idx="2141">
                  <c:v>24561</c:v>
                </c:pt>
                <c:pt idx="2142">
                  <c:v>24571</c:v>
                </c:pt>
                <c:pt idx="2143">
                  <c:v>24596</c:v>
                </c:pt>
                <c:pt idx="2144">
                  <c:v>24572</c:v>
                </c:pt>
                <c:pt idx="2145">
                  <c:v>24567</c:v>
                </c:pt>
                <c:pt idx="2146">
                  <c:v>24565</c:v>
                </c:pt>
                <c:pt idx="2147">
                  <c:v>24587</c:v>
                </c:pt>
                <c:pt idx="2148">
                  <c:v>24576</c:v>
                </c:pt>
                <c:pt idx="2149">
                  <c:v>24561</c:v>
                </c:pt>
                <c:pt idx="2150">
                  <c:v>24345</c:v>
                </c:pt>
                <c:pt idx="2151">
                  <c:v>24325</c:v>
                </c:pt>
                <c:pt idx="2152">
                  <c:v>24373</c:v>
                </c:pt>
                <c:pt idx="2153">
                  <c:v>24353</c:v>
                </c:pt>
                <c:pt idx="2154">
                  <c:v>24325</c:v>
                </c:pt>
                <c:pt idx="2155">
                  <c:v>24383</c:v>
                </c:pt>
                <c:pt idx="2156">
                  <c:v>24368</c:v>
                </c:pt>
                <c:pt idx="2157">
                  <c:v>24297</c:v>
                </c:pt>
                <c:pt idx="2158">
                  <c:v>24293</c:v>
                </c:pt>
                <c:pt idx="2159">
                  <c:v>24271</c:v>
                </c:pt>
                <c:pt idx="2160">
                  <c:v>24212</c:v>
                </c:pt>
                <c:pt idx="2161">
                  <c:v>24236</c:v>
                </c:pt>
                <c:pt idx="2162">
                  <c:v>24240</c:v>
                </c:pt>
                <c:pt idx="2163">
                  <c:v>24256</c:v>
                </c:pt>
                <c:pt idx="2164">
                  <c:v>24267</c:v>
                </c:pt>
                <c:pt idx="2165">
                  <c:v>24244</c:v>
                </c:pt>
                <c:pt idx="2166">
                  <c:v>24240</c:v>
                </c:pt>
                <c:pt idx="2167">
                  <c:v>24270</c:v>
                </c:pt>
                <c:pt idx="2168">
                  <c:v>24261</c:v>
                </c:pt>
                <c:pt idx="2169">
                  <c:v>24287</c:v>
                </c:pt>
                <c:pt idx="2170">
                  <c:v>24252</c:v>
                </c:pt>
                <c:pt idx="2171">
                  <c:v>24271</c:v>
                </c:pt>
                <c:pt idx="2172">
                  <c:v>24276</c:v>
                </c:pt>
                <c:pt idx="2173">
                  <c:v>24281</c:v>
                </c:pt>
                <c:pt idx="2174">
                  <c:v>24243</c:v>
                </c:pt>
                <c:pt idx="2175">
                  <c:v>24258</c:v>
                </c:pt>
                <c:pt idx="2176">
                  <c:v>24270</c:v>
                </c:pt>
                <c:pt idx="2177">
                  <c:v>24278</c:v>
                </c:pt>
                <c:pt idx="2178">
                  <c:v>24254</c:v>
                </c:pt>
                <c:pt idx="2179">
                  <c:v>24268</c:v>
                </c:pt>
                <c:pt idx="2180">
                  <c:v>24320</c:v>
                </c:pt>
                <c:pt idx="2181">
                  <c:v>24356</c:v>
                </c:pt>
                <c:pt idx="2182">
                  <c:v>24343</c:v>
                </c:pt>
                <c:pt idx="2183">
                  <c:v>24330</c:v>
                </c:pt>
                <c:pt idx="2184">
                  <c:v>24250</c:v>
                </c:pt>
                <c:pt idx="2185">
                  <c:v>24245</c:v>
                </c:pt>
                <c:pt idx="2186">
                  <c:v>24309</c:v>
                </c:pt>
                <c:pt idx="2187">
                  <c:v>24353</c:v>
                </c:pt>
                <c:pt idx="2188">
                  <c:v>24250</c:v>
                </c:pt>
                <c:pt idx="2189">
                  <c:v>24269</c:v>
                </c:pt>
                <c:pt idx="2190">
                  <c:v>24335</c:v>
                </c:pt>
                <c:pt idx="2191">
                  <c:v>24368</c:v>
                </c:pt>
                <c:pt idx="2192">
                  <c:v>24373</c:v>
                </c:pt>
                <c:pt idx="2193">
                  <c:v>24383</c:v>
                </c:pt>
                <c:pt idx="2194">
                  <c:v>24340</c:v>
                </c:pt>
                <c:pt idx="2195">
                  <c:v>24356</c:v>
                </c:pt>
                <c:pt idx="2196">
                  <c:v>24378</c:v>
                </c:pt>
                <c:pt idx="2197">
                  <c:v>24441</c:v>
                </c:pt>
                <c:pt idx="2198">
                  <c:v>24505</c:v>
                </c:pt>
                <c:pt idx="2199">
                  <c:v>24487</c:v>
                </c:pt>
                <c:pt idx="2200">
                  <c:v>24502</c:v>
                </c:pt>
                <c:pt idx="2201">
                  <c:v>24523</c:v>
                </c:pt>
                <c:pt idx="2202">
                  <c:v>24533</c:v>
                </c:pt>
                <c:pt idx="2203">
                  <c:v>24550</c:v>
                </c:pt>
                <c:pt idx="2204">
                  <c:v>24557</c:v>
                </c:pt>
                <c:pt idx="2205">
                  <c:v>24562</c:v>
                </c:pt>
                <c:pt idx="2206">
                  <c:v>24582</c:v>
                </c:pt>
                <c:pt idx="2207">
                  <c:v>24611</c:v>
                </c:pt>
                <c:pt idx="2208">
                  <c:v>24608</c:v>
                </c:pt>
                <c:pt idx="2209">
                  <c:v>24543</c:v>
                </c:pt>
                <c:pt idx="2210">
                  <c:v>24413</c:v>
                </c:pt>
                <c:pt idx="2211">
                  <c:v>24425</c:v>
                </c:pt>
                <c:pt idx="2212">
                  <c:v>24410</c:v>
                </c:pt>
                <c:pt idx="2213">
                  <c:v>24353</c:v>
                </c:pt>
                <c:pt idx="2214">
                  <c:v>24383</c:v>
                </c:pt>
                <c:pt idx="2215">
                  <c:v>24371</c:v>
                </c:pt>
                <c:pt idx="2216">
                  <c:v>24419</c:v>
                </c:pt>
                <c:pt idx="2217">
                  <c:v>24463</c:v>
                </c:pt>
                <c:pt idx="2218">
                  <c:v>24531</c:v>
                </c:pt>
                <c:pt idx="2219">
                  <c:v>24527</c:v>
                </c:pt>
                <c:pt idx="2220">
                  <c:v>24528</c:v>
                </c:pt>
                <c:pt idx="2221">
                  <c:v>24532</c:v>
                </c:pt>
                <c:pt idx="2222">
                  <c:v>24565</c:v>
                </c:pt>
                <c:pt idx="2223">
                  <c:v>24622</c:v>
                </c:pt>
                <c:pt idx="2224">
                  <c:v>24663</c:v>
                </c:pt>
                <c:pt idx="2225">
                  <c:v>24635</c:v>
                </c:pt>
                <c:pt idx="2226">
                  <c:v>24628</c:v>
                </c:pt>
                <c:pt idx="2227">
                  <c:v>24648</c:v>
                </c:pt>
                <c:pt idx="2228">
                  <c:v>24637</c:v>
                </c:pt>
                <c:pt idx="2229">
                  <c:v>24675</c:v>
                </c:pt>
                <c:pt idx="2230">
                  <c:v>24693</c:v>
                </c:pt>
                <c:pt idx="2231">
                  <c:v>24680</c:v>
                </c:pt>
                <c:pt idx="2232">
                  <c:v>24690</c:v>
                </c:pt>
                <c:pt idx="2233">
                  <c:v>24651</c:v>
                </c:pt>
                <c:pt idx="2234">
                  <c:v>24647</c:v>
                </c:pt>
                <c:pt idx="2235">
                  <c:v>24644</c:v>
                </c:pt>
                <c:pt idx="2236">
                  <c:v>24670</c:v>
                </c:pt>
                <c:pt idx="2237">
                  <c:v>24700</c:v>
                </c:pt>
                <c:pt idx="2238">
                  <c:v>24722</c:v>
                </c:pt>
                <c:pt idx="2239">
                  <c:v>24725</c:v>
                </c:pt>
                <c:pt idx="2240">
                  <c:v>24750</c:v>
                </c:pt>
                <c:pt idx="2241">
                  <c:v>24784</c:v>
                </c:pt>
                <c:pt idx="2242">
                  <c:v>24781</c:v>
                </c:pt>
                <c:pt idx="2243">
                  <c:v>24770</c:v>
                </c:pt>
                <c:pt idx="2244">
                  <c:v>24759</c:v>
                </c:pt>
                <c:pt idx="2245">
                  <c:v>24775</c:v>
                </c:pt>
                <c:pt idx="2246">
                  <c:v>24783</c:v>
                </c:pt>
                <c:pt idx="2247">
                  <c:v>24783</c:v>
                </c:pt>
                <c:pt idx="2248">
                  <c:v>24799</c:v>
                </c:pt>
                <c:pt idx="2249">
                  <c:v>24800</c:v>
                </c:pt>
                <c:pt idx="2250">
                  <c:v>24872</c:v>
                </c:pt>
                <c:pt idx="2251">
                  <c:v>24997</c:v>
                </c:pt>
                <c:pt idx="2252">
                  <c:v>24946</c:v>
                </c:pt>
                <c:pt idx="2253">
                  <c:v>24962</c:v>
                </c:pt>
                <c:pt idx="2254">
                  <c:v>24974</c:v>
                </c:pt>
                <c:pt idx="2255">
                  <c:v>24970</c:v>
                </c:pt>
                <c:pt idx="2256">
                  <c:v>24946</c:v>
                </c:pt>
                <c:pt idx="2257">
                  <c:v>24990</c:v>
                </c:pt>
                <c:pt idx="2258">
                  <c:v>25031</c:v>
                </c:pt>
                <c:pt idx="2259">
                  <c:v>25176</c:v>
                </c:pt>
                <c:pt idx="2260">
                  <c:v>25278</c:v>
                </c:pt>
                <c:pt idx="2261">
                  <c:v>25369</c:v>
                </c:pt>
                <c:pt idx="2262">
                  <c:v>25382</c:v>
                </c:pt>
                <c:pt idx="2263">
                  <c:v>25445</c:v>
                </c:pt>
                <c:pt idx="2264">
                  <c:v>25434</c:v>
                </c:pt>
                <c:pt idx="2265">
                  <c:v>25445</c:v>
                </c:pt>
                <c:pt idx="2266">
                  <c:v>25415</c:v>
                </c:pt>
                <c:pt idx="2267">
                  <c:v>25359</c:v>
                </c:pt>
                <c:pt idx="2268">
                  <c:v>25339</c:v>
                </c:pt>
                <c:pt idx="2269">
                  <c:v>25345</c:v>
                </c:pt>
                <c:pt idx="2270">
                  <c:v>25382</c:v>
                </c:pt>
                <c:pt idx="2271">
                  <c:v>25414</c:v>
                </c:pt>
                <c:pt idx="2272">
                  <c:v>25414</c:v>
                </c:pt>
                <c:pt idx="2273">
                  <c:v>25380</c:v>
                </c:pt>
                <c:pt idx="2274">
                  <c:v>25392</c:v>
                </c:pt>
                <c:pt idx="2275">
                  <c:v>25433</c:v>
                </c:pt>
                <c:pt idx="2276">
                  <c:v>25443</c:v>
                </c:pt>
                <c:pt idx="2277">
                  <c:v>25452</c:v>
                </c:pt>
                <c:pt idx="2278">
                  <c:v>25452</c:v>
                </c:pt>
                <c:pt idx="2279">
                  <c:v>25453</c:v>
                </c:pt>
                <c:pt idx="2280">
                  <c:v>25454</c:v>
                </c:pt>
                <c:pt idx="2281">
                  <c:v>25450</c:v>
                </c:pt>
                <c:pt idx="2282">
                  <c:v>25449</c:v>
                </c:pt>
                <c:pt idx="2283">
                  <c:v>25454</c:v>
                </c:pt>
                <c:pt idx="2284">
                  <c:v>25461</c:v>
                </c:pt>
                <c:pt idx="2285">
                  <c:v>25462</c:v>
                </c:pt>
                <c:pt idx="2286">
                  <c:v>25467</c:v>
                </c:pt>
                <c:pt idx="2287">
                  <c:v>25470</c:v>
                </c:pt>
                <c:pt idx="2288">
                  <c:v>25453</c:v>
                </c:pt>
                <c:pt idx="2289">
                  <c:v>25453</c:v>
                </c:pt>
                <c:pt idx="2290">
                  <c:v>25458</c:v>
                </c:pt>
                <c:pt idx="2291">
                  <c:v>25455</c:v>
                </c:pt>
                <c:pt idx="2292">
                  <c:v>25450</c:v>
                </c:pt>
                <c:pt idx="2293">
                  <c:v>25439</c:v>
                </c:pt>
                <c:pt idx="2294">
                  <c:v>25416</c:v>
                </c:pt>
                <c:pt idx="2295">
                  <c:v>25423</c:v>
                </c:pt>
                <c:pt idx="2296">
                  <c:v>25430</c:v>
                </c:pt>
                <c:pt idx="2297">
                  <c:v>25413</c:v>
                </c:pt>
                <c:pt idx="2298">
                  <c:v>25423</c:v>
                </c:pt>
                <c:pt idx="2299">
                  <c:v>25443</c:v>
                </c:pt>
                <c:pt idx="2300">
                  <c:v>25443</c:v>
                </c:pt>
                <c:pt idx="2301">
                  <c:v>25443</c:v>
                </c:pt>
                <c:pt idx="2302">
                  <c:v>25450</c:v>
                </c:pt>
                <c:pt idx="2303">
                  <c:v>25454</c:v>
                </c:pt>
                <c:pt idx="2304">
                  <c:v>25453</c:v>
                </c:pt>
                <c:pt idx="2305">
                  <c:v>25453</c:v>
                </c:pt>
                <c:pt idx="2306">
                  <c:v>25452</c:v>
                </c:pt>
                <c:pt idx="2307">
                  <c:v>25456</c:v>
                </c:pt>
                <c:pt idx="2308">
                  <c:v>25456</c:v>
                </c:pt>
                <c:pt idx="2309">
                  <c:v>25456</c:v>
                </c:pt>
                <c:pt idx="2310">
                  <c:v>25462</c:v>
                </c:pt>
                <c:pt idx="2311">
                  <c:v>25456</c:v>
                </c:pt>
                <c:pt idx="2312">
                  <c:v>25455</c:v>
                </c:pt>
                <c:pt idx="2313">
                  <c:v>25456</c:v>
                </c:pt>
                <c:pt idx="2314">
                  <c:v>25455</c:v>
                </c:pt>
                <c:pt idx="2315">
                  <c:v>25455</c:v>
                </c:pt>
                <c:pt idx="2316">
                  <c:v>25455</c:v>
                </c:pt>
                <c:pt idx="2317">
                  <c:v>25417</c:v>
                </c:pt>
                <c:pt idx="2318">
                  <c:v>25419</c:v>
                </c:pt>
                <c:pt idx="2319">
                  <c:v>25419</c:v>
                </c:pt>
                <c:pt idx="2320">
                  <c:v>25419</c:v>
                </c:pt>
                <c:pt idx="2321">
                  <c:v>25427</c:v>
                </c:pt>
                <c:pt idx="2322">
                  <c:v>25416</c:v>
                </c:pt>
                <c:pt idx="2323">
                  <c:v>25370</c:v>
                </c:pt>
                <c:pt idx="2324">
                  <c:v>25380</c:v>
                </c:pt>
                <c:pt idx="2325">
                  <c:v>25348</c:v>
                </c:pt>
                <c:pt idx="2326">
                  <c:v>25318</c:v>
                </c:pt>
                <c:pt idx="2327">
                  <c:v>25333</c:v>
                </c:pt>
                <c:pt idx="2328">
                  <c:v>25336</c:v>
                </c:pt>
                <c:pt idx="2329">
                  <c:v>25366</c:v>
                </c:pt>
                <c:pt idx="2330">
                  <c:v>25356</c:v>
                </c:pt>
                <c:pt idx="2331">
                  <c:v>25311</c:v>
                </c:pt>
                <c:pt idx="2332">
                  <c:v>25321</c:v>
                </c:pt>
                <c:pt idx="2333">
                  <c:v>25290</c:v>
                </c:pt>
                <c:pt idx="2334">
                  <c:v>25284</c:v>
                </c:pt>
                <c:pt idx="2335">
                  <c:v>25264</c:v>
                </c:pt>
                <c:pt idx="2336">
                  <c:v>25220</c:v>
                </c:pt>
                <c:pt idx="2337">
                  <c:v>25219</c:v>
                </c:pt>
                <c:pt idx="2338">
                  <c:v>25101</c:v>
                </c:pt>
                <c:pt idx="2339">
                  <c:v>25135</c:v>
                </c:pt>
                <c:pt idx="2340">
                  <c:v>25166</c:v>
                </c:pt>
                <c:pt idx="2341">
                  <c:v>25146</c:v>
                </c:pt>
                <c:pt idx="2342">
                  <c:v>25109</c:v>
                </c:pt>
                <c:pt idx="2343">
                  <c:v>25126</c:v>
                </c:pt>
                <c:pt idx="2344">
                  <c:v>25125</c:v>
                </c:pt>
                <c:pt idx="2345">
                  <c:v>25042</c:v>
                </c:pt>
                <c:pt idx="2346">
                  <c:v>25045</c:v>
                </c:pt>
                <c:pt idx="2347">
                  <c:v>25063</c:v>
                </c:pt>
                <c:pt idx="2348">
                  <c:v>24973</c:v>
                </c:pt>
                <c:pt idx="2349">
                  <c:v>24925</c:v>
                </c:pt>
                <c:pt idx="2350">
                  <c:v>24940</c:v>
                </c:pt>
                <c:pt idx="2351">
                  <c:v>24973</c:v>
                </c:pt>
                <c:pt idx="2352">
                  <c:v>24978</c:v>
                </c:pt>
                <c:pt idx="2353">
                  <c:v>24873</c:v>
                </c:pt>
                <c:pt idx="2354">
                  <c:v>24832</c:v>
                </c:pt>
                <c:pt idx="2355">
                  <c:v>24863</c:v>
                </c:pt>
                <c:pt idx="2356">
                  <c:v>24880</c:v>
                </c:pt>
                <c:pt idx="2357">
                  <c:v>24875</c:v>
                </c:pt>
                <c:pt idx="2358">
                  <c:v>24865</c:v>
                </c:pt>
                <c:pt idx="2359">
                  <c:v>24743</c:v>
                </c:pt>
                <c:pt idx="2360">
                  <c:v>24615</c:v>
                </c:pt>
                <c:pt idx="2361">
                  <c:v>24666</c:v>
                </c:pt>
                <c:pt idx="2362">
                  <c:v>24662</c:v>
                </c:pt>
                <c:pt idx="2363">
                  <c:v>24590</c:v>
                </c:pt>
                <c:pt idx="2364">
                  <c:v>24589</c:v>
                </c:pt>
                <c:pt idx="2365">
                  <c:v>24580</c:v>
                </c:pt>
                <c:pt idx="2366">
                  <c:v>24543</c:v>
                </c:pt>
                <c:pt idx="2367">
                  <c:v>24635</c:v>
                </c:pt>
                <c:pt idx="2368">
                  <c:v>24629</c:v>
                </c:pt>
                <c:pt idx="2369">
                  <c:v>24584</c:v>
                </c:pt>
                <c:pt idx="2370">
                  <c:v>24602</c:v>
                </c:pt>
                <c:pt idx="2371">
                  <c:v>24618</c:v>
                </c:pt>
                <c:pt idx="2372">
                  <c:v>24605</c:v>
                </c:pt>
                <c:pt idx="2373">
                  <c:v>24593</c:v>
                </c:pt>
                <c:pt idx="2374">
                  <c:v>24622</c:v>
                </c:pt>
                <c:pt idx="2375">
                  <c:v>24606</c:v>
                </c:pt>
                <c:pt idx="2376">
                  <c:v>24568</c:v>
                </c:pt>
                <c:pt idx="2377">
                  <c:v>24610</c:v>
                </c:pt>
                <c:pt idx="2378">
                  <c:v>24650</c:v>
                </c:pt>
                <c:pt idx="2379">
                  <c:v>24755</c:v>
                </c:pt>
                <c:pt idx="2380">
                  <c:v>24756</c:v>
                </c:pt>
                <c:pt idx="2381">
                  <c:v>24852</c:v>
                </c:pt>
                <c:pt idx="2382">
                  <c:v>24841</c:v>
                </c:pt>
                <c:pt idx="2383">
                  <c:v>24835</c:v>
                </c:pt>
                <c:pt idx="2384">
                  <c:v>24845</c:v>
                </c:pt>
                <c:pt idx="2385">
                  <c:v>24815</c:v>
                </c:pt>
                <c:pt idx="2386">
                  <c:v>24846</c:v>
                </c:pt>
                <c:pt idx="2387">
                  <c:v>24923</c:v>
                </c:pt>
                <c:pt idx="2388">
                  <c:v>24984</c:v>
                </c:pt>
                <c:pt idx="2389">
                  <c:v>25177</c:v>
                </c:pt>
                <c:pt idx="2390">
                  <c:v>25165</c:v>
                </c:pt>
                <c:pt idx="2391">
                  <c:v>25290</c:v>
                </c:pt>
                <c:pt idx="2392">
                  <c:v>25405</c:v>
                </c:pt>
                <c:pt idx="2393">
                  <c:v>25410</c:v>
                </c:pt>
                <c:pt idx="2394">
                  <c:v>25398</c:v>
                </c:pt>
                <c:pt idx="2395">
                  <c:v>25376</c:v>
                </c:pt>
                <c:pt idx="2396">
                  <c:v>25357</c:v>
                </c:pt>
                <c:pt idx="2397">
                  <c:v>25304</c:v>
                </c:pt>
                <c:pt idx="2398">
                  <c:v>25295</c:v>
                </c:pt>
                <c:pt idx="2399">
                  <c:v>25280</c:v>
                </c:pt>
                <c:pt idx="2400">
                  <c:v>25300</c:v>
                </c:pt>
                <c:pt idx="2401">
                  <c:v>25320</c:v>
                </c:pt>
                <c:pt idx="2402">
                  <c:v>25341</c:v>
                </c:pt>
                <c:pt idx="2403">
                  <c:v>25390</c:v>
                </c:pt>
                <c:pt idx="2404">
                  <c:v>25365</c:v>
                </c:pt>
                <c:pt idx="2405">
                  <c:v>25286</c:v>
                </c:pt>
                <c:pt idx="2406">
                  <c:v>25311</c:v>
                </c:pt>
                <c:pt idx="2407">
                  <c:v>25349</c:v>
                </c:pt>
                <c:pt idx="2408">
                  <c:v>25346</c:v>
                </c:pt>
                <c:pt idx="2409">
                  <c:v>25394</c:v>
                </c:pt>
                <c:pt idx="2410">
                  <c:v>25389</c:v>
                </c:pt>
                <c:pt idx="2411">
                  <c:v>25398</c:v>
                </c:pt>
                <c:pt idx="2412">
                  <c:v>25401</c:v>
                </c:pt>
                <c:pt idx="2413">
                  <c:v>25416</c:v>
                </c:pt>
                <c:pt idx="2414">
                  <c:v>25420</c:v>
                </c:pt>
                <c:pt idx="2415">
                  <c:v>25422</c:v>
                </c:pt>
                <c:pt idx="2416">
                  <c:v>25416</c:v>
                </c:pt>
                <c:pt idx="2417">
                  <c:v>25413</c:v>
                </c:pt>
                <c:pt idx="2418">
                  <c:v>25387</c:v>
                </c:pt>
                <c:pt idx="2419">
                  <c:v>25376</c:v>
                </c:pt>
                <c:pt idx="2420">
                  <c:v>25346</c:v>
                </c:pt>
                <c:pt idx="2421">
                  <c:v>25372</c:v>
                </c:pt>
                <c:pt idx="2422">
                  <c:v>25401</c:v>
                </c:pt>
                <c:pt idx="2423">
                  <c:v>25405</c:v>
                </c:pt>
                <c:pt idx="2424">
                  <c:v>25392</c:v>
                </c:pt>
                <c:pt idx="2425">
                  <c:v>25385</c:v>
                </c:pt>
                <c:pt idx="2426">
                  <c:v>25374</c:v>
                </c:pt>
                <c:pt idx="2427">
                  <c:v>25372</c:v>
                </c:pt>
                <c:pt idx="2428">
                  <c:v>25375</c:v>
                </c:pt>
                <c:pt idx="2429">
                  <c:v>25394</c:v>
                </c:pt>
                <c:pt idx="2430">
                  <c:v>25404</c:v>
                </c:pt>
                <c:pt idx="2431">
                  <c:v>25393</c:v>
                </c:pt>
                <c:pt idx="2432">
                  <c:v>25428</c:v>
                </c:pt>
                <c:pt idx="2433">
                  <c:v>25452</c:v>
                </c:pt>
                <c:pt idx="2434">
                  <c:v>25461</c:v>
                </c:pt>
                <c:pt idx="2435">
                  <c:v>25455</c:v>
                </c:pt>
                <c:pt idx="2436">
                  <c:v>25450</c:v>
                </c:pt>
                <c:pt idx="2437">
                  <c:v>25441</c:v>
                </c:pt>
                <c:pt idx="2438">
                  <c:v>25431</c:v>
                </c:pt>
                <c:pt idx="2439">
                  <c:v>25431</c:v>
                </c:pt>
                <c:pt idx="2440">
                  <c:v>25452</c:v>
                </c:pt>
                <c:pt idx="2441">
                  <c:v>25483</c:v>
                </c:pt>
                <c:pt idx="2442">
                  <c:v>25485</c:v>
                </c:pt>
                <c:pt idx="2443">
                  <c:v>25457</c:v>
                </c:pt>
                <c:pt idx="2444">
                  <c:v>25428</c:v>
                </c:pt>
                <c:pt idx="2445">
                  <c:v>25388</c:v>
                </c:pt>
                <c:pt idx="2446">
                  <c:v>25374</c:v>
                </c:pt>
                <c:pt idx="2447">
                  <c:v>25380</c:v>
                </c:pt>
                <c:pt idx="2448">
                  <c:v>25382</c:v>
                </c:pt>
                <c:pt idx="2449">
                  <c:v>25371</c:v>
                </c:pt>
                <c:pt idx="2450">
                  <c:v>25397</c:v>
                </c:pt>
                <c:pt idx="2451">
                  <c:v>25389</c:v>
                </c:pt>
                <c:pt idx="2452">
                  <c:v>25387</c:v>
                </c:pt>
                <c:pt idx="2453">
                  <c:v>25379</c:v>
                </c:pt>
                <c:pt idx="2454">
                  <c:v>25333</c:v>
                </c:pt>
                <c:pt idx="2455">
                  <c:v>25321</c:v>
                </c:pt>
                <c:pt idx="2456">
                  <c:v>25272</c:v>
                </c:pt>
                <c:pt idx="2457">
                  <c:v>25098</c:v>
                </c:pt>
                <c:pt idx="2458">
                  <c:v>25108</c:v>
                </c:pt>
                <c:pt idx="2459">
                  <c:v>25085</c:v>
                </c:pt>
                <c:pt idx="2460">
                  <c:v>25291</c:v>
                </c:pt>
                <c:pt idx="2461">
                  <c:v>25181</c:v>
                </c:pt>
                <c:pt idx="2462">
                  <c:v>25165</c:v>
                </c:pt>
                <c:pt idx="2463">
                  <c:v>25258</c:v>
                </c:pt>
                <c:pt idx="2464">
                  <c:v>25312</c:v>
                </c:pt>
                <c:pt idx="2465">
                  <c:v>25386</c:v>
                </c:pt>
                <c:pt idx="2466">
                  <c:v>25529</c:v>
                </c:pt>
                <c:pt idx="2467">
                  <c:v>25567</c:v>
                </c:pt>
                <c:pt idx="2468">
                  <c:v>25467</c:v>
                </c:pt>
                <c:pt idx="2469">
                  <c:v>25399</c:v>
                </c:pt>
                <c:pt idx="2470">
                  <c:v>25476</c:v>
                </c:pt>
                <c:pt idx="2471">
                  <c:v>25527</c:v>
                </c:pt>
                <c:pt idx="2472">
                  <c:v>25520</c:v>
                </c:pt>
                <c:pt idx="2473">
                  <c:v>25526</c:v>
                </c:pt>
                <c:pt idx="2474">
                  <c:v>25520</c:v>
                </c:pt>
                <c:pt idx="2475">
                  <c:v>25477</c:v>
                </c:pt>
                <c:pt idx="2476">
                  <c:v>25519</c:v>
                </c:pt>
                <c:pt idx="2477">
                  <c:v>25551</c:v>
                </c:pt>
                <c:pt idx="2478">
                  <c:v>25542</c:v>
                </c:pt>
                <c:pt idx="2479">
                  <c:v>25557</c:v>
                </c:pt>
                <c:pt idx="2480">
                  <c:v>25597</c:v>
                </c:pt>
                <c:pt idx="2481">
                  <c:v>25566</c:v>
                </c:pt>
                <c:pt idx="2482">
                  <c:v>25512</c:v>
                </c:pt>
                <c:pt idx="2483">
                  <c:v>25499</c:v>
                </c:pt>
                <c:pt idx="2484">
                  <c:v>25513</c:v>
                </c:pt>
                <c:pt idx="2485">
                  <c:v>25519</c:v>
                </c:pt>
                <c:pt idx="2486">
                  <c:v>25480</c:v>
                </c:pt>
                <c:pt idx="2487">
                  <c:v>25462</c:v>
                </c:pt>
                <c:pt idx="2488">
                  <c:v>25493</c:v>
                </c:pt>
                <c:pt idx="2489">
                  <c:v>25519</c:v>
                </c:pt>
                <c:pt idx="2490">
                  <c:v>25531</c:v>
                </c:pt>
                <c:pt idx="2491">
                  <c:v>25531</c:v>
                </c:pt>
                <c:pt idx="2492">
                  <c:v>25541</c:v>
                </c:pt>
                <c:pt idx="2493">
                  <c:v>25556</c:v>
                </c:pt>
                <c:pt idx="2494">
                  <c:v>25592</c:v>
                </c:pt>
                <c:pt idx="2495">
                  <c:v>25640</c:v>
                </c:pt>
                <c:pt idx="2496">
                  <c:v>25630</c:v>
                </c:pt>
                <c:pt idx="2497">
                  <c:v>25574</c:v>
                </c:pt>
                <c:pt idx="2498">
                  <c:v>25582</c:v>
                </c:pt>
                <c:pt idx="2499">
                  <c:v>25577</c:v>
                </c:pt>
                <c:pt idx="2500">
                  <c:v>25577</c:v>
                </c:pt>
                <c:pt idx="2501">
                  <c:v>25629</c:v>
                </c:pt>
                <c:pt idx="2502">
                  <c:v>25636</c:v>
                </c:pt>
                <c:pt idx="2503">
                  <c:v>25798</c:v>
                </c:pt>
                <c:pt idx="2504">
                  <c:v>25785</c:v>
                </c:pt>
                <c:pt idx="2505">
                  <c:v>25790</c:v>
                </c:pt>
                <c:pt idx="2506">
                  <c:v>26013</c:v>
                </c:pt>
                <c:pt idx="2507">
                  <c:v>26020</c:v>
                </c:pt>
                <c:pt idx="2508">
                  <c:v>25782</c:v>
                </c:pt>
                <c:pt idx="2509">
                  <c:v>25737</c:v>
                </c:pt>
                <c:pt idx="2510">
                  <c:v>25828</c:v>
                </c:pt>
                <c:pt idx="2511">
                  <c:v>25854</c:v>
                </c:pt>
                <c:pt idx="2512">
                  <c:v>25844</c:v>
                </c:pt>
                <c:pt idx="2513">
                  <c:v>25872</c:v>
                </c:pt>
                <c:pt idx="2514">
                  <c:v>25926</c:v>
                </c:pt>
                <c:pt idx="2515">
                  <c:v>25894</c:v>
                </c:pt>
                <c:pt idx="2516">
                  <c:v>25958</c:v>
                </c:pt>
                <c:pt idx="2517">
                  <c:v>25981</c:v>
                </c:pt>
                <c:pt idx="2518">
                  <c:v>26028</c:v>
                </c:pt>
                <c:pt idx="2519">
                  <c:v>26022</c:v>
                </c:pt>
                <c:pt idx="2520">
                  <c:v>26000</c:v>
                </c:pt>
                <c:pt idx="2521">
                  <c:v>25994</c:v>
                </c:pt>
                <c:pt idx="2522">
                  <c:v>25962</c:v>
                </c:pt>
                <c:pt idx="2523">
                  <c:v>25970</c:v>
                </c:pt>
                <c:pt idx="2524">
                  <c:v>25961</c:v>
                </c:pt>
                <c:pt idx="2525">
                  <c:v>25967</c:v>
                </c:pt>
                <c:pt idx="2526">
                  <c:v>25975</c:v>
                </c:pt>
                <c:pt idx="2527">
                  <c:v>25972</c:v>
                </c:pt>
                <c:pt idx="2528">
                  <c:v>25959</c:v>
                </c:pt>
                <c:pt idx="2529">
                  <c:v>25933</c:v>
                </c:pt>
                <c:pt idx="2530">
                  <c:v>25937</c:v>
                </c:pt>
                <c:pt idx="2531">
                  <c:v>25922</c:v>
                </c:pt>
                <c:pt idx="2532">
                  <c:v>25948</c:v>
                </c:pt>
                <c:pt idx="2533">
                  <c:v>25962</c:v>
                </c:pt>
                <c:pt idx="2534">
                  <c:v>25966</c:v>
                </c:pt>
                <c:pt idx="2535">
                  <c:v>25976</c:v>
                </c:pt>
                <c:pt idx="2536">
                  <c:v>25957</c:v>
                </c:pt>
                <c:pt idx="2537">
                  <c:v>25914</c:v>
                </c:pt>
                <c:pt idx="2538">
                  <c:v>25915</c:v>
                </c:pt>
                <c:pt idx="2539">
                  <c:v>25953</c:v>
                </c:pt>
                <c:pt idx="2540">
                  <c:v>26029</c:v>
                </c:pt>
                <c:pt idx="2541">
                  <c:v>26022</c:v>
                </c:pt>
                <c:pt idx="2542">
                  <c:v>26018</c:v>
                </c:pt>
                <c:pt idx="2543">
                  <c:v>26057</c:v>
                </c:pt>
                <c:pt idx="2544">
                  <c:v>26075</c:v>
                </c:pt>
                <c:pt idx="2545">
                  <c:v>26081</c:v>
                </c:pt>
                <c:pt idx="2546">
                  <c:v>26056</c:v>
                </c:pt>
                <c:pt idx="2547">
                  <c:v>26041</c:v>
                </c:pt>
                <c:pt idx="2548">
                  <c:v>26013</c:v>
                </c:pt>
                <c:pt idx="2549">
                  <c:v>26028</c:v>
                </c:pt>
                <c:pt idx="2550">
                  <c:v>26031</c:v>
                </c:pt>
                <c:pt idx="2551">
                  <c:v>26074</c:v>
                </c:pt>
                <c:pt idx="2552">
                  <c:v>26075</c:v>
                </c:pt>
                <c:pt idx="2553">
                  <c:v>26067</c:v>
                </c:pt>
                <c:pt idx="2554">
                  <c:v>26097</c:v>
                </c:pt>
                <c:pt idx="2555">
                  <c:v>26127</c:v>
                </c:pt>
                <c:pt idx="2556">
                  <c:v>26131</c:v>
                </c:pt>
                <c:pt idx="2557">
                  <c:v>26195</c:v>
                </c:pt>
                <c:pt idx="2558">
                  <c:v>26158</c:v>
                </c:pt>
                <c:pt idx="2559">
                  <c:v>26152</c:v>
                </c:pt>
                <c:pt idx="2560">
                  <c:v>26119</c:v>
                </c:pt>
                <c:pt idx="2561">
                  <c:v>26095</c:v>
                </c:pt>
                <c:pt idx="2562">
                  <c:v>26118</c:v>
                </c:pt>
                <c:pt idx="2563">
                  <c:v>26130</c:v>
                </c:pt>
                <c:pt idx="2564">
                  <c:v>26162</c:v>
                </c:pt>
                <c:pt idx="2565">
                  <c:v>26202</c:v>
                </c:pt>
                <c:pt idx="2566">
                  <c:v>26180</c:v>
                </c:pt>
                <c:pt idx="2567">
                  <c:v>26145</c:v>
                </c:pt>
                <c:pt idx="2568">
                  <c:v>26125</c:v>
                </c:pt>
                <c:pt idx="2569">
                  <c:v>26138</c:v>
                </c:pt>
                <c:pt idx="2570">
                  <c:v>26115</c:v>
                </c:pt>
                <c:pt idx="2571">
                  <c:v>26109</c:v>
                </c:pt>
                <c:pt idx="2572">
                  <c:v>26121</c:v>
                </c:pt>
                <c:pt idx="2573">
                  <c:v>26135</c:v>
                </c:pt>
                <c:pt idx="2574">
                  <c:v>26158</c:v>
                </c:pt>
                <c:pt idx="2575">
                  <c:v>26155</c:v>
                </c:pt>
                <c:pt idx="2576">
                  <c:v>26155</c:v>
                </c:pt>
                <c:pt idx="2577">
                  <c:v>26154</c:v>
                </c:pt>
                <c:pt idx="2578">
                  <c:v>26144</c:v>
                </c:pt>
                <c:pt idx="2579">
                  <c:v>26144</c:v>
                </c:pt>
                <c:pt idx="2580">
                  <c:v>26136</c:v>
                </c:pt>
                <c:pt idx="2581">
                  <c:v>26140</c:v>
                </c:pt>
                <c:pt idx="2582">
                  <c:v>26200</c:v>
                </c:pt>
                <c:pt idx="2583">
                  <c:v>26219</c:v>
                </c:pt>
                <c:pt idx="2584">
                  <c:v>26214</c:v>
                </c:pt>
                <c:pt idx="2585">
                  <c:v>26198</c:v>
                </c:pt>
                <c:pt idx="2586">
                  <c:v>26213</c:v>
                </c:pt>
                <c:pt idx="2587">
                  <c:v>26185</c:v>
                </c:pt>
                <c:pt idx="2588">
                  <c:v>26233</c:v>
                </c:pt>
                <c:pt idx="2589">
                  <c:v>26234</c:v>
                </c:pt>
                <c:pt idx="2590">
                  <c:v>26212</c:v>
                </c:pt>
                <c:pt idx="2591">
                  <c:v>26221</c:v>
                </c:pt>
                <c:pt idx="2592">
                  <c:v>26226</c:v>
                </c:pt>
                <c:pt idx="2593">
                  <c:v>26259</c:v>
                </c:pt>
                <c:pt idx="2594">
                  <c:v>26282</c:v>
                </c:pt>
                <c:pt idx="2595">
                  <c:v>26270</c:v>
                </c:pt>
                <c:pt idx="2596">
                  <c:v>26272</c:v>
                </c:pt>
                <c:pt idx="2597">
                  <c:v>26293</c:v>
                </c:pt>
                <c:pt idx="2598">
                  <c:v>26313</c:v>
                </c:pt>
                <c:pt idx="2599">
                  <c:v>26373</c:v>
                </c:pt>
                <c:pt idx="2600">
                  <c:v>26429</c:v>
                </c:pt>
                <c:pt idx="2601">
                  <c:v>26358</c:v>
                </c:pt>
                <c:pt idx="2602">
                  <c:v>26306</c:v>
                </c:pt>
                <c:pt idx="2603">
                  <c:v>26353</c:v>
                </c:pt>
                <c:pt idx="2604">
                  <c:v>26367</c:v>
                </c:pt>
                <c:pt idx="2605">
                  <c:v>26358</c:v>
                </c:pt>
                <c:pt idx="2606">
                  <c:v>26345</c:v>
                </c:pt>
                <c:pt idx="2607">
                  <c:v>26388</c:v>
                </c:pt>
                <c:pt idx="2608">
                  <c:v>26387</c:v>
                </c:pt>
                <c:pt idx="2609">
                  <c:v>26398</c:v>
                </c:pt>
                <c:pt idx="2610">
                  <c:v>26409</c:v>
                </c:pt>
                <c:pt idx="2611">
                  <c:v>26385</c:v>
                </c:pt>
                <c:pt idx="2612">
                  <c:v>26392</c:v>
                </c:pt>
                <c:pt idx="2613">
                  <c:v>26396</c:v>
                </c:pt>
                <c:pt idx="2614">
                  <c:v>26391</c:v>
                </c:pt>
                <c:pt idx="2615">
                  <c:v>26384</c:v>
                </c:pt>
                <c:pt idx="2616">
                  <c:v>26382</c:v>
                </c:pt>
                <c:pt idx="2617">
                  <c:v>26372</c:v>
                </c:pt>
                <c:pt idx="2618">
                  <c:v>26380</c:v>
                </c:pt>
                <c:pt idx="2619">
                  <c:v>26382</c:v>
                </c:pt>
                <c:pt idx="2620">
                  <c:v>26413</c:v>
                </c:pt>
                <c:pt idx="2621">
                  <c:v>26414</c:v>
                </c:pt>
                <c:pt idx="2622">
                  <c:v>26418</c:v>
                </c:pt>
                <c:pt idx="2623">
                  <c:v>26400</c:v>
                </c:pt>
                <c:pt idx="2624">
                  <c:v>26403</c:v>
                </c:pt>
                <c:pt idx="2625">
                  <c:v>26420</c:v>
                </c:pt>
                <c:pt idx="2626">
                  <c:v>26424</c:v>
                </c:pt>
                <c:pt idx="2627">
                  <c:v>26416</c:v>
                </c:pt>
                <c:pt idx="2628">
                  <c:v>26398</c:v>
                </c:pt>
                <c:pt idx="2629">
                  <c:v>26376</c:v>
                </c:pt>
                <c:pt idx="2630">
                  <c:v>26365</c:v>
                </c:pt>
                <c:pt idx="2631">
                  <c:v>26365</c:v>
                </c:pt>
                <c:pt idx="2632">
                  <c:v>26361</c:v>
                </c:pt>
                <c:pt idx="2633">
                  <c:v>26348</c:v>
                </c:pt>
                <c:pt idx="2634">
                  <c:v>26340</c:v>
                </c:pt>
                <c:pt idx="2635">
                  <c:v>26344</c:v>
                </c:pt>
                <c:pt idx="2636">
                  <c:v>26355</c:v>
                </c:pt>
                <c:pt idx="2637">
                  <c:v>26342</c:v>
                </c:pt>
                <c:pt idx="2638">
                  <c:v>26336</c:v>
                </c:pt>
                <c:pt idx="2639">
                  <c:v>26342</c:v>
                </c:pt>
                <c:pt idx="2640">
                  <c:v>26342</c:v>
                </c:pt>
                <c:pt idx="2641">
                  <c:v>26343</c:v>
                </c:pt>
                <c:pt idx="2642">
                  <c:v>26348</c:v>
                </c:pt>
                <c:pt idx="2643">
                  <c:v>26333</c:v>
                </c:pt>
                <c:pt idx="2644">
                  <c:v>26309</c:v>
                </c:pt>
                <c:pt idx="2645">
                  <c:v>26302</c:v>
                </c:pt>
                <c:pt idx="2646">
                  <c:v>26320</c:v>
                </c:pt>
                <c:pt idx="2647">
                  <c:v>26334</c:v>
                </c:pt>
                <c:pt idx="2648">
                  <c:v>26331</c:v>
                </c:pt>
                <c:pt idx="2649">
                  <c:v>26314</c:v>
                </c:pt>
                <c:pt idx="2650">
                  <c:v>26305</c:v>
                </c:pt>
                <c:pt idx="2651">
                  <c:v>26319</c:v>
                </c:pt>
                <c:pt idx="2652">
                  <c:v>26322</c:v>
                </c:pt>
                <c:pt idx="2653">
                  <c:v>26315</c:v>
                </c:pt>
                <c:pt idx="2654">
                  <c:v>26310</c:v>
                </c:pt>
                <c:pt idx="2655">
                  <c:v>26300</c:v>
                </c:pt>
                <c:pt idx="2656">
                  <c:v>26312</c:v>
                </c:pt>
                <c:pt idx="2657">
                  <c:v>26350</c:v>
                </c:pt>
                <c:pt idx="2658">
                  <c:v>26345</c:v>
                </c:pt>
                <c:pt idx="2659">
                  <c:v>26345</c:v>
                </c:pt>
                <c:pt idx="2660">
                  <c:v>26353</c:v>
                </c:pt>
                <c:pt idx="2661">
                  <c:v>26380</c:v>
                </c:pt>
                <c:pt idx="2662">
                  <c:v>26377</c:v>
                </c:pt>
                <c:pt idx="2663">
                  <c:v>26379</c:v>
                </c:pt>
                <c:pt idx="2664">
                  <c:v>26362</c:v>
                </c:pt>
                <c:pt idx="2665">
                  <c:v>26366</c:v>
                </c:pt>
                <c:pt idx="2666">
                  <c:v>26371</c:v>
                </c:pt>
                <c:pt idx="2667">
                  <c:v>26374</c:v>
                </c:pt>
                <c:pt idx="2668">
                  <c:v>26375</c:v>
                </c:pt>
                <c:pt idx="2669">
                  <c:v>26374</c:v>
                </c:pt>
                <c:pt idx="2670">
                  <c:v>26369</c:v>
                </c:pt>
                <c:pt idx="2671">
                  <c:v>26375</c:v>
                </c:pt>
                <c:pt idx="2672">
                  <c:v>26373</c:v>
                </c:pt>
                <c:pt idx="2673">
                  <c:v>26370</c:v>
                </c:pt>
                <c:pt idx="2674">
                  <c:v>26363</c:v>
                </c:pt>
                <c:pt idx="2675">
                  <c:v>26360</c:v>
                </c:pt>
                <c:pt idx="2676">
                  <c:v>26370</c:v>
                </c:pt>
                <c:pt idx="2677">
                  <c:v>26357</c:v>
                </c:pt>
                <c:pt idx="2678">
                  <c:v>26326</c:v>
                </c:pt>
                <c:pt idx="2679" formatCode="General">
                  <c:v>26307</c:v>
                </c:pt>
                <c:pt idx="2680" formatCode="General">
                  <c:v>26316</c:v>
                </c:pt>
                <c:pt idx="2681" formatCode="General">
                  <c:v>26340</c:v>
                </c:pt>
                <c:pt idx="2682" formatCode="General">
                  <c:v>26334</c:v>
                </c:pt>
                <c:pt idx="2683" formatCode="General">
                  <c:v>26326</c:v>
                </c:pt>
                <c:pt idx="2684" formatCode="General">
                  <c:v>26315</c:v>
                </c:pt>
                <c:pt idx="2685" formatCode="General">
                  <c:v>26334</c:v>
                </c:pt>
                <c:pt idx="2686" formatCode="General">
                  <c:v>26331</c:v>
                </c:pt>
                <c:pt idx="2687" formatCode="General">
                  <c:v>26320</c:v>
                </c:pt>
                <c:pt idx="2688" formatCode="General">
                  <c:v>26282</c:v>
                </c:pt>
                <c:pt idx="2689" formatCode="General">
                  <c:v>26292</c:v>
                </c:pt>
                <c:pt idx="2690" formatCode="General">
                  <c:v>26285</c:v>
                </c:pt>
                <c:pt idx="2691" formatCode="General">
                  <c:v>26270</c:v>
                </c:pt>
                <c:pt idx="2692" formatCode="General">
                  <c:v>26298</c:v>
                </c:pt>
                <c:pt idx="2693" formatCode="General">
                  <c:v>26288</c:v>
                </c:pt>
                <c:pt idx="2694" formatCode="General">
                  <c:v>26270</c:v>
                </c:pt>
                <c:pt idx="2695" formatCode="General">
                  <c:v>26276</c:v>
                </c:pt>
                <c:pt idx="2696" formatCode="General">
                  <c:v>26274</c:v>
                </c:pt>
                <c:pt idx="2697" formatCode="General">
                  <c:v>26270</c:v>
                </c:pt>
                <c:pt idx="2698" formatCode="General">
                  <c:v>26266</c:v>
                </c:pt>
                <c:pt idx="2699" formatCode="General">
                  <c:v>26261</c:v>
                </c:pt>
                <c:pt idx="2700" formatCode="General">
                  <c:v>26281</c:v>
                </c:pt>
                <c:pt idx="2701" formatCode="General">
                  <c:v>26277</c:v>
                </c:pt>
                <c:pt idx="2702" formatCode="General">
                  <c:v>26270</c:v>
                </c:pt>
                <c:pt idx="2703" formatCode="General">
                  <c:v>26272</c:v>
                </c:pt>
                <c:pt idx="2704" formatCode="General">
                  <c:v>26265</c:v>
                </c:pt>
                <c:pt idx="2705" formatCode="General">
                  <c:v>26265</c:v>
                </c:pt>
                <c:pt idx="2706" formatCode="General">
                  <c:v>26265</c:v>
                </c:pt>
                <c:pt idx="2707" formatCode="General">
                  <c:v>26271</c:v>
                </c:pt>
                <c:pt idx="2708" formatCode="General">
                  <c:v>26246</c:v>
                </c:pt>
                <c:pt idx="2709" formatCode="General">
                  <c:v>26194</c:v>
                </c:pt>
                <c:pt idx="2710" formatCode="General">
                  <c:v>26139</c:v>
                </c:pt>
                <c:pt idx="2711" formatCode="General">
                  <c:v>26076</c:v>
                </c:pt>
                <c:pt idx="2712" formatCode="General">
                  <c:v>26020</c:v>
                </c:pt>
                <c:pt idx="2713" formatCode="General">
                  <c:v>25949</c:v>
                </c:pt>
                <c:pt idx="2714" formatCode="General">
                  <c:v>26016</c:v>
                </c:pt>
                <c:pt idx="2715" formatCode="General">
                  <c:v>26002</c:v>
                </c:pt>
                <c:pt idx="2716" formatCode="General">
                  <c:v>25984</c:v>
                </c:pt>
                <c:pt idx="2717" formatCode="General">
                  <c:v>25965</c:v>
                </c:pt>
                <c:pt idx="2718" formatCode="General">
                  <c:v>25966</c:v>
                </c:pt>
                <c:pt idx="2719" formatCode="General">
                  <c:v>25927</c:v>
                </c:pt>
                <c:pt idx="2720" formatCode="General">
                  <c:v>25886</c:v>
                </c:pt>
                <c:pt idx="2721" formatCode="General">
                  <c:v>25967</c:v>
                </c:pt>
                <c:pt idx="2722" formatCode="General">
                  <c:v>25965</c:v>
                </c:pt>
                <c:pt idx="2723" formatCode="General">
                  <c:v>25970</c:v>
                </c:pt>
                <c:pt idx="2724" formatCode="General">
                  <c:v>25969</c:v>
                </c:pt>
                <c:pt idx="2725" formatCode="General">
                  <c:v>25970</c:v>
                </c:pt>
                <c:pt idx="2726" formatCode="General">
                  <c:v>25969</c:v>
                </c:pt>
                <c:pt idx="2727" formatCode="General">
                  <c:v>25965</c:v>
                </c:pt>
                <c:pt idx="2728" formatCode="General">
                  <c:v>25969</c:v>
                </c:pt>
                <c:pt idx="2729" formatCode="General">
                  <c:v>26020</c:v>
                </c:pt>
                <c:pt idx="2730" formatCode="General">
                  <c:v>26188</c:v>
                </c:pt>
                <c:pt idx="2731" formatCode="General">
                  <c:v>26108</c:v>
                </c:pt>
                <c:pt idx="2732" formatCode="General">
                  <c:v>26073</c:v>
                </c:pt>
                <c:pt idx="2733" formatCode="General">
                  <c:v>26058</c:v>
                </c:pt>
                <c:pt idx="2734" formatCode="General">
                  <c:v>26171</c:v>
                </c:pt>
                <c:pt idx="2735" formatCode="General">
                  <c:v>26183</c:v>
                </c:pt>
                <c:pt idx="2736" formatCode="General">
                  <c:v>26202</c:v>
                </c:pt>
                <c:pt idx="2737" formatCode="General">
                  <c:v>26189</c:v>
                </c:pt>
                <c:pt idx="2738" formatCode="General">
                  <c:v>26214</c:v>
                </c:pt>
                <c:pt idx="2739" formatCode="General">
                  <c:v>26275</c:v>
                </c:pt>
                <c:pt idx="2740" formatCode="General">
                  <c:v>26240</c:v>
                </c:pt>
                <c:pt idx="2741" formatCode="General">
                  <c:v>26251</c:v>
                </c:pt>
                <c:pt idx="2742" formatCode="General">
                  <c:v>26275</c:v>
                </c:pt>
                <c:pt idx="2743" formatCode="General">
                  <c:v>26286</c:v>
                </c:pt>
                <c:pt idx="2744" formatCode="General">
                  <c:v>26286</c:v>
                </c:pt>
                <c:pt idx="2745" formatCode="General">
                  <c:v>26288</c:v>
                </c:pt>
                <c:pt idx="2746" formatCode="General">
                  <c:v>26300</c:v>
                </c:pt>
                <c:pt idx="2747" formatCode="General">
                  <c:v>26290</c:v>
                </c:pt>
                <c:pt idx="2748" formatCode="General">
                  <c:v>26300</c:v>
                </c:pt>
                <c:pt idx="2749" formatCode="General">
                  <c:v>26331</c:v>
                </c:pt>
                <c:pt idx="2750" formatCode="General">
                  <c:v>26349</c:v>
                </c:pt>
                <c:pt idx="2751" formatCode="General">
                  <c:v>26346</c:v>
                </c:pt>
                <c:pt idx="2752" formatCode="General">
                  <c:v>26344</c:v>
                </c:pt>
                <c:pt idx="2753" formatCode="General">
                  <c:v>26336</c:v>
                </c:pt>
                <c:pt idx="2754" formatCode="General">
                  <c:v>26339</c:v>
                </c:pt>
                <c:pt idx="2755" formatCode="General">
                  <c:v>26340</c:v>
                </c:pt>
                <c:pt idx="2756" formatCode="General">
                  <c:v>26337</c:v>
                </c:pt>
                <c:pt idx="2757" formatCode="General">
                  <c:v>26337</c:v>
                </c:pt>
                <c:pt idx="2758" formatCode="General">
                  <c:v>26339</c:v>
                </c:pt>
                <c:pt idx="2759" formatCode="General">
                  <c:v>26339</c:v>
                </c:pt>
              </c:numCache>
            </c:numRef>
          </c:val>
          <c:smooth val="1"/>
          <c:extLst>
            <c:ext xmlns:c16="http://schemas.microsoft.com/office/drawing/2014/chart" uri="{C3380CC4-5D6E-409C-BE32-E72D297353CC}">
              <c16:uniqueId val="{00000002-61C0-45C4-A5F8-3E5805CAB3AB}"/>
            </c:ext>
          </c:extLst>
        </c:ser>
        <c:ser>
          <c:idx val="3"/>
          <c:order val="2"/>
          <c:tx>
            <c:v>Tỷ giá thị trường tự do</c:v>
          </c:tx>
          <c:spPr>
            <a:ln w="15875" cap="rnd">
              <a:solidFill>
                <a:srgbClr val="009FEE"/>
              </a:solidFill>
              <a:prstDash val="sysDash"/>
              <a:round/>
            </a:ln>
            <a:effectLst/>
          </c:spPr>
          <c:marker>
            <c:symbol val="none"/>
          </c:marker>
          <c:cat>
            <c:numRef>
              <c:f>Bloomberg!$A$4:$A$3000</c:f>
              <c:numCache>
                <c:formatCode>mm/dd/yy;@</c:formatCode>
                <c:ptCount val="2997"/>
                <c:pt idx="0">
                  <c:v>42009</c:v>
                </c:pt>
                <c:pt idx="1">
                  <c:v>42010</c:v>
                </c:pt>
                <c:pt idx="2">
                  <c:v>42011</c:v>
                </c:pt>
                <c:pt idx="3">
                  <c:v>42012</c:v>
                </c:pt>
                <c:pt idx="4">
                  <c:v>42013</c:v>
                </c:pt>
                <c:pt idx="5">
                  <c:v>42016</c:v>
                </c:pt>
                <c:pt idx="6">
                  <c:v>42017</c:v>
                </c:pt>
                <c:pt idx="7">
                  <c:v>42018</c:v>
                </c:pt>
                <c:pt idx="8">
                  <c:v>42019</c:v>
                </c:pt>
                <c:pt idx="9">
                  <c:v>42020</c:v>
                </c:pt>
                <c:pt idx="10">
                  <c:v>42023</c:v>
                </c:pt>
                <c:pt idx="11">
                  <c:v>42024</c:v>
                </c:pt>
                <c:pt idx="12">
                  <c:v>42025</c:v>
                </c:pt>
                <c:pt idx="13">
                  <c:v>42026</c:v>
                </c:pt>
                <c:pt idx="14">
                  <c:v>42027</c:v>
                </c:pt>
                <c:pt idx="15">
                  <c:v>42030</c:v>
                </c:pt>
                <c:pt idx="16">
                  <c:v>42031</c:v>
                </c:pt>
                <c:pt idx="17">
                  <c:v>42032</c:v>
                </c:pt>
                <c:pt idx="18">
                  <c:v>42033</c:v>
                </c:pt>
                <c:pt idx="19">
                  <c:v>42034</c:v>
                </c:pt>
                <c:pt idx="20">
                  <c:v>42037</c:v>
                </c:pt>
                <c:pt idx="21">
                  <c:v>42038</c:v>
                </c:pt>
                <c:pt idx="22">
                  <c:v>42039</c:v>
                </c:pt>
                <c:pt idx="23">
                  <c:v>42040</c:v>
                </c:pt>
                <c:pt idx="24">
                  <c:v>42041</c:v>
                </c:pt>
                <c:pt idx="25">
                  <c:v>42044</c:v>
                </c:pt>
                <c:pt idx="26">
                  <c:v>42045</c:v>
                </c:pt>
                <c:pt idx="27">
                  <c:v>42046</c:v>
                </c:pt>
                <c:pt idx="28">
                  <c:v>42047</c:v>
                </c:pt>
                <c:pt idx="29">
                  <c:v>42048</c:v>
                </c:pt>
                <c:pt idx="30">
                  <c:v>42059</c:v>
                </c:pt>
                <c:pt idx="31">
                  <c:v>42060</c:v>
                </c:pt>
                <c:pt idx="32">
                  <c:v>42061</c:v>
                </c:pt>
                <c:pt idx="33">
                  <c:v>42062</c:v>
                </c:pt>
                <c:pt idx="34">
                  <c:v>42065</c:v>
                </c:pt>
                <c:pt idx="35">
                  <c:v>42066</c:v>
                </c:pt>
                <c:pt idx="36">
                  <c:v>42067</c:v>
                </c:pt>
                <c:pt idx="37">
                  <c:v>42068</c:v>
                </c:pt>
                <c:pt idx="38">
                  <c:v>42069</c:v>
                </c:pt>
                <c:pt idx="39">
                  <c:v>42072</c:v>
                </c:pt>
                <c:pt idx="40">
                  <c:v>42073</c:v>
                </c:pt>
                <c:pt idx="41">
                  <c:v>42074</c:v>
                </c:pt>
                <c:pt idx="42">
                  <c:v>42075</c:v>
                </c:pt>
                <c:pt idx="43">
                  <c:v>42076</c:v>
                </c:pt>
                <c:pt idx="44">
                  <c:v>42079</c:v>
                </c:pt>
                <c:pt idx="45">
                  <c:v>42080</c:v>
                </c:pt>
                <c:pt idx="46">
                  <c:v>42081</c:v>
                </c:pt>
                <c:pt idx="47">
                  <c:v>42082</c:v>
                </c:pt>
                <c:pt idx="48">
                  <c:v>42083</c:v>
                </c:pt>
                <c:pt idx="49">
                  <c:v>42086</c:v>
                </c:pt>
                <c:pt idx="50">
                  <c:v>42087</c:v>
                </c:pt>
                <c:pt idx="51">
                  <c:v>42088</c:v>
                </c:pt>
                <c:pt idx="52">
                  <c:v>42089</c:v>
                </c:pt>
                <c:pt idx="53">
                  <c:v>42090</c:v>
                </c:pt>
                <c:pt idx="54">
                  <c:v>42093</c:v>
                </c:pt>
                <c:pt idx="55">
                  <c:v>42094</c:v>
                </c:pt>
                <c:pt idx="56">
                  <c:v>42095</c:v>
                </c:pt>
                <c:pt idx="57">
                  <c:v>42096</c:v>
                </c:pt>
                <c:pt idx="58">
                  <c:v>42097</c:v>
                </c:pt>
                <c:pt idx="59">
                  <c:v>42100</c:v>
                </c:pt>
                <c:pt idx="60">
                  <c:v>42101</c:v>
                </c:pt>
                <c:pt idx="61">
                  <c:v>42102</c:v>
                </c:pt>
                <c:pt idx="62">
                  <c:v>42103</c:v>
                </c:pt>
                <c:pt idx="63">
                  <c:v>42104</c:v>
                </c:pt>
                <c:pt idx="64">
                  <c:v>42107</c:v>
                </c:pt>
                <c:pt idx="65">
                  <c:v>42108</c:v>
                </c:pt>
                <c:pt idx="66">
                  <c:v>42109</c:v>
                </c:pt>
                <c:pt idx="67">
                  <c:v>42110</c:v>
                </c:pt>
                <c:pt idx="68">
                  <c:v>42111</c:v>
                </c:pt>
                <c:pt idx="69">
                  <c:v>42114</c:v>
                </c:pt>
                <c:pt idx="70">
                  <c:v>42115</c:v>
                </c:pt>
                <c:pt idx="71">
                  <c:v>42116</c:v>
                </c:pt>
                <c:pt idx="72">
                  <c:v>42117</c:v>
                </c:pt>
                <c:pt idx="73">
                  <c:v>42118</c:v>
                </c:pt>
                <c:pt idx="74">
                  <c:v>42121</c:v>
                </c:pt>
                <c:pt idx="75">
                  <c:v>42128</c:v>
                </c:pt>
                <c:pt idx="76">
                  <c:v>42129</c:v>
                </c:pt>
                <c:pt idx="77">
                  <c:v>42130</c:v>
                </c:pt>
                <c:pt idx="78">
                  <c:v>42131</c:v>
                </c:pt>
                <c:pt idx="79">
                  <c:v>42132</c:v>
                </c:pt>
                <c:pt idx="80">
                  <c:v>42135</c:v>
                </c:pt>
                <c:pt idx="81">
                  <c:v>42136</c:v>
                </c:pt>
                <c:pt idx="82">
                  <c:v>42137</c:v>
                </c:pt>
                <c:pt idx="83">
                  <c:v>42138</c:v>
                </c:pt>
                <c:pt idx="84">
                  <c:v>42139</c:v>
                </c:pt>
                <c:pt idx="85">
                  <c:v>42142</c:v>
                </c:pt>
                <c:pt idx="86">
                  <c:v>42143</c:v>
                </c:pt>
                <c:pt idx="87">
                  <c:v>42144</c:v>
                </c:pt>
                <c:pt idx="88">
                  <c:v>42145</c:v>
                </c:pt>
                <c:pt idx="89">
                  <c:v>42146</c:v>
                </c:pt>
                <c:pt idx="90">
                  <c:v>42149</c:v>
                </c:pt>
                <c:pt idx="91">
                  <c:v>42150</c:v>
                </c:pt>
                <c:pt idx="92">
                  <c:v>42151</c:v>
                </c:pt>
                <c:pt idx="93">
                  <c:v>42152</c:v>
                </c:pt>
                <c:pt idx="94">
                  <c:v>42153</c:v>
                </c:pt>
                <c:pt idx="95">
                  <c:v>42156</c:v>
                </c:pt>
                <c:pt idx="96">
                  <c:v>42157</c:v>
                </c:pt>
                <c:pt idx="97">
                  <c:v>42158</c:v>
                </c:pt>
                <c:pt idx="98">
                  <c:v>42159</c:v>
                </c:pt>
                <c:pt idx="99">
                  <c:v>42160</c:v>
                </c:pt>
                <c:pt idx="100">
                  <c:v>42163</c:v>
                </c:pt>
                <c:pt idx="101">
                  <c:v>42164</c:v>
                </c:pt>
                <c:pt idx="102">
                  <c:v>42165</c:v>
                </c:pt>
                <c:pt idx="103">
                  <c:v>42166</c:v>
                </c:pt>
                <c:pt idx="104">
                  <c:v>42167</c:v>
                </c:pt>
                <c:pt idx="105">
                  <c:v>42170</c:v>
                </c:pt>
                <c:pt idx="106">
                  <c:v>42171</c:v>
                </c:pt>
                <c:pt idx="107">
                  <c:v>42172</c:v>
                </c:pt>
                <c:pt idx="108">
                  <c:v>42173</c:v>
                </c:pt>
                <c:pt idx="109">
                  <c:v>42174</c:v>
                </c:pt>
                <c:pt idx="110">
                  <c:v>42177</c:v>
                </c:pt>
                <c:pt idx="111">
                  <c:v>42178</c:v>
                </c:pt>
                <c:pt idx="112">
                  <c:v>42179</c:v>
                </c:pt>
                <c:pt idx="113">
                  <c:v>42180</c:v>
                </c:pt>
                <c:pt idx="114">
                  <c:v>42181</c:v>
                </c:pt>
                <c:pt idx="115">
                  <c:v>42184</c:v>
                </c:pt>
                <c:pt idx="116">
                  <c:v>42185</c:v>
                </c:pt>
                <c:pt idx="117">
                  <c:v>42186</c:v>
                </c:pt>
                <c:pt idx="118">
                  <c:v>42187</c:v>
                </c:pt>
                <c:pt idx="119">
                  <c:v>42188</c:v>
                </c:pt>
                <c:pt idx="120">
                  <c:v>42191</c:v>
                </c:pt>
                <c:pt idx="121">
                  <c:v>42192</c:v>
                </c:pt>
                <c:pt idx="122">
                  <c:v>42193</c:v>
                </c:pt>
                <c:pt idx="123">
                  <c:v>42194</c:v>
                </c:pt>
                <c:pt idx="124">
                  <c:v>42195</c:v>
                </c:pt>
                <c:pt idx="125">
                  <c:v>42198</c:v>
                </c:pt>
                <c:pt idx="126">
                  <c:v>42199</c:v>
                </c:pt>
                <c:pt idx="127">
                  <c:v>42200</c:v>
                </c:pt>
                <c:pt idx="128">
                  <c:v>42201</c:v>
                </c:pt>
                <c:pt idx="129">
                  <c:v>42202</c:v>
                </c:pt>
                <c:pt idx="130">
                  <c:v>42205</c:v>
                </c:pt>
                <c:pt idx="131">
                  <c:v>42206</c:v>
                </c:pt>
                <c:pt idx="132">
                  <c:v>42207</c:v>
                </c:pt>
                <c:pt idx="133">
                  <c:v>42208</c:v>
                </c:pt>
                <c:pt idx="134">
                  <c:v>42209</c:v>
                </c:pt>
                <c:pt idx="135">
                  <c:v>42212</c:v>
                </c:pt>
                <c:pt idx="136">
                  <c:v>42213</c:v>
                </c:pt>
                <c:pt idx="137">
                  <c:v>42214</c:v>
                </c:pt>
                <c:pt idx="138">
                  <c:v>42215</c:v>
                </c:pt>
                <c:pt idx="139">
                  <c:v>42216</c:v>
                </c:pt>
                <c:pt idx="140">
                  <c:v>42219</c:v>
                </c:pt>
                <c:pt idx="141">
                  <c:v>42220</c:v>
                </c:pt>
                <c:pt idx="142">
                  <c:v>42221</c:v>
                </c:pt>
                <c:pt idx="143">
                  <c:v>42222</c:v>
                </c:pt>
                <c:pt idx="144">
                  <c:v>42223</c:v>
                </c:pt>
                <c:pt idx="145">
                  <c:v>42226</c:v>
                </c:pt>
                <c:pt idx="146">
                  <c:v>42227</c:v>
                </c:pt>
                <c:pt idx="147">
                  <c:v>42228</c:v>
                </c:pt>
                <c:pt idx="148">
                  <c:v>42229</c:v>
                </c:pt>
                <c:pt idx="149">
                  <c:v>42230</c:v>
                </c:pt>
                <c:pt idx="150">
                  <c:v>42233</c:v>
                </c:pt>
                <c:pt idx="151">
                  <c:v>42234</c:v>
                </c:pt>
                <c:pt idx="152">
                  <c:v>42235</c:v>
                </c:pt>
                <c:pt idx="153">
                  <c:v>42236</c:v>
                </c:pt>
                <c:pt idx="154">
                  <c:v>42237</c:v>
                </c:pt>
                <c:pt idx="155">
                  <c:v>42240</c:v>
                </c:pt>
                <c:pt idx="156">
                  <c:v>42241</c:v>
                </c:pt>
                <c:pt idx="157">
                  <c:v>42242</c:v>
                </c:pt>
                <c:pt idx="158">
                  <c:v>42243</c:v>
                </c:pt>
                <c:pt idx="159">
                  <c:v>42244</c:v>
                </c:pt>
                <c:pt idx="160">
                  <c:v>42247</c:v>
                </c:pt>
                <c:pt idx="161">
                  <c:v>42248</c:v>
                </c:pt>
                <c:pt idx="162">
                  <c:v>42250</c:v>
                </c:pt>
                <c:pt idx="163">
                  <c:v>42254</c:v>
                </c:pt>
                <c:pt idx="164">
                  <c:v>42255</c:v>
                </c:pt>
                <c:pt idx="165">
                  <c:v>42256</c:v>
                </c:pt>
                <c:pt idx="166">
                  <c:v>42257</c:v>
                </c:pt>
                <c:pt idx="167">
                  <c:v>42258</c:v>
                </c:pt>
                <c:pt idx="168">
                  <c:v>42261</c:v>
                </c:pt>
                <c:pt idx="169">
                  <c:v>42262</c:v>
                </c:pt>
                <c:pt idx="170">
                  <c:v>42263</c:v>
                </c:pt>
                <c:pt idx="171">
                  <c:v>42264</c:v>
                </c:pt>
                <c:pt idx="172">
                  <c:v>42265</c:v>
                </c:pt>
                <c:pt idx="173">
                  <c:v>42268</c:v>
                </c:pt>
                <c:pt idx="174">
                  <c:v>42269</c:v>
                </c:pt>
                <c:pt idx="175">
                  <c:v>42270</c:v>
                </c:pt>
                <c:pt idx="176">
                  <c:v>42271</c:v>
                </c:pt>
                <c:pt idx="177">
                  <c:v>42272</c:v>
                </c:pt>
                <c:pt idx="178">
                  <c:v>42275</c:v>
                </c:pt>
                <c:pt idx="179">
                  <c:v>42276</c:v>
                </c:pt>
                <c:pt idx="180">
                  <c:v>42277</c:v>
                </c:pt>
                <c:pt idx="181">
                  <c:v>42278</c:v>
                </c:pt>
                <c:pt idx="182">
                  <c:v>42279</c:v>
                </c:pt>
                <c:pt idx="183">
                  <c:v>42282</c:v>
                </c:pt>
                <c:pt idx="184">
                  <c:v>42283</c:v>
                </c:pt>
                <c:pt idx="185">
                  <c:v>42284</c:v>
                </c:pt>
                <c:pt idx="186">
                  <c:v>42285</c:v>
                </c:pt>
                <c:pt idx="187">
                  <c:v>42286</c:v>
                </c:pt>
                <c:pt idx="188">
                  <c:v>42289</c:v>
                </c:pt>
                <c:pt idx="189">
                  <c:v>42290</c:v>
                </c:pt>
                <c:pt idx="190">
                  <c:v>42291</c:v>
                </c:pt>
                <c:pt idx="191">
                  <c:v>42292</c:v>
                </c:pt>
                <c:pt idx="192">
                  <c:v>42293</c:v>
                </c:pt>
                <c:pt idx="193">
                  <c:v>42296</c:v>
                </c:pt>
                <c:pt idx="194">
                  <c:v>42297</c:v>
                </c:pt>
                <c:pt idx="195">
                  <c:v>42298</c:v>
                </c:pt>
                <c:pt idx="196">
                  <c:v>42299</c:v>
                </c:pt>
                <c:pt idx="197">
                  <c:v>42300</c:v>
                </c:pt>
                <c:pt idx="198">
                  <c:v>42303</c:v>
                </c:pt>
                <c:pt idx="199">
                  <c:v>42304</c:v>
                </c:pt>
                <c:pt idx="200">
                  <c:v>42305</c:v>
                </c:pt>
                <c:pt idx="201">
                  <c:v>42306</c:v>
                </c:pt>
                <c:pt idx="202">
                  <c:v>42307</c:v>
                </c:pt>
                <c:pt idx="203">
                  <c:v>42310</c:v>
                </c:pt>
                <c:pt idx="204">
                  <c:v>42311</c:v>
                </c:pt>
                <c:pt idx="205">
                  <c:v>42312</c:v>
                </c:pt>
                <c:pt idx="206">
                  <c:v>42313</c:v>
                </c:pt>
                <c:pt idx="207">
                  <c:v>42314</c:v>
                </c:pt>
                <c:pt idx="208">
                  <c:v>42317</c:v>
                </c:pt>
                <c:pt idx="209">
                  <c:v>42318</c:v>
                </c:pt>
                <c:pt idx="210">
                  <c:v>42319</c:v>
                </c:pt>
                <c:pt idx="211">
                  <c:v>42320</c:v>
                </c:pt>
                <c:pt idx="212">
                  <c:v>42321</c:v>
                </c:pt>
                <c:pt idx="213">
                  <c:v>42324</c:v>
                </c:pt>
                <c:pt idx="214">
                  <c:v>42325</c:v>
                </c:pt>
                <c:pt idx="215">
                  <c:v>42326</c:v>
                </c:pt>
                <c:pt idx="216">
                  <c:v>42327</c:v>
                </c:pt>
                <c:pt idx="217">
                  <c:v>42328</c:v>
                </c:pt>
                <c:pt idx="218">
                  <c:v>42331</c:v>
                </c:pt>
                <c:pt idx="219">
                  <c:v>42332</c:v>
                </c:pt>
                <c:pt idx="220">
                  <c:v>42333</c:v>
                </c:pt>
                <c:pt idx="221">
                  <c:v>42334</c:v>
                </c:pt>
                <c:pt idx="222">
                  <c:v>42335</c:v>
                </c:pt>
                <c:pt idx="223">
                  <c:v>42338</c:v>
                </c:pt>
                <c:pt idx="224">
                  <c:v>42339</c:v>
                </c:pt>
                <c:pt idx="225">
                  <c:v>42340</c:v>
                </c:pt>
                <c:pt idx="226">
                  <c:v>42341</c:v>
                </c:pt>
                <c:pt idx="227">
                  <c:v>42342</c:v>
                </c:pt>
                <c:pt idx="228">
                  <c:v>42345</c:v>
                </c:pt>
                <c:pt idx="229">
                  <c:v>42346</c:v>
                </c:pt>
                <c:pt idx="230">
                  <c:v>42347</c:v>
                </c:pt>
                <c:pt idx="231">
                  <c:v>42348</c:v>
                </c:pt>
                <c:pt idx="232">
                  <c:v>42349</c:v>
                </c:pt>
                <c:pt idx="233">
                  <c:v>42352</c:v>
                </c:pt>
                <c:pt idx="234">
                  <c:v>42353</c:v>
                </c:pt>
                <c:pt idx="235">
                  <c:v>42354</c:v>
                </c:pt>
                <c:pt idx="236">
                  <c:v>42355</c:v>
                </c:pt>
                <c:pt idx="237">
                  <c:v>42356</c:v>
                </c:pt>
                <c:pt idx="238">
                  <c:v>42360</c:v>
                </c:pt>
                <c:pt idx="239">
                  <c:v>42361</c:v>
                </c:pt>
                <c:pt idx="240">
                  <c:v>42362</c:v>
                </c:pt>
                <c:pt idx="241">
                  <c:v>42363</c:v>
                </c:pt>
                <c:pt idx="242">
                  <c:v>42366</c:v>
                </c:pt>
                <c:pt idx="243">
                  <c:v>42367</c:v>
                </c:pt>
                <c:pt idx="244">
                  <c:v>42368</c:v>
                </c:pt>
                <c:pt idx="245">
                  <c:v>42369</c:v>
                </c:pt>
                <c:pt idx="246">
                  <c:v>42373</c:v>
                </c:pt>
                <c:pt idx="247">
                  <c:v>42374</c:v>
                </c:pt>
                <c:pt idx="248">
                  <c:v>42375</c:v>
                </c:pt>
                <c:pt idx="249">
                  <c:v>42376</c:v>
                </c:pt>
                <c:pt idx="250">
                  <c:v>42377</c:v>
                </c:pt>
                <c:pt idx="251">
                  <c:v>42380</c:v>
                </c:pt>
                <c:pt idx="252">
                  <c:v>42381</c:v>
                </c:pt>
                <c:pt idx="253">
                  <c:v>42382</c:v>
                </c:pt>
                <c:pt idx="254">
                  <c:v>42383</c:v>
                </c:pt>
                <c:pt idx="255">
                  <c:v>42387</c:v>
                </c:pt>
                <c:pt idx="256">
                  <c:v>42388</c:v>
                </c:pt>
                <c:pt idx="257">
                  <c:v>42389</c:v>
                </c:pt>
                <c:pt idx="258">
                  <c:v>42390</c:v>
                </c:pt>
                <c:pt idx="259">
                  <c:v>42391</c:v>
                </c:pt>
                <c:pt idx="260">
                  <c:v>42394</c:v>
                </c:pt>
                <c:pt idx="261">
                  <c:v>42395</c:v>
                </c:pt>
                <c:pt idx="262">
                  <c:v>42396</c:v>
                </c:pt>
                <c:pt idx="263">
                  <c:v>42397</c:v>
                </c:pt>
                <c:pt idx="264">
                  <c:v>42398</c:v>
                </c:pt>
                <c:pt idx="265">
                  <c:v>42401</c:v>
                </c:pt>
                <c:pt idx="266">
                  <c:v>42402</c:v>
                </c:pt>
                <c:pt idx="267">
                  <c:v>42403</c:v>
                </c:pt>
                <c:pt idx="268">
                  <c:v>42404</c:v>
                </c:pt>
                <c:pt idx="269">
                  <c:v>42416</c:v>
                </c:pt>
                <c:pt idx="270">
                  <c:v>42417</c:v>
                </c:pt>
                <c:pt idx="271">
                  <c:v>42418</c:v>
                </c:pt>
                <c:pt idx="272">
                  <c:v>42419</c:v>
                </c:pt>
                <c:pt idx="273">
                  <c:v>42422</c:v>
                </c:pt>
                <c:pt idx="274">
                  <c:v>42423</c:v>
                </c:pt>
                <c:pt idx="275">
                  <c:v>42424</c:v>
                </c:pt>
                <c:pt idx="276">
                  <c:v>42425</c:v>
                </c:pt>
                <c:pt idx="277">
                  <c:v>42426</c:v>
                </c:pt>
                <c:pt idx="278">
                  <c:v>42429</c:v>
                </c:pt>
                <c:pt idx="279">
                  <c:v>42430</c:v>
                </c:pt>
                <c:pt idx="280">
                  <c:v>42431</c:v>
                </c:pt>
                <c:pt idx="281">
                  <c:v>42432</c:v>
                </c:pt>
                <c:pt idx="282">
                  <c:v>42433</c:v>
                </c:pt>
                <c:pt idx="283">
                  <c:v>42436</c:v>
                </c:pt>
                <c:pt idx="284">
                  <c:v>42437</c:v>
                </c:pt>
                <c:pt idx="285">
                  <c:v>42438</c:v>
                </c:pt>
                <c:pt idx="286">
                  <c:v>42439</c:v>
                </c:pt>
                <c:pt idx="287">
                  <c:v>42440</c:v>
                </c:pt>
                <c:pt idx="288">
                  <c:v>42443</c:v>
                </c:pt>
                <c:pt idx="289">
                  <c:v>42444</c:v>
                </c:pt>
                <c:pt idx="290">
                  <c:v>42445</c:v>
                </c:pt>
                <c:pt idx="291">
                  <c:v>42446</c:v>
                </c:pt>
                <c:pt idx="292">
                  <c:v>42447</c:v>
                </c:pt>
                <c:pt idx="293">
                  <c:v>42450</c:v>
                </c:pt>
                <c:pt idx="294">
                  <c:v>42451</c:v>
                </c:pt>
                <c:pt idx="295">
                  <c:v>42452</c:v>
                </c:pt>
                <c:pt idx="296">
                  <c:v>42453</c:v>
                </c:pt>
                <c:pt idx="297">
                  <c:v>42454</c:v>
                </c:pt>
                <c:pt idx="298">
                  <c:v>42457</c:v>
                </c:pt>
                <c:pt idx="299">
                  <c:v>42458</c:v>
                </c:pt>
                <c:pt idx="300">
                  <c:v>42459</c:v>
                </c:pt>
                <c:pt idx="301">
                  <c:v>42460</c:v>
                </c:pt>
                <c:pt idx="302">
                  <c:v>42461</c:v>
                </c:pt>
                <c:pt idx="303">
                  <c:v>42464</c:v>
                </c:pt>
                <c:pt idx="304">
                  <c:v>42465</c:v>
                </c:pt>
                <c:pt idx="305">
                  <c:v>42466</c:v>
                </c:pt>
                <c:pt idx="306">
                  <c:v>42468</c:v>
                </c:pt>
                <c:pt idx="307">
                  <c:v>42472</c:v>
                </c:pt>
                <c:pt idx="308">
                  <c:v>42475</c:v>
                </c:pt>
                <c:pt idx="309">
                  <c:v>42479</c:v>
                </c:pt>
                <c:pt idx="310">
                  <c:v>42481</c:v>
                </c:pt>
                <c:pt idx="311">
                  <c:v>42482</c:v>
                </c:pt>
                <c:pt idx="312">
                  <c:v>42485</c:v>
                </c:pt>
                <c:pt idx="313">
                  <c:v>42488</c:v>
                </c:pt>
                <c:pt idx="314">
                  <c:v>42489</c:v>
                </c:pt>
                <c:pt idx="315">
                  <c:v>42495</c:v>
                </c:pt>
                <c:pt idx="316">
                  <c:v>42496</c:v>
                </c:pt>
                <c:pt idx="317">
                  <c:v>42499</c:v>
                </c:pt>
                <c:pt idx="318">
                  <c:v>42500</c:v>
                </c:pt>
                <c:pt idx="319">
                  <c:v>42501</c:v>
                </c:pt>
                <c:pt idx="320">
                  <c:v>42503</c:v>
                </c:pt>
                <c:pt idx="321">
                  <c:v>42509</c:v>
                </c:pt>
                <c:pt idx="322">
                  <c:v>42510</c:v>
                </c:pt>
                <c:pt idx="323">
                  <c:v>42513</c:v>
                </c:pt>
                <c:pt idx="324">
                  <c:v>42514</c:v>
                </c:pt>
                <c:pt idx="325">
                  <c:v>42516</c:v>
                </c:pt>
                <c:pt idx="326">
                  <c:v>42517</c:v>
                </c:pt>
                <c:pt idx="327">
                  <c:v>42520</c:v>
                </c:pt>
                <c:pt idx="328">
                  <c:v>42521</c:v>
                </c:pt>
                <c:pt idx="329">
                  <c:v>42523</c:v>
                </c:pt>
                <c:pt idx="330">
                  <c:v>42524</c:v>
                </c:pt>
                <c:pt idx="331">
                  <c:v>42527</c:v>
                </c:pt>
                <c:pt idx="332">
                  <c:v>42528</c:v>
                </c:pt>
                <c:pt idx="333">
                  <c:v>42529</c:v>
                </c:pt>
                <c:pt idx="334">
                  <c:v>42530</c:v>
                </c:pt>
                <c:pt idx="335">
                  <c:v>42531</c:v>
                </c:pt>
                <c:pt idx="336">
                  <c:v>42534</c:v>
                </c:pt>
                <c:pt idx="337">
                  <c:v>42535</c:v>
                </c:pt>
                <c:pt idx="338">
                  <c:v>42536</c:v>
                </c:pt>
                <c:pt idx="339">
                  <c:v>42537</c:v>
                </c:pt>
                <c:pt idx="340">
                  <c:v>42538</c:v>
                </c:pt>
                <c:pt idx="341">
                  <c:v>42541</c:v>
                </c:pt>
                <c:pt idx="342">
                  <c:v>42542</c:v>
                </c:pt>
                <c:pt idx="343">
                  <c:v>42543</c:v>
                </c:pt>
                <c:pt idx="344">
                  <c:v>42544</c:v>
                </c:pt>
                <c:pt idx="345">
                  <c:v>42545</c:v>
                </c:pt>
                <c:pt idx="346">
                  <c:v>42548</c:v>
                </c:pt>
                <c:pt idx="347">
                  <c:v>42549</c:v>
                </c:pt>
                <c:pt idx="348">
                  <c:v>42551</c:v>
                </c:pt>
                <c:pt idx="349">
                  <c:v>42552</c:v>
                </c:pt>
                <c:pt idx="350">
                  <c:v>42555</c:v>
                </c:pt>
                <c:pt idx="351">
                  <c:v>42556</c:v>
                </c:pt>
                <c:pt idx="352">
                  <c:v>42557</c:v>
                </c:pt>
                <c:pt idx="353">
                  <c:v>42558</c:v>
                </c:pt>
                <c:pt idx="354">
                  <c:v>42559</c:v>
                </c:pt>
                <c:pt idx="355">
                  <c:v>42562</c:v>
                </c:pt>
                <c:pt idx="356">
                  <c:v>42563</c:v>
                </c:pt>
                <c:pt idx="357">
                  <c:v>42564</c:v>
                </c:pt>
                <c:pt idx="358">
                  <c:v>42565</c:v>
                </c:pt>
                <c:pt idx="359">
                  <c:v>42566</c:v>
                </c:pt>
                <c:pt idx="360">
                  <c:v>42569</c:v>
                </c:pt>
                <c:pt idx="361">
                  <c:v>42570</c:v>
                </c:pt>
                <c:pt idx="362">
                  <c:v>42571</c:v>
                </c:pt>
                <c:pt idx="363">
                  <c:v>42572</c:v>
                </c:pt>
                <c:pt idx="364">
                  <c:v>42573</c:v>
                </c:pt>
                <c:pt idx="365">
                  <c:v>42576</c:v>
                </c:pt>
                <c:pt idx="366">
                  <c:v>42577</c:v>
                </c:pt>
                <c:pt idx="367">
                  <c:v>42578</c:v>
                </c:pt>
                <c:pt idx="368">
                  <c:v>42579</c:v>
                </c:pt>
                <c:pt idx="369">
                  <c:v>42580</c:v>
                </c:pt>
                <c:pt idx="370">
                  <c:v>42583</c:v>
                </c:pt>
                <c:pt idx="371">
                  <c:v>42584</c:v>
                </c:pt>
                <c:pt idx="372">
                  <c:v>42585</c:v>
                </c:pt>
                <c:pt idx="373">
                  <c:v>42586</c:v>
                </c:pt>
                <c:pt idx="374">
                  <c:v>42587</c:v>
                </c:pt>
                <c:pt idx="375">
                  <c:v>42590</c:v>
                </c:pt>
                <c:pt idx="376">
                  <c:v>42591</c:v>
                </c:pt>
                <c:pt idx="377">
                  <c:v>42592</c:v>
                </c:pt>
                <c:pt idx="378">
                  <c:v>42593</c:v>
                </c:pt>
                <c:pt idx="379">
                  <c:v>42594</c:v>
                </c:pt>
                <c:pt idx="380">
                  <c:v>42597</c:v>
                </c:pt>
                <c:pt idx="381">
                  <c:v>42598</c:v>
                </c:pt>
                <c:pt idx="382">
                  <c:v>42599</c:v>
                </c:pt>
                <c:pt idx="383">
                  <c:v>42600</c:v>
                </c:pt>
                <c:pt idx="384">
                  <c:v>42601</c:v>
                </c:pt>
                <c:pt idx="385">
                  <c:v>42604</c:v>
                </c:pt>
                <c:pt idx="386">
                  <c:v>42605</c:v>
                </c:pt>
                <c:pt idx="387">
                  <c:v>42606</c:v>
                </c:pt>
                <c:pt idx="388">
                  <c:v>42607</c:v>
                </c:pt>
                <c:pt idx="389">
                  <c:v>42608</c:v>
                </c:pt>
                <c:pt idx="390">
                  <c:v>42611</c:v>
                </c:pt>
                <c:pt idx="391">
                  <c:v>42612</c:v>
                </c:pt>
                <c:pt idx="392">
                  <c:v>42613</c:v>
                </c:pt>
                <c:pt idx="393">
                  <c:v>42614</c:v>
                </c:pt>
                <c:pt idx="394">
                  <c:v>42618</c:v>
                </c:pt>
                <c:pt idx="395">
                  <c:v>42619</c:v>
                </c:pt>
                <c:pt idx="396">
                  <c:v>42620</c:v>
                </c:pt>
                <c:pt idx="397">
                  <c:v>42621</c:v>
                </c:pt>
                <c:pt idx="398">
                  <c:v>42622</c:v>
                </c:pt>
                <c:pt idx="399" formatCode="m/d/yyyy">
                  <c:v>42625</c:v>
                </c:pt>
                <c:pt idx="400" formatCode="m/d/yyyy">
                  <c:v>42626</c:v>
                </c:pt>
                <c:pt idx="401" formatCode="m/d/yyyy">
                  <c:v>42627</c:v>
                </c:pt>
                <c:pt idx="402" formatCode="m/d/yyyy">
                  <c:v>42628</c:v>
                </c:pt>
                <c:pt idx="403" formatCode="m/d/yyyy">
                  <c:v>42629</c:v>
                </c:pt>
                <c:pt idx="404">
                  <c:v>42632</c:v>
                </c:pt>
                <c:pt idx="405">
                  <c:v>42633</c:v>
                </c:pt>
                <c:pt idx="406">
                  <c:v>42634</c:v>
                </c:pt>
                <c:pt idx="407">
                  <c:v>42636</c:v>
                </c:pt>
                <c:pt idx="408">
                  <c:v>42639</c:v>
                </c:pt>
                <c:pt idx="409">
                  <c:v>42640</c:v>
                </c:pt>
                <c:pt idx="410">
                  <c:v>42641</c:v>
                </c:pt>
                <c:pt idx="411">
                  <c:v>42642</c:v>
                </c:pt>
                <c:pt idx="412">
                  <c:v>42643</c:v>
                </c:pt>
                <c:pt idx="413">
                  <c:v>42646</c:v>
                </c:pt>
                <c:pt idx="414">
                  <c:v>42647</c:v>
                </c:pt>
                <c:pt idx="415">
                  <c:v>42648</c:v>
                </c:pt>
                <c:pt idx="416">
                  <c:v>42649</c:v>
                </c:pt>
                <c:pt idx="417">
                  <c:v>42650</c:v>
                </c:pt>
                <c:pt idx="418">
                  <c:v>42653</c:v>
                </c:pt>
                <c:pt idx="419">
                  <c:v>42654</c:v>
                </c:pt>
                <c:pt idx="420">
                  <c:v>42657</c:v>
                </c:pt>
                <c:pt idx="421">
                  <c:v>42660</c:v>
                </c:pt>
                <c:pt idx="422">
                  <c:v>42661</c:v>
                </c:pt>
                <c:pt idx="423">
                  <c:v>42662</c:v>
                </c:pt>
                <c:pt idx="424">
                  <c:v>42663</c:v>
                </c:pt>
                <c:pt idx="425">
                  <c:v>42664</c:v>
                </c:pt>
                <c:pt idx="426">
                  <c:v>42667</c:v>
                </c:pt>
                <c:pt idx="427">
                  <c:v>42668</c:v>
                </c:pt>
                <c:pt idx="428">
                  <c:v>42669</c:v>
                </c:pt>
                <c:pt idx="429">
                  <c:v>42670</c:v>
                </c:pt>
                <c:pt idx="430">
                  <c:v>42671</c:v>
                </c:pt>
                <c:pt idx="431">
                  <c:v>42674</c:v>
                </c:pt>
                <c:pt idx="432">
                  <c:v>42676</c:v>
                </c:pt>
                <c:pt idx="433">
                  <c:v>42677</c:v>
                </c:pt>
                <c:pt idx="434">
                  <c:v>42678</c:v>
                </c:pt>
                <c:pt idx="435">
                  <c:v>42681</c:v>
                </c:pt>
                <c:pt idx="436">
                  <c:v>42682</c:v>
                </c:pt>
                <c:pt idx="437">
                  <c:v>42683</c:v>
                </c:pt>
                <c:pt idx="438">
                  <c:v>42684</c:v>
                </c:pt>
                <c:pt idx="439">
                  <c:v>42685</c:v>
                </c:pt>
                <c:pt idx="440">
                  <c:v>42688</c:v>
                </c:pt>
                <c:pt idx="441">
                  <c:v>42689</c:v>
                </c:pt>
                <c:pt idx="442">
                  <c:v>42690</c:v>
                </c:pt>
                <c:pt idx="443">
                  <c:v>42691</c:v>
                </c:pt>
                <c:pt idx="444">
                  <c:v>42692</c:v>
                </c:pt>
                <c:pt idx="445">
                  <c:v>42695</c:v>
                </c:pt>
                <c:pt idx="446">
                  <c:v>42696</c:v>
                </c:pt>
                <c:pt idx="447">
                  <c:v>42697</c:v>
                </c:pt>
                <c:pt idx="448">
                  <c:v>42698</c:v>
                </c:pt>
                <c:pt idx="449">
                  <c:v>42699</c:v>
                </c:pt>
                <c:pt idx="450">
                  <c:v>42702</c:v>
                </c:pt>
                <c:pt idx="451">
                  <c:v>42703</c:v>
                </c:pt>
                <c:pt idx="452">
                  <c:v>42704</c:v>
                </c:pt>
                <c:pt idx="453">
                  <c:v>42705</c:v>
                </c:pt>
                <c:pt idx="454">
                  <c:v>42706</c:v>
                </c:pt>
                <c:pt idx="455">
                  <c:v>42709</c:v>
                </c:pt>
                <c:pt idx="456">
                  <c:v>42710</c:v>
                </c:pt>
                <c:pt idx="457">
                  <c:v>42711</c:v>
                </c:pt>
                <c:pt idx="458">
                  <c:v>42712</c:v>
                </c:pt>
                <c:pt idx="459">
                  <c:v>42713</c:v>
                </c:pt>
                <c:pt idx="460">
                  <c:v>42716</c:v>
                </c:pt>
                <c:pt idx="461">
                  <c:v>42717</c:v>
                </c:pt>
                <c:pt idx="462">
                  <c:v>42718</c:v>
                </c:pt>
                <c:pt idx="463">
                  <c:v>42719</c:v>
                </c:pt>
                <c:pt idx="464">
                  <c:v>42720</c:v>
                </c:pt>
                <c:pt idx="465">
                  <c:v>42723</c:v>
                </c:pt>
                <c:pt idx="466">
                  <c:v>42724</c:v>
                </c:pt>
                <c:pt idx="467">
                  <c:v>42725</c:v>
                </c:pt>
                <c:pt idx="468">
                  <c:v>42726</c:v>
                </c:pt>
                <c:pt idx="469">
                  <c:v>42727</c:v>
                </c:pt>
                <c:pt idx="470">
                  <c:v>42730</c:v>
                </c:pt>
                <c:pt idx="471">
                  <c:v>42731</c:v>
                </c:pt>
                <c:pt idx="472">
                  <c:v>42732</c:v>
                </c:pt>
                <c:pt idx="473">
                  <c:v>42733</c:v>
                </c:pt>
                <c:pt idx="474">
                  <c:v>42734</c:v>
                </c:pt>
                <c:pt idx="475">
                  <c:v>42738</c:v>
                </c:pt>
                <c:pt idx="476">
                  <c:v>42739</c:v>
                </c:pt>
                <c:pt idx="477">
                  <c:v>42740</c:v>
                </c:pt>
                <c:pt idx="478">
                  <c:v>42741</c:v>
                </c:pt>
                <c:pt idx="479">
                  <c:v>42745</c:v>
                </c:pt>
                <c:pt idx="480">
                  <c:v>42746</c:v>
                </c:pt>
                <c:pt idx="481">
                  <c:v>42747</c:v>
                </c:pt>
                <c:pt idx="482">
                  <c:v>42748</c:v>
                </c:pt>
                <c:pt idx="483">
                  <c:v>42751</c:v>
                </c:pt>
                <c:pt idx="484">
                  <c:v>42752</c:v>
                </c:pt>
                <c:pt idx="485">
                  <c:v>42753</c:v>
                </c:pt>
                <c:pt idx="486">
                  <c:v>42754</c:v>
                </c:pt>
                <c:pt idx="487">
                  <c:v>42755</c:v>
                </c:pt>
                <c:pt idx="488">
                  <c:v>42758</c:v>
                </c:pt>
                <c:pt idx="489">
                  <c:v>42759</c:v>
                </c:pt>
                <c:pt idx="490">
                  <c:v>42760</c:v>
                </c:pt>
                <c:pt idx="491">
                  <c:v>42768</c:v>
                </c:pt>
                <c:pt idx="492">
                  <c:v>42769</c:v>
                </c:pt>
                <c:pt idx="493">
                  <c:v>42772</c:v>
                </c:pt>
                <c:pt idx="494">
                  <c:v>42773</c:v>
                </c:pt>
                <c:pt idx="495">
                  <c:v>42774</c:v>
                </c:pt>
                <c:pt idx="496">
                  <c:v>42775</c:v>
                </c:pt>
                <c:pt idx="497">
                  <c:v>42776</c:v>
                </c:pt>
                <c:pt idx="498">
                  <c:v>42779</c:v>
                </c:pt>
                <c:pt idx="499">
                  <c:v>42780</c:v>
                </c:pt>
                <c:pt idx="500">
                  <c:v>42781</c:v>
                </c:pt>
                <c:pt idx="501">
                  <c:v>42782</c:v>
                </c:pt>
                <c:pt idx="502">
                  <c:v>42783</c:v>
                </c:pt>
                <c:pt idx="503">
                  <c:v>42786</c:v>
                </c:pt>
                <c:pt idx="504">
                  <c:v>42787</c:v>
                </c:pt>
                <c:pt idx="505">
                  <c:v>42788</c:v>
                </c:pt>
                <c:pt idx="506">
                  <c:v>42789</c:v>
                </c:pt>
                <c:pt idx="507">
                  <c:v>42790</c:v>
                </c:pt>
                <c:pt idx="508">
                  <c:v>42793</c:v>
                </c:pt>
                <c:pt idx="509">
                  <c:v>42794</c:v>
                </c:pt>
                <c:pt idx="510">
                  <c:v>42795</c:v>
                </c:pt>
                <c:pt idx="511">
                  <c:v>42796</c:v>
                </c:pt>
                <c:pt idx="512">
                  <c:v>42800</c:v>
                </c:pt>
                <c:pt idx="513">
                  <c:v>42801</c:v>
                </c:pt>
                <c:pt idx="514">
                  <c:v>42802</c:v>
                </c:pt>
                <c:pt idx="515">
                  <c:v>42803</c:v>
                </c:pt>
                <c:pt idx="516">
                  <c:v>42804</c:v>
                </c:pt>
                <c:pt idx="517">
                  <c:v>42807</c:v>
                </c:pt>
                <c:pt idx="518">
                  <c:v>42808</c:v>
                </c:pt>
                <c:pt idx="519">
                  <c:v>42809</c:v>
                </c:pt>
                <c:pt idx="520">
                  <c:v>42811</c:v>
                </c:pt>
                <c:pt idx="521">
                  <c:v>42814</c:v>
                </c:pt>
                <c:pt idx="522">
                  <c:v>42815</c:v>
                </c:pt>
                <c:pt idx="523">
                  <c:v>42816</c:v>
                </c:pt>
                <c:pt idx="524">
                  <c:v>42817</c:v>
                </c:pt>
                <c:pt idx="525">
                  <c:v>42818</c:v>
                </c:pt>
                <c:pt idx="526">
                  <c:v>42821</c:v>
                </c:pt>
                <c:pt idx="527">
                  <c:v>42822</c:v>
                </c:pt>
                <c:pt idx="528">
                  <c:v>42823</c:v>
                </c:pt>
                <c:pt idx="529">
                  <c:v>42824</c:v>
                </c:pt>
                <c:pt idx="530">
                  <c:v>42825</c:v>
                </c:pt>
                <c:pt idx="531">
                  <c:v>42828</c:v>
                </c:pt>
                <c:pt idx="532">
                  <c:v>42829</c:v>
                </c:pt>
                <c:pt idx="533">
                  <c:v>42830</c:v>
                </c:pt>
                <c:pt idx="534">
                  <c:v>42832</c:v>
                </c:pt>
                <c:pt idx="535">
                  <c:v>42835</c:v>
                </c:pt>
                <c:pt idx="536">
                  <c:v>42838</c:v>
                </c:pt>
                <c:pt idx="537">
                  <c:v>42839</c:v>
                </c:pt>
                <c:pt idx="538">
                  <c:v>42842</c:v>
                </c:pt>
                <c:pt idx="539">
                  <c:v>42843</c:v>
                </c:pt>
                <c:pt idx="540">
                  <c:v>42844</c:v>
                </c:pt>
                <c:pt idx="541">
                  <c:v>42845</c:v>
                </c:pt>
                <c:pt idx="542">
                  <c:v>42846</c:v>
                </c:pt>
                <c:pt idx="543">
                  <c:v>42849</c:v>
                </c:pt>
                <c:pt idx="544">
                  <c:v>42850</c:v>
                </c:pt>
                <c:pt idx="545">
                  <c:v>42851</c:v>
                </c:pt>
                <c:pt idx="546">
                  <c:v>42852</c:v>
                </c:pt>
                <c:pt idx="547">
                  <c:v>42853</c:v>
                </c:pt>
                <c:pt idx="548">
                  <c:v>42858</c:v>
                </c:pt>
                <c:pt idx="549">
                  <c:v>42859</c:v>
                </c:pt>
                <c:pt idx="550">
                  <c:v>42860</c:v>
                </c:pt>
                <c:pt idx="551">
                  <c:v>42863</c:v>
                </c:pt>
                <c:pt idx="552">
                  <c:v>42864</c:v>
                </c:pt>
                <c:pt idx="553">
                  <c:v>42865</c:v>
                </c:pt>
                <c:pt idx="554">
                  <c:v>42866</c:v>
                </c:pt>
                <c:pt idx="555">
                  <c:v>42867</c:v>
                </c:pt>
                <c:pt idx="556">
                  <c:v>42870</c:v>
                </c:pt>
                <c:pt idx="557">
                  <c:v>42871</c:v>
                </c:pt>
                <c:pt idx="558">
                  <c:v>42872</c:v>
                </c:pt>
                <c:pt idx="559">
                  <c:v>42873</c:v>
                </c:pt>
                <c:pt idx="560">
                  <c:v>42874</c:v>
                </c:pt>
                <c:pt idx="561">
                  <c:v>42877</c:v>
                </c:pt>
                <c:pt idx="562">
                  <c:v>42878</c:v>
                </c:pt>
                <c:pt idx="563">
                  <c:v>42879</c:v>
                </c:pt>
                <c:pt idx="564">
                  <c:v>42880</c:v>
                </c:pt>
                <c:pt idx="565">
                  <c:v>42881</c:v>
                </c:pt>
                <c:pt idx="566">
                  <c:v>42884</c:v>
                </c:pt>
                <c:pt idx="567">
                  <c:v>42885</c:v>
                </c:pt>
                <c:pt idx="568">
                  <c:v>42886</c:v>
                </c:pt>
                <c:pt idx="569">
                  <c:v>42887</c:v>
                </c:pt>
                <c:pt idx="570">
                  <c:v>42888</c:v>
                </c:pt>
                <c:pt idx="571">
                  <c:v>42891</c:v>
                </c:pt>
                <c:pt idx="572">
                  <c:v>42892</c:v>
                </c:pt>
                <c:pt idx="573">
                  <c:v>42895</c:v>
                </c:pt>
                <c:pt idx="574">
                  <c:v>42898</c:v>
                </c:pt>
                <c:pt idx="575">
                  <c:v>42899</c:v>
                </c:pt>
                <c:pt idx="576">
                  <c:v>42900</c:v>
                </c:pt>
                <c:pt idx="577">
                  <c:v>42901</c:v>
                </c:pt>
                <c:pt idx="578">
                  <c:v>42902</c:v>
                </c:pt>
                <c:pt idx="579">
                  <c:v>42905</c:v>
                </c:pt>
                <c:pt idx="580">
                  <c:v>42906</c:v>
                </c:pt>
                <c:pt idx="581">
                  <c:v>42907</c:v>
                </c:pt>
                <c:pt idx="582">
                  <c:v>42908</c:v>
                </c:pt>
                <c:pt idx="583">
                  <c:v>42909</c:v>
                </c:pt>
                <c:pt idx="584">
                  <c:v>42912</c:v>
                </c:pt>
                <c:pt idx="585">
                  <c:v>42913</c:v>
                </c:pt>
                <c:pt idx="586">
                  <c:v>42914</c:v>
                </c:pt>
                <c:pt idx="587">
                  <c:v>42915</c:v>
                </c:pt>
                <c:pt idx="588">
                  <c:v>42916</c:v>
                </c:pt>
                <c:pt idx="589">
                  <c:v>42919</c:v>
                </c:pt>
                <c:pt idx="590">
                  <c:v>42920</c:v>
                </c:pt>
                <c:pt idx="591">
                  <c:v>42921</c:v>
                </c:pt>
                <c:pt idx="592">
                  <c:v>42922</c:v>
                </c:pt>
                <c:pt idx="593">
                  <c:v>42923</c:v>
                </c:pt>
                <c:pt idx="594">
                  <c:v>42926</c:v>
                </c:pt>
                <c:pt idx="595">
                  <c:v>42927</c:v>
                </c:pt>
                <c:pt idx="596">
                  <c:v>42928</c:v>
                </c:pt>
                <c:pt idx="597">
                  <c:v>42930</c:v>
                </c:pt>
                <c:pt idx="598">
                  <c:v>42933</c:v>
                </c:pt>
                <c:pt idx="599">
                  <c:v>42934</c:v>
                </c:pt>
                <c:pt idx="600">
                  <c:v>42935</c:v>
                </c:pt>
                <c:pt idx="601">
                  <c:v>42936</c:v>
                </c:pt>
                <c:pt idx="602">
                  <c:v>42937</c:v>
                </c:pt>
                <c:pt idx="603">
                  <c:v>42940</c:v>
                </c:pt>
                <c:pt idx="604">
                  <c:v>42941</c:v>
                </c:pt>
                <c:pt idx="605">
                  <c:v>42942</c:v>
                </c:pt>
                <c:pt idx="606">
                  <c:v>42943</c:v>
                </c:pt>
                <c:pt idx="607">
                  <c:v>42944</c:v>
                </c:pt>
                <c:pt idx="608">
                  <c:v>42947</c:v>
                </c:pt>
                <c:pt idx="609">
                  <c:v>42948</c:v>
                </c:pt>
                <c:pt idx="610">
                  <c:v>42949</c:v>
                </c:pt>
                <c:pt idx="611">
                  <c:v>42950</c:v>
                </c:pt>
                <c:pt idx="612">
                  <c:v>42951</c:v>
                </c:pt>
                <c:pt idx="613">
                  <c:v>42954</c:v>
                </c:pt>
                <c:pt idx="614">
                  <c:v>42955</c:v>
                </c:pt>
                <c:pt idx="615">
                  <c:v>42956</c:v>
                </c:pt>
                <c:pt idx="616">
                  <c:v>42957</c:v>
                </c:pt>
                <c:pt idx="617">
                  <c:v>42958</c:v>
                </c:pt>
                <c:pt idx="618">
                  <c:v>42961</c:v>
                </c:pt>
                <c:pt idx="619">
                  <c:v>42962</c:v>
                </c:pt>
                <c:pt idx="620">
                  <c:v>42963</c:v>
                </c:pt>
                <c:pt idx="621">
                  <c:v>42964</c:v>
                </c:pt>
                <c:pt idx="622">
                  <c:v>42965</c:v>
                </c:pt>
                <c:pt idx="623">
                  <c:v>42968</c:v>
                </c:pt>
                <c:pt idx="624">
                  <c:v>42969</c:v>
                </c:pt>
                <c:pt idx="625">
                  <c:v>42970</c:v>
                </c:pt>
                <c:pt idx="626">
                  <c:v>42971</c:v>
                </c:pt>
                <c:pt idx="627">
                  <c:v>42972</c:v>
                </c:pt>
                <c:pt idx="628">
                  <c:v>42975</c:v>
                </c:pt>
                <c:pt idx="629">
                  <c:v>42976</c:v>
                </c:pt>
                <c:pt idx="630">
                  <c:v>42977</c:v>
                </c:pt>
                <c:pt idx="631">
                  <c:v>42978</c:v>
                </c:pt>
                <c:pt idx="632">
                  <c:v>42979</c:v>
                </c:pt>
                <c:pt idx="633">
                  <c:v>42983</c:v>
                </c:pt>
                <c:pt idx="634">
                  <c:v>42984</c:v>
                </c:pt>
                <c:pt idx="635">
                  <c:v>42985</c:v>
                </c:pt>
                <c:pt idx="636">
                  <c:v>42986</c:v>
                </c:pt>
                <c:pt idx="637">
                  <c:v>42989</c:v>
                </c:pt>
                <c:pt idx="638">
                  <c:v>42990</c:v>
                </c:pt>
                <c:pt idx="639">
                  <c:v>42991</c:v>
                </c:pt>
                <c:pt idx="640">
                  <c:v>42992</c:v>
                </c:pt>
                <c:pt idx="641">
                  <c:v>42993</c:v>
                </c:pt>
                <c:pt idx="642">
                  <c:v>42996</c:v>
                </c:pt>
                <c:pt idx="643">
                  <c:v>42998</c:v>
                </c:pt>
                <c:pt idx="644">
                  <c:v>42999</c:v>
                </c:pt>
                <c:pt idx="645">
                  <c:v>43000</c:v>
                </c:pt>
                <c:pt idx="646">
                  <c:v>43003</c:v>
                </c:pt>
                <c:pt idx="647">
                  <c:v>43004</c:v>
                </c:pt>
                <c:pt idx="648">
                  <c:v>43005</c:v>
                </c:pt>
                <c:pt idx="649">
                  <c:v>43006</c:v>
                </c:pt>
                <c:pt idx="650">
                  <c:v>43007</c:v>
                </c:pt>
                <c:pt idx="651">
                  <c:v>43010</c:v>
                </c:pt>
                <c:pt idx="652">
                  <c:v>43011</c:v>
                </c:pt>
                <c:pt idx="653">
                  <c:v>43012</c:v>
                </c:pt>
                <c:pt idx="654">
                  <c:v>43013</c:v>
                </c:pt>
                <c:pt idx="655">
                  <c:v>43014</c:v>
                </c:pt>
                <c:pt idx="656">
                  <c:v>43017</c:v>
                </c:pt>
                <c:pt idx="657">
                  <c:v>43018</c:v>
                </c:pt>
                <c:pt idx="658">
                  <c:v>43019</c:v>
                </c:pt>
                <c:pt idx="659">
                  <c:v>43020</c:v>
                </c:pt>
                <c:pt idx="660">
                  <c:v>43021</c:v>
                </c:pt>
                <c:pt idx="661">
                  <c:v>43024</c:v>
                </c:pt>
                <c:pt idx="662">
                  <c:v>43025</c:v>
                </c:pt>
                <c:pt idx="663">
                  <c:v>43026</c:v>
                </c:pt>
                <c:pt idx="664">
                  <c:v>43027</c:v>
                </c:pt>
                <c:pt idx="665">
                  <c:v>43028</c:v>
                </c:pt>
                <c:pt idx="666">
                  <c:v>43031</c:v>
                </c:pt>
                <c:pt idx="667">
                  <c:v>43032</c:v>
                </c:pt>
                <c:pt idx="668">
                  <c:v>43033</c:v>
                </c:pt>
                <c:pt idx="669">
                  <c:v>43034</c:v>
                </c:pt>
                <c:pt idx="670">
                  <c:v>43035</c:v>
                </c:pt>
                <c:pt idx="671">
                  <c:v>43038</c:v>
                </c:pt>
                <c:pt idx="672">
                  <c:v>43039</c:v>
                </c:pt>
                <c:pt idx="673">
                  <c:v>43040</c:v>
                </c:pt>
                <c:pt idx="674">
                  <c:v>43041</c:v>
                </c:pt>
                <c:pt idx="675">
                  <c:v>43042</c:v>
                </c:pt>
                <c:pt idx="676">
                  <c:v>43045</c:v>
                </c:pt>
                <c:pt idx="677">
                  <c:v>43046</c:v>
                </c:pt>
                <c:pt idx="678">
                  <c:v>43047</c:v>
                </c:pt>
                <c:pt idx="679">
                  <c:v>43048</c:v>
                </c:pt>
                <c:pt idx="680">
                  <c:v>43049</c:v>
                </c:pt>
                <c:pt idx="681">
                  <c:v>43052</c:v>
                </c:pt>
                <c:pt idx="682">
                  <c:v>43053</c:v>
                </c:pt>
                <c:pt idx="683">
                  <c:v>43054</c:v>
                </c:pt>
                <c:pt idx="684">
                  <c:v>43055</c:v>
                </c:pt>
                <c:pt idx="685">
                  <c:v>43056</c:v>
                </c:pt>
                <c:pt idx="686">
                  <c:v>43059</c:v>
                </c:pt>
                <c:pt idx="687">
                  <c:v>43060</c:v>
                </c:pt>
                <c:pt idx="688">
                  <c:v>43061</c:v>
                </c:pt>
                <c:pt idx="689">
                  <c:v>43067</c:v>
                </c:pt>
                <c:pt idx="690">
                  <c:v>43068</c:v>
                </c:pt>
                <c:pt idx="691">
                  <c:v>43069</c:v>
                </c:pt>
                <c:pt idx="692">
                  <c:v>43070</c:v>
                </c:pt>
                <c:pt idx="693">
                  <c:v>43073</c:v>
                </c:pt>
                <c:pt idx="694">
                  <c:v>43074</c:v>
                </c:pt>
                <c:pt idx="695">
                  <c:v>43075</c:v>
                </c:pt>
                <c:pt idx="696">
                  <c:v>43076</c:v>
                </c:pt>
                <c:pt idx="697">
                  <c:v>43077</c:v>
                </c:pt>
                <c:pt idx="698">
                  <c:v>43080</c:v>
                </c:pt>
                <c:pt idx="699">
                  <c:v>43081</c:v>
                </c:pt>
                <c:pt idx="700">
                  <c:v>43082</c:v>
                </c:pt>
                <c:pt idx="701">
                  <c:v>43084</c:v>
                </c:pt>
                <c:pt idx="702">
                  <c:v>43087</c:v>
                </c:pt>
                <c:pt idx="703">
                  <c:v>43088</c:v>
                </c:pt>
                <c:pt idx="704">
                  <c:v>43089</c:v>
                </c:pt>
                <c:pt idx="705">
                  <c:v>43090</c:v>
                </c:pt>
                <c:pt idx="706">
                  <c:v>43091</c:v>
                </c:pt>
                <c:pt idx="707">
                  <c:v>43094</c:v>
                </c:pt>
                <c:pt idx="708">
                  <c:v>43095</c:v>
                </c:pt>
                <c:pt idx="709">
                  <c:v>43098</c:v>
                </c:pt>
                <c:pt idx="710">
                  <c:v>43102</c:v>
                </c:pt>
                <c:pt idx="711">
                  <c:v>43103</c:v>
                </c:pt>
                <c:pt idx="712">
                  <c:v>43104</c:v>
                </c:pt>
                <c:pt idx="713">
                  <c:v>43105</c:v>
                </c:pt>
                <c:pt idx="714">
                  <c:v>43108</c:v>
                </c:pt>
                <c:pt idx="715">
                  <c:v>43109</c:v>
                </c:pt>
                <c:pt idx="716">
                  <c:v>43110</c:v>
                </c:pt>
                <c:pt idx="717">
                  <c:v>43111</c:v>
                </c:pt>
                <c:pt idx="718">
                  <c:v>43112</c:v>
                </c:pt>
                <c:pt idx="719">
                  <c:v>43115</c:v>
                </c:pt>
                <c:pt idx="720">
                  <c:v>43116</c:v>
                </c:pt>
                <c:pt idx="721">
                  <c:v>43117</c:v>
                </c:pt>
                <c:pt idx="722">
                  <c:v>43118</c:v>
                </c:pt>
                <c:pt idx="723">
                  <c:v>43119</c:v>
                </c:pt>
                <c:pt idx="724">
                  <c:v>43122</c:v>
                </c:pt>
                <c:pt idx="725">
                  <c:v>43123</c:v>
                </c:pt>
                <c:pt idx="726">
                  <c:v>43124</c:v>
                </c:pt>
                <c:pt idx="727">
                  <c:v>43125</c:v>
                </c:pt>
                <c:pt idx="728">
                  <c:v>43126</c:v>
                </c:pt>
                <c:pt idx="729">
                  <c:v>43129</c:v>
                </c:pt>
                <c:pt idx="730">
                  <c:v>43130</c:v>
                </c:pt>
                <c:pt idx="731">
                  <c:v>43131</c:v>
                </c:pt>
                <c:pt idx="732">
                  <c:v>43132</c:v>
                </c:pt>
                <c:pt idx="733">
                  <c:v>43133</c:v>
                </c:pt>
                <c:pt idx="734">
                  <c:v>43136</c:v>
                </c:pt>
                <c:pt idx="735">
                  <c:v>43137</c:v>
                </c:pt>
                <c:pt idx="736">
                  <c:v>43138</c:v>
                </c:pt>
                <c:pt idx="737">
                  <c:v>43139</c:v>
                </c:pt>
                <c:pt idx="738">
                  <c:v>43140</c:v>
                </c:pt>
                <c:pt idx="739">
                  <c:v>43143</c:v>
                </c:pt>
                <c:pt idx="740">
                  <c:v>43144</c:v>
                </c:pt>
                <c:pt idx="741">
                  <c:v>43152</c:v>
                </c:pt>
                <c:pt idx="742">
                  <c:v>43153</c:v>
                </c:pt>
                <c:pt idx="743">
                  <c:v>43154</c:v>
                </c:pt>
                <c:pt idx="744">
                  <c:v>43157</c:v>
                </c:pt>
                <c:pt idx="745">
                  <c:v>43158</c:v>
                </c:pt>
                <c:pt idx="746">
                  <c:v>43159</c:v>
                </c:pt>
                <c:pt idx="747">
                  <c:v>43160</c:v>
                </c:pt>
                <c:pt idx="748">
                  <c:v>43161</c:v>
                </c:pt>
                <c:pt idx="749">
                  <c:v>43164</c:v>
                </c:pt>
                <c:pt idx="750">
                  <c:v>43165</c:v>
                </c:pt>
                <c:pt idx="751">
                  <c:v>43166</c:v>
                </c:pt>
                <c:pt idx="752">
                  <c:v>43167</c:v>
                </c:pt>
                <c:pt idx="753">
                  <c:v>43168</c:v>
                </c:pt>
                <c:pt idx="754">
                  <c:v>43171</c:v>
                </c:pt>
                <c:pt idx="755">
                  <c:v>43172</c:v>
                </c:pt>
                <c:pt idx="756">
                  <c:v>43173</c:v>
                </c:pt>
                <c:pt idx="757">
                  <c:v>43174</c:v>
                </c:pt>
                <c:pt idx="758">
                  <c:v>43175</c:v>
                </c:pt>
                <c:pt idx="759">
                  <c:v>43178</c:v>
                </c:pt>
                <c:pt idx="760">
                  <c:v>43179</c:v>
                </c:pt>
                <c:pt idx="761">
                  <c:v>43180</c:v>
                </c:pt>
                <c:pt idx="762">
                  <c:v>43181</c:v>
                </c:pt>
                <c:pt idx="763">
                  <c:v>43182</c:v>
                </c:pt>
                <c:pt idx="764">
                  <c:v>43185</c:v>
                </c:pt>
                <c:pt idx="765">
                  <c:v>43186</c:v>
                </c:pt>
                <c:pt idx="766">
                  <c:v>43187</c:v>
                </c:pt>
                <c:pt idx="767">
                  <c:v>43188</c:v>
                </c:pt>
                <c:pt idx="768">
                  <c:v>43189</c:v>
                </c:pt>
                <c:pt idx="769">
                  <c:v>43192</c:v>
                </c:pt>
                <c:pt idx="770">
                  <c:v>43193</c:v>
                </c:pt>
                <c:pt idx="771">
                  <c:v>43195</c:v>
                </c:pt>
                <c:pt idx="772">
                  <c:v>43196</c:v>
                </c:pt>
                <c:pt idx="773">
                  <c:v>43199</c:v>
                </c:pt>
                <c:pt idx="774">
                  <c:v>43200</c:v>
                </c:pt>
                <c:pt idx="775">
                  <c:v>43201</c:v>
                </c:pt>
                <c:pt idx="776">
                  <c:v>43203</c:v>
                </c:pt>
                <c:pt idx="777">
                  <c:v>43206</c:v>
                </c:pt>
                <c:pt idx="778">
                  <c:v>43207</c:v>
                </c:pt>
                <c:pt idx="779">
                  <c:v>43208</c:v>
                </c:pt>
                <c:pt idx="780">
                  <c:v>43209</c:v>
                </c:pt>
                <c:pt idx="781">
                  <c:v>43210</c:v>
                </c:pt>
                <c:pt idx="782">
                  <c:v>43213</c:v>
                </c:pt>
                <c:pt idx="783">
                  <c:v>43214</c:v>
                </c:pt>
                <c:pt idx="784">
                  <c:v>43216</c:v>
                </c:pt>
                <c:pt idx="785">
                  <c:v>43217</c:v>
                </c:pt>
                <c:pt idx="786">
                  <c:v>43222</c:v>
                </c:pt>
                <c:pt idx="787">
                  <c:v>43223</c:v>
                </c:pt>
                <c:pt idx="788">
                  <c:v>43224</c:v>
                </c:pt>
                <c:pt idx="789">
                  <c:v>43227</c:v>
                </c:pt>
                <c:pt idx="790">
                  <c:v>43229</c:v>
                </c:pt>
                <c:pt idx="791">
                  <c:v>43231</c:v>
                </c:pt>
                <c:pt idx="792">
                  <c:v>43234</c:v>
                </c:pt>
                <c:pt idx="793">
                  <c:v>43235</c:v>
                </c:pt>
                <c:pt idx="794">
                  <c:v>43236</c:v>
                </c:pt>
                <c:pt idx="795">
                  <c:v>43238</c:v>
                </c:pt>
                <c:pt idx="796">
                  <c:v>43241</c:v>
                </c:pt>
                <c:pt idx="797">
                  <c:v>43242</c:v>
                </c:pt>
                <c:pt idx="798">
                  <c:v>43243</c:v>
                </c:pt>
                <c:pt idx="799">
                  <c:v>43244</c:v>
                </c:pt>
                <c:pt idx="800">
                  <c:v>43245</c:v>
                </c:pt>
                <c:pt idx="801">
                  <c:v>43248</c:v>
                </c:pt>
                <c:pt idx="802">
                  <c:v>43249</c:v>
                </c:pt>
                <c:pt idx="803">
                  <c:v>43250</c:v>
                </c:pt>
                <c:pt idx="804">
                  <c:v>43252</c:v>
                </c:pt>
                <c:pt idx="805">
                  <c:v>43255</c:v>
                </c:pt>
                <c:pt idx="806">
                  <c:v>43257</c:v>
                </c:pt>
                <c:pt idx="807">
                  <c:v>43258</c:v>
                </c:pt>
                <c:pt idx="808">
                  <c:v>43259</c:v>
                </c:pt>
                <c:pt idx="809">
                  <c:v>43262</c:v>
                </c:pt>
                <c:pt idx="810">
                  <c:v>43263</c:v>
                </c:pt>
                <c:pt idx="811">
                  <c:v>43264</c:v>
                </c:pt>
                <c:pt idx="812">
                  <c:v>43265</c:v>
                </c:pt>
                <c:pt idx="813">
                  <c:v>43266</c:v>
                </c:pt>
                <c:pt idx="814">
                  <c:v>43269</c:v>
                </c:pt>
                <c:pt idx="815">
                  <c:v>43270</c:v>
                </c:pt>
                <c:pt idx="816">
                  <c:v>43271</c:v>
                </c:pt>
                <c:pt idx="817">
                  <c:v>43272</c:v>
                </c:pt>
                <c:pt idx="818">
                  <c:v>43273</c:v>
                </c:pt>
                <c:pt idx="819">
                  <c:v>43276</c:v>
                </c:pt>
                <c:pt idx="820">
                  <c:v>43277</c:v>
                </c:pt>
                <c:pt idx="821">
                  <c:v>43278</c:v>
                </c:pt>
                <c:pt idx="822">
                  <c:v>43279</c:v>
                </c:pt>
                <c:pt idx="823">
                  <c:v>43280</c:v>
                </c:pt>
                <c:pt idx="824">
                  <c:v>43283</c:v>
                </c:pt>
                <c:pt idx="825">
                  <c:v>43284</c:v>
                </c:pt>
                <c:pt idx="826">
                  <c:v>43285</c:v>
                </c:pt>
                <c:pt idx="827">
                  <c:v>43286</c:v>
                </c:pt>
                <c:pt idx="828">
                  <c:v>43287</c:v>
                </c:pt>
                <c:pt idx="829">
                  <c:v>43290</c:v>
                </c:pt>
                <c:pt idx="830">
                  <c:v>43292</c:v>
                </c:pt>
                <c:pt idx="831">
                  <c:v>43293</c:v>
                </c:pt>
                <c:pt idx="832">
                  <c:v>43294</c:v>
                </c:pt>
                <c:pt idx="833">
                  <c:v>43297</c:v>
                </c:pt>
                <c:pt idx="834">
                  <c:v>43298</c:v>
                </c:pt>
                <c:pt idx="835">
                  <c:v>43299</c:v>
                </c:pt>
                <c:pt idx="836">
                  <c:v>43300</c:v>
                </c:pt>
                <c:pt idx="837">
                  <c:v>43301</c:v>
                </c:pt>
                <c:pt idx="838">
                  <c:v>43304</c:v>
                </c:pt>
                <c:pt idx="839">
                  <c:v>43305</c:v>
                </c:pt>
                <c:pt idx="840">
                  <c:v>43306</c:v>
                </c:pt>
                <c:pt idx="841">
                  <c:v>43307</c:v>
                </c:pt>
                <c:pt idx="842">
                  <c:v>43308</c:v>
                </c:pt>
                <c:pt idx="843">
                  <c:v>43311</c:v>
                </c:pt>
                <c:pt idx="844">
                  <c:v>43312</c:v>
                </c:pt>
                <c:pt idx="845">
                  <c:v>43313</c:v>
                </c:pt>
                <c:pt idx="846">
                  <c:v>43314</c:v>
                </c:pt>
                <c:pt idx="847">
                  <c:v>43315</c:v>
                </c:pt>
                <c:pt idx="848">
                  <c:v>43318</c:v>
                </c:pt>
                <c:pt idx="849">
                  <c:v>43319</c:v>
                </c:pt>
                <c:pt idx="850">
                  <c:v>43320</c:v>
                </c:pt>
                <c:pt idx="851">
                  <c:v>43321</c:v>
                </c:pt>
                <c:pt idx="852">
                  <c:v>43322</c:v>
                </c:pt>
                <c:pt idx="853">
                  <c:v>43325</c:v>
                </c:pt>
                <c:pt idx="854">
                  <c:v>43326</c:v>
                </c:pt>
                <c:pt idx="855">
                  <c:v>43327</c:v>
                </c:pt>
                <c:pt idx="856">
                  <c:v>43328</c:v>
                </c:pt>
                <c:pt idx="857">
                  <c:v>43329</c:v>
                </c:pt>
                <c:pt idx="858">
                  <c:v>43332</c:v>
                </c:pt>
                <c:pt idx="859">
                  <c:v>43333</c:v>
                </c:pt>
                <c:pt idx="860">
                  <c:v>43334</c:v>
                </c:pt>
                <c:pt idx="861">
                  <c:v>43335</c:v>
                </c:pt>
                <c:pt idx="862">
                  <c:v>43336</c:v>
                </c:pt>
                <c:pt idx="863">
                  <c:v>43339</c:v>
                </c:pt>
                <c:pt idx="864">
                  <c:v>43340</c:v>
                </c:pt>
                <c:pt idx="865">
                  <c:v>43341</c:v>
                </c:pt>
                <c:pt idx="866">
                  <c:v>43342</c:v>
                </c:pt>
                <c:pt idx="867">
                  <c:v>43347</c:v>
                </c:pt>
                <c:pt idx="868">
                  <c:v>43348</c:v>
                </c:pt>
                <c:pt idx="869">
                  <c:v>43349</c:v>
                </c:pt>
                <c:pt idx="870">
                  <c:v>43350</c:v>
                </c:pt>
                <c:pt idx="871">
                  <c:v>43353</c:v>
                </c:pt>
                <c:pt idx="872">
                  <c:v>43354</c:v>
                </c:pt>
                <c:pt idx="873">
                  <c:v>43355</c:v>
                </c:pt>
                <c:pt idx="874">
                  <c:v>43356</c:v>
                </c:pt>
                <c:pt idx="875">
                  <c:v>43357</c:v>
                </c:pt>
                <c:pt idx="876">
                  <c:v>43360</c:v>
                </c:pt>
                <c:pt idx="877">
                  <c:v>43361</c:v>
                </c:pt>
                <c:pt idx="878">
                  <c:v>43362</c:v>
                </c:pt>
                <c:pt idx="879">
                  <c:v>43363</c:v>
                </c:pt>
                <c:pt idx="880">
                  <c:v>43364</c:v>
                </c:pt>
                <c:pt idx="881">
                  <c:v>43367</c:v>
                </c:pt>
                <c:pt idx="882">
                  <c:v>43368</c:v>
                </c:pt>
                <c:pt idx="883">
                  <c:v>43369</c:v>
                </c:pt>
                <c:pt idx="884">
                  <c:v>43370</c:v>
                </c:pt>
                <c:pt idx="885">
                  <c:v>43371</c:v>
                </c:pt>
                <c:pt idx="886">
                  <c:v>43374</c:v>
                </c:pt>
                <c:pt idx="887">
                  <c:v>43375</c:v>
                </c:pt>
                <c:pt idx="888">
                  <c:v>43376</c:v>
                </c:pt>
                <c:pt idx="889">
                  <c:v>43377</c:v>
                </c:pt>
                <c:pt idx="890">
                  <c:v>43378</c:v>
                </c:pt>
                <c:pt idx="891">
                  <c:v>43381</c:v>
                </c:pt>
                <c:pt idx="892">
                  <c:v>43382</c:v>
                </c:pt>
                <c:pt idx="893">
                  <c:v>43383</c:v>
                </c:pt>
                <c:pt idx="894">
                  <c:v>43384</c:v>
                </c:pt>
                <c:pt idx="895">
                  <c:v>43385</c:v>
                </c:pt>
                <c:pt idx="896">
                  <c:v>43388</c:v>
                </c:pt>
                <c:pt idx="897">
                  <c:v>43389</c:v>
                </c:pt>
                <c:pt idx="898">
                  <c:v>43390</c:v>
                </c:pt>
                <c:pt idx="899">
                  <c:v>43391</c:v>
                </c:pt>
                <c:pt idx="900">
                  <c:v>43392</c:v>
                </c:pt>
                <c:pt idx="901">
                  <c:v>43395</c:v>
                </c:pt>
                <c:pt idx="902">
                  <c:v>43396</c:v>
                </c:pt>
                <c:pt idx="903">
                  <c:v>43397</c:v>
                </c:pt>
                <c:pt idx="904">
                  <c:v>43398</c:v>
                </c:pt>
                <c:pt idx="905">
                  <c:v>43399</c:v>
                </c:pt>
                <c:pt idx="906">
                  <c:v>43402</c:v>
                </c:pt>
                <c:pt idx="907">
                  <c:v>43403</c:v>
                </c:pt>
                <c:pt idx="908">
                  <c:v>43404</c:v>
                </c:pt>
                <c:pt idx="909">
                  <c:v>43405</c:v>
                </c:pt>
                <c:pt idx="910">
                  <c:v>43406</c:v>
                </c:pt>
                <c:pt idx="911">
                  <c:v>43409</c:v>
                </c:pt>
                <c:pt idx="912">
                  <c:v>43410</c:v>
                </c:pt>
                <c:pt idx="913">
                  <c:v>43411</c:v>
                </c:pt>
                <c:pt idx="914">
                  <c:v>43412</c:v>
                </c:pt>
                <c:pt idx="915">
                  <c:v>43413</c:v>
                </c:pt>
                <c:pt idx="916">
                  <c:v>43417</c:v>
                </c:pt>
                <c:pt idx="917">
                  <c:v>43418</c:v>
                </c:pt>
                <c:pt idx="918">
                  <c:v>43419</c:v>
                </c:pt>
                <c:pt idx="919">
                  <c:v>43420</c:v>
                </c:pt>
                <c:pt idx="920">
                  <c:v>43423</c:v>
                </c:pt>
                <c:pt idx="921">
                  <c:v>43424</c:v>
                </c:pt>
                <c:pt idx="922">
                  <c:v>43425</c:v>
                </c:pt>
                <c:pt idx="923">
                  <c:v>43426</c:v>
                </c:pt>
                <c:pt idx="924">
                  <c:v>43427</c:v>
                </c:pt>
                <c:pt idx="925">
                  <c:v>43430</c:v>
                </c:pt>
                <c:pt idx="926">
                  <c:v>43431</c:v>
                </c:pt>
                <c:pt idx="927">
                  <c:v>43432</c:v>
                </c:pt>
                <c:pt idx="928">
                  <c:v>43433</c:v>
                </c:pt>
                <c:pt idx="929">
                  <c:v>43434</c:v>
                </c:pt>
                <c:pt idx="930">
                  <c:v>43437</c:v>
                </c:pt>
                <c:pt idx="931">
                  <c:v>43438</c:v>
                </c:pt>
                <c:pt idx="932">
                  <c:v>43439</c:v>
                </c:pt>
                <c:pt idx="933">
                  <c:v>43440</c:v>
                </c:pt>
                <c:pt idx="934">
                  <c:v>43441</c:v>
                </c:pt>
                <c:pt idx="935">
                  <c:v>43444</c:v>
                </c:pt>
                <c:pt idx="936">
                  <c:v>43445</c:v>
                </c:pt>
                <c:pt idx="937">
                  <c:v>43446</c:v>
                </c:pt>
                <c:pt idx="938">
                  <c:v>43447</c:v>
                </c:pt>
                <c:pt idx="939">
                  <c:v>43448</c:v>
                </c:pt>
                <c:pt idx="940">
                  <c:v>43451</c:v>
                </c:pt>
                <c:pt idx="941">
                  <c:v>43452</c:v>
                </c:pt>
                <c:pt idx="942">
                  <c:v>43453</c:v>
                </c:pt>
                <c:pt idx="943">
                  <c:v>43454</c:v>
                </c:pt>
                <c:pt idx="944">
                  <c:v>43455</c:v>
                </c:pt>
                <c:pt idx="945">
                  <c:v>43458</c:v>
                </c:pt>
                <c:pt idx="946">
                  <c:v>43460</c:v>
                </c:pt>
                <c:pt idx="947">
                  <c:v>43461</c:v>
                </c:pt>
                <c:pt idx="948">
                  <c:v>43462</c:v>
                </c:pt>
                <c:pt idx="949">
                  <c:v>43467</c:v>
                </c:pt>
                <c:pt idx="950">
                  <c:v>43468</c:v>
                </c:pt>
                <c:pt idx="951">
                  <c:v>43469</c:v>
                </c:pt>
                <c:pt idx="952">
                  <c:v>43472</c:v>
                </c:pt>
                <c:pt idx="953">
                  <c:v>43473</c:v>
                </c:pt>
                <c:pt idx="954">
                  <c:v>43475</c:v>
                </c:pt>
                <c:pt idx="955">
                  <c:v>43476</c:v>
                </c:pt>
                <c:pt idx="956">
                  <c:v>43479</c:v>
                </c:pt>
                <c:pt idx="957">
                  <c:v>43480</c:v>
                </c:pt>
                <c:pt idx="958">
                  <c:v>43481</c:v>
                </c:pt>
                <c:pt idx="959">
                  <c:v>43482</c:v>
                </c:pt>
                <c:pt idx="960">
                  <c:v>43483</c:v>
                </c:pt>
                <c:pt idx="961">
                  <c:v>43486</c:v>
                </c:pt>
                <c:pt idx="962">
                  <c:v>43487</c:v>
                </c:pt>
                <c:pt idx="963">
                  <c:v>43488</c:v>
                </c:pt>
                <c:pt idx="964">
                  <c:v>43489</c:v>
                </c:pt>
                <c:pt idx="965">
                  <c:v>43490</c:v>
                </c:pt>
                <c:pt idx="966">
                  <c:v>43493</c:v>
                </c:pt>
                <c:pt idx="967">
                  <c:v>43494</c:v>
                </c:pt>
                <c:pt idx="968">
                  <c:v>43495</c:v>
                </c:pt>
                <c:pt idx="969">
                  <c:v>43496</c:v>
                </c:pt>
                <c:pt idx="970">
                  <c:v>43497</c:v>
                </c:pt>
                <c:pt idx="971">
                  <c:v>43507</c:v>
                </c:pt>
                <c:pt idx="972">
                  <c:v>43508</c:v>
                </c:pt>
                <c:pt idx="973">
                  <c:v>43509</c:v>
                </c:pt>
                <c:pt idx="974">
                  <c:v>43510</c:v>
                </c:pt>
                <c:pt idx="975">
                  <c:v>43511</c:v>
                </c:pt>
                <c:pt idx="976">
                  <c:v>43514</c:v>
                </c:pt>
                <c:pt idx="977">
                  <c:v>43515</c:v>
                </c:pt>
                <c:pt idx="978">
                  <c:v>43516</c:v>
                </c:pt>
                <c:pt idx="979">
                  <c:v>43517</c:v>
                </c:pt>
                <c:pt idx="980">
                  <c:v>43518</c:v>
                </c:pt>
                <c:pt idx="981">
                  <c:v>43521</c:v>
                </c:pt>
                <c:pt idx="982">
                  <c:v>43522</c:v>
                </c:pt>
                <c:pt idx="983">
                  <c:v>43523</c:v>
                </c:pt>
                <c:pt idx="984">
                  <c:v>43525</c:v>
                </c:pt>
                <c:pt idx="985">
                  <c:v>43528</c:v>
                </c:pt>
                <c:pt idx="986">
                  <c:v>43529</c:v>
                </c:pt>
                <c:pt idx="987">
                  <c:v>43530</c:v>
                </c:pt>
                <c:pt idx="988">
                  <c:v>43531</c:v>
                </c:pt>
                <c:pt idx="989">
                  <c:v>43532</c:v>
                </c:pt>
                <c:pt idx="990">
                  <c:v>43535</c:v>
                </c:pt>
                <c:pt idx="991">
                  <c:v>43536</c:v>
                </c:pt>
                <c:pt idx="992">
                  <c:v>43537</c:v>
                </c:pt>
                <c:pt idx="993">
                  <c:v>43539</c:v>
                </c:pt>
                <c:pt idx="994">
                  <c:v>43542</c:v>
                </c:pt>
                <c:pt idx="995">
                  <c:v>43543</c:v>
                </c:pt>
                <c:pt idx="996">
                  <c:v>43544</c:v>
                </c:pt>
                <c:pt idx="997">
                  <c:v>43545</c:v>
                </c:pt>
                <c:pt idx="998">
                  <c:v>43546</c:v>
                </c:pt>
                <c:pt idx="999">
                  <c:v>43549</c:v>
                </c:pt>
                <c:pt idx="1000">
                  <c:v>43550</c:v>
                </c:pt>
                <c:pt idx="1001">
                  <c:v>43551</c:v>
                </c:pt>
                <c:pt idx="1002">
                  <c:v>43552</c:v>
                </c:pt>
                <c:pt idx="1003">
                  <c:v>43553</c:v>
                </c:pt>
                <c:pt idx="1004">
                  <c:v>43556</c:v>
                </c:pt>
                <c:pt idx="1005">
                  <c:v>43557</c:v>
                </c:pt>
                <c:pt idx="1006">
                  <c:v>43558</c:v>
                </c:pt>
                <c:pt idx="1007">
                  <c:v>43559</c:v>
                </c:pt>
                <c:pt idx="1008">
                  <c:v>43560</c:v>
                </c:pt>
                <c:pt idx="1009">
                  <c:v>43563</c:v>
                </c:pt>
                <c:pt idx="1010">
                  <c:v>43564</c:v>
                </c:pt>
                <c:pt idx="1011">
                  <c:v>43565</c:v>
                </c:pt>
                <c:pt idx="1012">
                  <c:v>43571</c:v>
                </c:pt>
                <c:pt idx="1013">
                  <c:v>43572</c:v>
                </c:pt>
                <c:pt idx="1014">
                  <c:v>43573</c:v>
                </c:pt>
                <c:pt idx="1015">
                  <c:v>43574</c:v>
                </c:pt>
                <c:pt idx="1016">
                  <c:v>43577</c:v>
                </c:pt>
                <c:pt idx="1017">
                  <c:v>43578</c:v>
                </c:pt>
                <c:pt idx="1018">
                  <c:v>43579</c:v>
                </c:pt>
                <c:pt idx="1019">
                  <c:v>43580</c:v>
                </c:pt>
                <c:pt idx="1020">
                  <c:v>43581</c:v>
                </c:pt>
                <c:pt idx="1021">
                  <c:v>43587</c:v>
                </c:pt>
                <c:pt idx="1022">
                  <c:v>43588</c:v>
                </c:pt>
                <c:pt idx="1023">
                  <c:v>43591</c:v>
                </c:pt>
                <c:pt idx="1024">
                  <c:v>43592</c:v>
                </c:pt>
                <c:pt idx="1025">
                  <c:v>43593</c:v>
                </c:pt>
                <c:pt idx="1026">
                  <c:v>43594</c:v>
                </c:pt>
                <c:pt idx="1027">
                  <c:v>43595</c:v>
                </c:pt>
                <c:pt idx="1028">
                  <c:v>43598</c:v>
                </c:pt>
                <c:pt idx="1029">
                  <c:v>43599</c:v>
                </c:pt>
                <c:pt idx="1030">
                  <c:v>43600</c:v>
                </c:pt>
                <c:pt idx="1031">
                  <c:v>43602</c:v>
                </c:pt>
                <c:pt idx="1032">
                  <c:v>43605</c:v>
                </c:pt>
                <c:pt idx="1033">
                  <c:v>43606</c:v>
                </c:pt>
                <c:pt idx="1034">
                  <c:v>43607</c:v>
                </c:pt>
                <c:pt idx="1035">
                  <c:v>43608</c:v>
                </c:pt>
                <c:pt idx="1036">
                  <c:v>43609</c:v>
                </c:pt>
                <c:pt idx="1037">
                  <c:v>43612</c:v>
                </c:pt>
                <c:pt idx="1038">
                  <c:v>43613</c:v>
                </c:pt>
                <c:pt idx="1039">
                  <c:v>43614</c:v>
                </c:pt>
                <c:pt idx="1040">
                  <c:v>43615</c:v>
                </c:pt>
                <c:pt idx="1041">
                  <c:v>43616</c:v>
                </c:pt>
                <c:pt idx="1042">
                  <c:v>43619</c:v>
                </c:pt>
                <c:pt idx="1043">
                  <c:v>43620</c:v>
                </c:pt>
                <c:pt idx="1044">
                  <c:v>43621</c:v>
                </c:pt>
                <c:pt idx="1045">
                  <c:v>43622</c:v>
                </c:pt>
                <c:pt idx="1046">
                  <c:v>43623</c:v>
                </c:pt>
                <c:pt idx="1047">
                  <c:v>43626</c:v>
                </c:pt>
                <c:pt idx="1048">
                  <c:v>43627</c:v>
                </c:pt>
                <c:pt idx="1049">
                  <c:v>43628</c:v>
                </c:pt>
                <c:pt idx="1050">
                  <c:v>43629</c:v>
                </c:pt>
                <c:pt idx="1051">
                  <c:v>43630</c:v>
                </c:pt>
                <c:pt idx="1052">
                  <c:v>43633</c:v>
                </c:pt>
                <c:pt idx="1053">
                  <c:v>43634</c:v>
                </c:pt>
                <c:pt idx="1054">
                  <c:v>43635</c:v>
                </c:pt>
                <c:pt idx="1055">
                  <c:v>43636</c:v>
                </c:pt>
                <c:pt idx="1056">
                  <c:v>43637</c:v>
                </c:pt>
                <c:pt idx="1057">
                  <c:v>43640</c:v>
                </c:pt>
                <c:pt idx="1058">
                  <c:v>43641</c:v>
                </c:pt>
                <c:pt idx="1059">
                  <c:v>43642</c:v>
                </c:pt>
                <c:pt idx="1060">
                  <c:v>43643</c:v>
                </c:pt>
                <c:pt idx="1061">
                  <c:v>43644</c:v>
                </c:pt>
                <c:pt idx="1062">
                  <c:v>43647</c:v>
                </c:pt>
                <c:pt idx="1063">
                  <c:v>43648</c:v>
                </c:pt>
                <c:pt idx="1064">
                  <c:v>43649</c:v>
                </c:pt>
                <c:pt idx="1065">
                  <c:v>43650</c:v>
                </c:pt>
                <c:pt idx="1066">
                  <c:v>43651</c:v>
                </c:pt>
                <c:pt idx="1067">
                  <c:v>43654</c:v>
                </c:pt>
                <c:pt idx="1068">
                  <c:v>43655</c:v>
                </c:pt>
                <c:pt idx="1069">
                  <c:v>43656</c:v>
                </c:pt>
                <c:pt idx="1070">
                  <c:v>43657</c:v>
                </c:pt>
                <c:pt idx="1071">
                  <c:v>43658</c:v>
                </c:pt>
                <c:pt idx="1072">
                  <c:v>43661</c:v>
                </c:pt>
                <c:pt idx="1073">
                  <c:v>43662</c:v>
                </c:pt>
                <c:pt idx="1074">
                  <c:v>43664</c:v>
                </c:pt>
                <c:pt idx="1075">
                  <c:v>43665</c:v>
                </c:pt>
                <c:pt idx="1076">
                  <c:v>43668</c:v>
                </c:pt>
                <c:pt idx="1077">
                  <c:v>43669</c:v>
                </c:pt>
                <c:pt idx="1078">
                  <c:v>43670</c:v>
                </c:pt>
                <c:pt idx="1079">
                  <c:v>43671</c:v>
                </c:pt>
                <c:pt idx="1080">
                  <c:v>43672</c:v>
                </c:pt>
                <c:pt idx="1081">
                  <c:v>43675</c:v>
                </c:pt>
                <c:pt idx="1082">
                  <c:v>43676</c:v>
                </c:pt>
                <c:pt idx="1083">
                  <c:v>43677</c:v>
                </c:pt>
                <c:pt idx="1084">
                  <c:v>43678</c:v>
                </c:pt>
                <c:pt idx="1085">
                  <c:v>43679</c:v>
                </c:pt>
                <c:pt idx="1086">
                  <c:v>43682</c:v>
                </c:pt>
                <c:pt idx="1087">
                  <c:v>43683</c:v>
                </c:pt>
                <c:pt idx="1088">
                  <c:v>43684</c:v>
                </c:pt>
                <c:pt idx="1089">
                  <c:v>43685</c:v>
                </c:pt>
                <c:pt idx="1090">
                  <c:v>43686</c:v>
                </c:pt>
                <c:pt idx="1091">
                  <c:v>43689</c:v>
                </c:pt>
                <c:pt idx="1092">
                  <c:v>43690</c:v>
                </c:pt>
                <c:pt idx="1093">
                  <c:v>43691</c:v>
                </c:pt>
                <c:pt idx="1094">
                  <c:v>43692</c:v>
                </c:pt>
                <c:pt idx="1095">
                  <c:v>43693</c:v>
                </c:pt>
                <c:pt idx="1096">
                  <c:v>43696</c:v>
                </c:pt>
                <c:pt idx="1097">
                  <c:v>43697</c:v>
                </c:pt>
                <c:pt idx="1098">
                  <c:v>43698</c:v>
                </c:pt>
                <c:pt idx="1099">
                  <c:v>43699</c:v>
                </c:pt>
                <c:pt idx="1100">
                  <c:v>43700</c:v>
                </c:pt>
                <c:pt idx="1101">
                  <c:v>43703</c:v>
                </c:pt>
                <c:pt idx="1102">
                  <c:v>43704</c:v>
                </c:pt>
                <c:pt idx="1103">
                  <c:v>43705</c:v>
                </c:pt>
                <c:pt idx="1104">
                  <c:v>43706</c:v>
                </c:pt>
                <c:pt idx="1105">
                  <c:v>43707</c:v>
                </c:pt>
                <c:pt idx="1106">
                  <c:v>43711</c:v>
                </c:pt>
                <c:pt idx="1107">
                  <c:v>43712</c:v>
                </c:pt>
                <c:pt idx="1108">
                  <c:v>43713</c:v>
                </c:pt>
                <c:pt idx="1109">
                  <c:v>43714</c:v>
                </c:pt>
                <c:pt idx="1110">
                  <c:v>43718</c:v>
                </c:pt>
                <c:pt idx="1111">
                  <c:v>43719</c:v>
                </c:pt>
                <c:pt idx="1112">
                  <c:v>43720</c:v>
                </c:pt>
                <c:pt idx="1113">
                  <c:v>43721</c:v>
                </c:pt>
                <c:pt idx="1114">
                  <c:v>43724</c:v>
                </c:pt>
                <c:pt idx="1115">
                  <c:v>43725</c:v>
                </c:pt>
                <c:pt idx="1116">
                  <c:v>43726</c:v>
                </c:pt>
                <c:pt idx="1117">
                  <c:v>43727</c:v>
                </c:pt>
                <c:pt idx="1118">
                  <c:v>43728</c:v>
                </c:pt>
                <c:pt idx="1119">
                  <c:v>43731</c:v>
                </c:pt>
                <c:pt idx="1120">
                  <c:v>43732</c:v>
                </c:pt>
                <c:pt idx="1121">
                  <c:v>43733</c:v>
                </c:pt>
                <c:pt idx="1122">
                  <c:v>43734</c:v>
                </c:pt>
                <c:pt idx="1123">
                  <c:v>43735</c:v>
                </c:pt>
                <c:pt idx="1124">
                  <c:v>43738</c:v>
                </c:pt>
                <c:pt idx="1125">
                  <c:v>43739</c:v>
                </c:pt>
                <c:pt idx="1126">
                  <c:v>43740</c:v>
                </c:pt>
                <c:pt idx="1127">
                  <c:v>43741</c:v>
                </c:pt>
                <c:pt idx="1128">
                  <c:v>43742</c:v>
                </c:pt>
                <c:pt idx="1129">
                  <c:v>43745</c:v>
                </c:pt>
                <c:pt idx="1130">
                  <c:v>43746</c:v>
                </c:pt>
                <c:pt idx="1131">
                  <c:v>43747</c:v>
                </c:pt>
                <c:pt idx="1132">
                  <c:v>43748</c:v>
                </c:pt>
                <c:pt idx="1133">
                  <c:v>43749</c:v>
                </c:pt>
                <c:pt idx="1134">
                  <c:v>43752</c:v>
                </c:pt>
                <c:pt idx="1135">
                  <c:v>43753</c:v>
                </c:pt>
                <c:pt idx="1136">
                  <c:v>43754</c:v>
                </c:pt>
                <c:pt idx="1137">
                  <c:v>43755</c:v>
                </c:pt>
                <c:pt idx="1138">
                  <c:v>43760</c:v>
                </c:pt>
                <c:pt idx="1139">
                  <c:v>43761</c:v>
                </c:pt>
                <c:pt idx="1140">
                  <c:v>43762</c:v>
                </c:pt>
                <c:pt idx="1141">
                  <c:v>43763</c:v>
                </c:pt>
                <c:pt idx="1142">
                  <c:v>43766</c:v>
                </c:pt>
                <c:pt idx="1143">
                  <c:v>43767</c:v>
                </c:pt>
                <c:pt idx="1144">
                  <c:v>43768</c:v>
                </c:pt>
                <c:pt idx="1145">
                  <c:v>43769</c:v>
                </c:pt>
                <c:pt idx="1146">
                  <c:v>43770</c:v>
                </c:pt>
                <c:pt idx="1147">
                  <c:v>43773</c:v>
                </c:pt>
                <c:pt idx="1148">
                  <c:v>43774</c:v>
                </c:pt>
                <c:pt idx="1149">
                  <c:v>43775</c:v>
                </c:pt>
                <c:pt idx="1150">
                  <c:v>43776</c:v>
                </c:pt>
                <c:pt idx="1151">
                  <c:v>43780</c:v>
                </c:pt>
                <c:pt idx="1152">
                  <c:v>43782</c:v>
                </c:pt>
                <c:pt idx="1153">
                  <c:v>43783</c:v>
                </c:pt>
                <c:pt idx="1154">
                  <c:v>43784</c:v>
                </c:pt>
                <c:pt idx="1155">
                  <c:v>43787</c:v>
                </c:pt>
                <c:pt idx="1156">
                  <c:v>43788</c:v>
                </c:pt>
                <c:pt idx="1157">
                  <c:v>43789</c:v>
                </c:pt>
                <c:pt idx="1158">
                  <c:v>43790</c:v>
                </c:pt>
                <c:pt idx="1159">
                  <c:v>43791</c:v>
                </c:pt>
                <c:pt idx="1160">
                  <c:v>43794</c:v>
                </c:pt>
                <c:pt idx="1161">
                  <c:v>43795</c:v>
                </c:pt>
                <c:pt idx="1162">
                  <c:v>43796</c:v>
                </c:pt>
                <c:pt idx="1163">
                  <c:v>43797</c:v>
                </c:pt>
                <c:pt idx="1164">
                  <c:v>43798</c:v>
                </c:pt>
                <c:pt idx="1165">
                  <c:v>43801</c:v>
                </c:pt>
                <c:pt idx="1166">
                  <c:v>43802</c:v>
                </c:pt>
                <c:pt idx="1167">
                  <c:v>43803</c:v>
                </c:pt>
                <c:pt idx="1168">
                  <c:v>43804</c:v>
                </c:pt>
                <c:pt idx="1169">
                  <c:v>43805</c:v>
                </c:pt>
                <c:pt idx="1170">
                  <c:v>43808</c:v>
                </c:pt>
                <c:pt idx="1171">
                  <c:v>43809</c:v>
                </c:pt>
                <c:pt idx="1172">
                  <c:v>43810</c:v>
                </c:pt>
                <c:pt idx="1173">
                  <c:v>43811</c:v>
                </c:pt>
                <c:pt idx="1174">
                  <c:v>43812</c:v>
                </c:pt>
                <c:pt idx="1175">
                  <c:v>43815</c:v>
                </c:pt>
                <c:pt idx="1176">
                  <c:v>43816</c:v>
                </c:pt>
                <c:pt idx="1177">
                  <c:v>43817</c:v>
                </c:pt>
                <c:pt idx="1178">
                  <c:v>43818</c:v>
                </c:pt>
                <c:pt idx="1179">
                  <c:v>43819</c:v>
                </c:pt>
                <c:pt idx="1180">
                  <c:v>43822</c:v>
                </c:pt>
                <c:pt idx="1181">
                  <c:v>43823</c:v>
                </c:pt>
                <c:pt idx="1182">
                  <c:v>43824</c:v>
                </c:pt>
                <c:pt idx="1183">
                  <c:v>43825</c:v>
                </c:pt>
                <c:pt idx="1184">
                  <c:v>43826</c:v>
                </c:pt>
                <c:pt idx="1185">
                  <c:v>43829</c:v>
                </c:pt>
                <c:pt idx="1186">
                  <c:v>43832</c:v>
                </c:pt>
                <c:pt idx="1187">
                  <c:v>43833</c:v>
                </c:pt>
                <c:pt idx="1188">
                  <c:v>43836</c:v>
                </c:pt>
                <c:pt idx="1189">
                  <c:v>43837</c:v>
                </c:pt>
                <c:pt idx="1190">
                  <c:v>43838</c:v>
                </c:pt>
                <c:pt idx="1191">
                  <c:v>43839</c:v>
                </c:pt>
                <c:pt idx="1192">
                  <c:v>43840</c:v>
                </c:pt>
                <c:pt idx="1193">
                  <c:v>43843</c:v>
                </c:pt>
                <c:pt idx="1194">
                  <c:v>43844</c:v>
                </c:pt>
                <c:pt idx="1195">
                  <c:v>43845</c:v>
                </c:pt>
                <c:pt idx="1196">
                  <c:v>43846</c:v>
                </c:pt>
                <c:pt idx="1197">
                  <c:v>43847</c:v>
                </c:pt>
                <c:pt idx="1198">
                  <c:v>43850</c:v>
                </c:pt>
                <c:pt idx="1199">
                  <c:v>43851</c:v>
                </c:pt>
                <c:pt idx="1200">
                  <c:v>43852</c:v>
                </c:pt>
                <c:pt idx="1201">
                  <c:v>43860</c:v>
                </c:pt>
                <c:pt idx="1202">
                  <c:v>43861</c:v>
                </c:pt>
                <c:pt idx="1203">
                  <c:v>43864</c:v>
                </c:pt>
                <c:pt idx="1204">
                  <c:v>43865</c:v>
                </c:pt>
                <c:pt idx="1205">
                  <c:v>43866</c:v>
                </c:pt>
                <c:pt idx="1206">
                  <c:v>43867</c:v>
                </c:pt>
                <c:pt idx="1207">
                  <c:v>43868</c:v>
                </c:pt>
                <c:pt idx="1208">
                  <c:v>43871</c:v>
                </c:pt>
                <c:pt idx="1209">
                  <c:v>43872</c:v>
                </c:pt>
                <c:pt idx="1210">
                  <c:v>43873</c:v>
                </c:pt>
                <c:pt idx="1211">
                  <c:v>43874</c:v>
                </c:pt>
                <c:pt idx="1212">
                  <c:v>43875</c:v>
                </c:pt>
                <c:pt idx="1213">
                  <c:v>43878</c:v>
                </c:pt>
                <c:pt idx="1214">
                  <c:v>43879</c:v>
                </c:pt>
                <c:pt idx="1215">
                  <c:v>43880</c:v>
                </c:pt>
                <c:pt idx="1216">
                  <c:v>43881</c:v>
                </c:pt>
                <c:pt idx="1217">
                  <c:v>43882</c:v>
                </c:pt>
                <c:pt idx="1218">
                  <c:v>43885</c:v>
                </c:pt>
                <c:pt idx="1219">
                  <c:v>43886</c:v>
                </c:pt>
                <c:pt idx="1220">
                  <c:v>43887</c:v>
                </c:pt>
                <c:pt idx="1221">
                  <c:v>43888</c:v>
                </c:pt>
                <c:pt idx="1222">
                  <c:v>43889</c:v>
                </c:pt>
                <c:pt idx="1223">
                  <c:v>43892</c:v>
                </c:pt>
                <c:pt idx="1224">
                  <c:v>43893</c:v>
                </c:pt>
                <c:pt idx="1225">
                  <c:v>43894</c:v>
                </c:pt>
                <c:pt idx="1226">
                  <c:v>43895</c:v>
                </c:pt>
                <c:pt idx="1227">
                  <c:v>43896</c:v>
                </c:pt>
                <c:pt idx="1228">
                  <c:v>43899</c:v>
                </c:pt>
                <c:pt idx="1229">
                  <c:v>43900</c:v>
                </c:pt>
                <c:pt idx="1230">
                  <c:v>43901</c:v>
                </c:pt>
                <c:pt idx="1231">
                  <c:v>43902</c:v>
                </c:pt>
                <c:pt idx="1232">
                  <c:v>43903</c:v>
                </c:pt>
                <c:pt idx="1233">
                  <c:v>43906</c:v>
                </c:pt>
                <c:pt idx="1234">
                  <c:v>43907</c:v>
                </c:pt>
                <c:pt idx="1235">
                  <c:v>43908</c:v>
                </c:pt>
                <c:pt idx="1236">
                  <c:v>43909</c:v>
                </c:pt>
                <c:pt idx="1237">
                  <c:v>43910</c:v>
                </c:pt>
                <c:pt idx="1238">
                  <c:v>43913</c:v>
                </c:pt>
                <c:pt idx="1239">
                  <c:v>43914</c:v>
                </c:pt>
                <c:pt idx="1240">
                  <c:v>43915</c:v>
                </c:pt>
                <c:pt idx="1241">
                  <c:v>43916</c:v>
                </c:pt>
                <c:pt idx="1242">
                  <c:v>43917</c:v>
                </c:pt>
                <c:pt idx="1243">
                  <c:v>43920</c:v>
                </c:pt>
                <c:pt idx="1244">
                  <c:v>43921</c:v>
                </c:pt>
                <c:pt idx="1245">
                  <c:v>43922</c:v>
                </c:pt>
                <c:pt idx="1246">
                  <c:v>43924</c:v>
                </c:pt>
                <c:pt idx="1247">
                  <c:v>43927</c:v>
                </c:pt>
                <c:pt idx="1248">
                  <c:v>43928</c:v>
                </c:pt>
                <c:pt idx="1249">
                  <c:v>43929</c:v>
                </c:pt>
                <c:pt idx="1250">
                  <c:v>43930</c:v>
                </c:pt>
                <c:pt idx="1251">
                  <c:v>43931</c:v>
                </c:pt>
                <c:pt idx="1252">
                  <c:v>43934</c:v>
                </c:pt>
                <c:pt idx="1253">
                  <c:v>43935</c:v>
                </c:pt>
                <c:pt idx="1254">
                  <c:v>43936</c:v>
                </c:pt>
                <c:pt idx="1255">
                  <c:v>43937</c:v>
                </c:pt>
                <c:pt idx="1256">
                  <c:v>43938</c:v>
                </c:pt>
                <c:pt idx="1257">
                  <c:v>43941</c:v>
                </c:pt>
                <c:pt idx="1258">
                  <c:v>43942</c:v>
                </c:pt>
                <c:pt idx="1259">
                  <c:v>43943</c:v>
                </c:pt>
                <c:pt idx="1260">
                  <c:v>43944</c:v>
                </c:pt>
                <c:pt idx="1261">
                  <c:v>43945</c:v>
                </c:pt>
                <c:pt idx="1262">
                  <c:v>43948</c:v>
                </c:pt>
                <c:pt idx="1263">
                  <c:v>43949</c:v>
                </c:pt>
                <c:pt idx="1264">
                  <c:v>43950</c:v>
                </c:pt>
                <c:pt idx="1265">
                  <c:v>43955</c:v>
                </c:pt>
                <c:pt idx="1266">
                  <c:v>43956</c:v>
                </c:pt>
                <c:pt idx="1267">
                  <c:v>43957</c:v>
                </c:pt>
                <c:pt idx="1268">
                  <c:v>43958</c:v>
                </c:pt>
                <c:pt idx="1269">
                  <c:v>43959</c:v>
                </c:pt>
                <c:pt idx="1270">
                  <c:v>43962</c:v>
                </c:pt>
                <c:pt idx="1271">
                  <c:v>43963</c:v>
                </c:pt>
                <c:pt idx="1272">
                  <c:v>43964</c:v>
                </c:pt>
                <c:pt idx="1273">
                  <c:v>43965</c:v>
                </c:pt>
                <c:pt idx="1274">
                  <c:v>43966</c:v>
                </c:pt>
                <c:pt idx="1275">
                  <c:v>43969</c:v>
                </c:pt>
                <c:pt idx="1276">
                  <c:v>43970</c:v>
                </c:pt>
                <c:pt idx="1277">
                  <c:v>43971</c:v>
                </c:pt>
                <c:pt idx="1278">
                  <c:v>43972</c:v>
                </c:pt>
                <c:pt idx="1279">
                  <c:v>43973</c:v>
                </c:pt>
                <c:pt idx="1280">
                  <c:v>43976</c:v>
                </c:pt>
                <c:pt idx="1281">
                  <c:v>43977</c:v>
                </c:pt>
                <c:pt idx="1282">
                  <c:v>43978</c:v>
                </c:pt>
                <c:pt idx="1283">
                  <c:v>43979</c:v>
                </c:pt>
                <c:pt idx="1284">
                  <c:v>43980</c:v>
                </c:pt>
                <c:pt idx="1285">
                  <c:v>43983</c:v>
                </c:pt>
                <c:pt idx="1286">
                  <c:v>43984</c:v>
                </c:pt>
                <c:pt idx="1287">
                  <c:v>43985</c:v>
                </c:pt>
                <c:pt idx="1288">
                  <c:v>43986</c:v>
                </c:pt>
                <c:pt idx="1289">
                  <c:v>43987</c:v>
                </c:pt>
                <c:pt idx="1290">
                  <c:v>43990</c:v>
                </c:pt>
                <c:pt idx="1291">
                  <c:v>43991</c:v>
                </c:pt>
                <c:pt idx="1292">
                  <c:v>43992</c:v>
                </c:pt>
                <c:pt idx="1293">
                  <c:v>43993</c:v>
                </c:pt>
                <c:pt idx="1294">
                  <c:v>43994</c:v>
                </c:pt>
                <c:pt idx="1295">
                  <c:v>43997</c:v>
                </c:pt>
                <c:pt idx="1296">
                  <c:v>43998</c:v>
                </c:pt>
                <c:pt idx="1297">
                  <c:v>43999</c:v>
                </c:pt>
                <c:pt idx="1298">
                  <c:v>44000</c:v>
                </c:pt>
                <c:pt idx="1299">
                  <c:v>44001</c:v>
                </c:pt>
                <c:pt idx="1300">
                  <c:v>44004</c:v>
                </c:pt>
                <c:pt idx="1301">
                  <c:v>44005</c:v>
                </c:pt>
                <c:pt idx="1302">
                  <c:v>44006</c:v>
                </c:pt>
                <c:pt idx="1303">
                  <c:v>44007</c:v>
                </c:pt>
                <c:pt idx="1304">
                  <c:v>44008</c:v>
                </c:pt>
                <c:pt idx="1305">
                  <c:v>44011</c:v>
                </c:pt>
                <c:pt idx="1306">
                  <c:v>44012</c:v>
                </c:pt>
                <c:pt idx="1307">
                  <c:v>44013</c:v>
                </c:pt>
                <c:pt idx="1308">
                  <c:v>44013</c:v>
                </c:pt>
                <c:pt idx="1309">
                  <c:v>44014</c:v>
                </c:pt>
                <c:pt idx="1310">
                  <c:v>44015</c:v>
                </c:pt>
                <c:pt idx="1311">
                  <c:v>44018</c:v>
                </c:pt>
                <c:pt idx="1312">
                  <c:v>44019</c:v>
                </c:pt>
                <c:pt idx="1313">
                  <c:v>44020</c:v>
                </c:pt>
                <c:pt idx="1314">
                  <c:v>44021</c:v>
                </c:pt>
                <c:pt idx="1315">
                  <c:v>44022</c:v>
                </c:pt>
                <c:pt idx="1316">
                  <c:v>44025</c:v>
                </c:pt>
                <c:pt idx="1317">
                  <c:v>44026</c:v>
                </c:pt>
                <c:pt idx="1318">
                  <c:v>44027</c:v>
                </c:pt>
                <c:pt idx="1319">
                  <c:v>44028</c:v>
                </c:pt>
                <c:pt idx="1320">
                  <c:v>44029</c:v>
                </c:pt>
                <c:pt idx="1321">
                  <c:v>44032</c:v>
                </c:pt>
                <c:pt idx="1322">
                  <c:v>44033</c:v>
                </c:pt>
                <c:pt idx="1323">
                  <c:v>44034</c:v>
                </c:pt>
                <c:pt idx="1324">
                  <c:v>44035</c:v>
                </c:pt>
                <c:pt idx="1325">
                  <c:v>44036</c:v>
                </c:pt>
                <c:pt idx="1326">
                  <c:v>44039</c:v>
                </c:pt>
                <c:pt idx="1327">
                  <c:v>44040</c:v>
                </c:pt>
                <c:pt idx="1328">
                  <c:v>44041</c:v>
                </c:pt>
                <c:pt idx="1329">
                  <c:v>44042</c:v>
                </c:pt>
                <c:pt idx="1330">
                  <c:v>44043</c:v>
                </c:pt>
                <c:pt idx="1331">
                  <c:v>44046</c:v>
                </c:pt>
                <c:pt idx="1332">
                  <c:v>44047</c:v>
                </c:pt>
                <c:pt idx="1333">
                  <c:v>44048</c:v>
                </c:pt>
                <c:pt idx="1334">
                  <c:v>44049</c:v>
                </c:pt>
                <c:pt idx="1335">
                  <c:v>44050</c:v>
                </c:pt>
                <c:pt idx="1336">
                  <c:v>44053</c:v>
                </c:pt>
                <c:pt idx="1337">
                  <c:v>44054</c:v>
                </c:pt>
                <c:pt idx="1338">
                  <c:v>44055</c:v>
                </c:pt>
                <c:pt idx="1339">
                  <c:v>44056</c:v>
                </c:pt>
                <c:pt idx="1340">
                  <c:v>44057</c:v>
                </c:pt>
                <c:pt idx="1341">
                  <c:v>44060</c:v>
                </c:pt>
                <c:pt idx="1342">
                  <c:v>44061</c:v>
                </c:pt>
                <c:pt idx="1343">
                  <c:v>44062</c:v>
                </c:pt>
                <c:pt idx="1344">
                  <c:v>44063</c:v>
                </c:pt>
                <c:pt idx="1345">
                  <c:v>44064</c:v>
                </c:pt>
                <c:pt idx="1346">
                  <c:v>44067</c:v>
                </c:pt>
                <c:pt idx="1347">
                  <c:v>44068</c:v>
                </c:pt>
                <c:pt idx="1348">
                  <c:v>44069</c:v>
                </c:pt>
                <c:pt idx="1349">
                  <c:v>44070</c:v>
                </c:pt>
                <c:pt idx="1350">
                  <c:v>44071</c:v>
                </c:pt>
                <c:pt idx="1351">
                  <c:v>44074</c:v>
                </c:pt>
                <c:pt idx="1352">
                  <c:v>44075</c:v>
                </c:pt>
                <c:pt idx="1353">
                  <c:v>44077</c:v>
                </c:pt>
                <c:pt idx="1354">
                  <c:v>44078</c:v>
                </c:pt>
                <c:pt idx="1355">
                  <c:v>44081</c:v>
                </c:pt>
                <c:pt idx="1356">
                  <c:v>44082</c:v>
                </c:pt>
                <c:pt idx="1357">
                  <c:v>44083</c:v>
                </c:pt>
                <c:pt idx="1358">
                  <c:v>44084</c:v>
                </c:pt>
                <c:pt idx="1359">
                  <c:v>44085</c:v>
                </c:pt>
                <c:pt idx="1360">
                  <c:v>44088</c:v>
                </c:pt>
                <c:pt idx="1361">
                  <c:v>44089</c:v>
                </c:pt>
                <c:pt idx="1362">
                  <c:v>44090</c:v>
                </c:pt>
                <c:pt idx="1363">
                  <c:v>44091</c:v>
                </c:pt>
                <c:pt idx="1364">
                  <c:v>44092</c:v>
                </c:pt>
                <c:pt idx="1365">
                  <c:v>44095</c:v>
                </c:pt>
                <c:pt idx="1366">
                  <c:v>44096</c:v>
                </c:pt>
                <c:pt idx="1367">
                  <c:v>44097</c:v>
                </c:pt>
                <c:pt idx="1368">
                  <c:v>44098</c:v>
                </c:pt>
                <c:pt idx="1369">
                  <c:v>44099</c:v>
                </c:pt>
                <c:pt idx="1370">
                  <c:v>44102</c:v>
                </c:pt>
                <c:pt idx="1371">
                  <c:v>44103</c:v>
                </c:pt>
                <c:pt idx="1372">
                  <c:v>44104</c:v>
                </c:pt>
                <c:pt idx="1373">
                  <c:v>44105</c:v>
                </c:pt>
                <c:pt idx="1374">
                  <c:v>44106</c:v>
                </c:pt>
                <c:pt idx="1375">
                  <c:v>44109</c:v>
                </c:pt>
                <c:pt idx="1376">
                  <c:v>44110</c:v>
                </c:pt>
                <c:pt idx="1377">
                  <c:v>44111</c:v>
                </c:pt>
                <c:pt idx="1378">
                  <c:v>44112</c:v>
                </c:pt>
                <c:pt idx="1379">
                  <c:v>44113</c:v>
                </c:pt>
                <c:pt idx="1380">
                  <c:v>44116</c:v>
                </c:pt>
                <c:pt idx="1381">
                  <c:v>44117</c:v>
                </c:pt>
                <c:pt idx="1382">
                  <c:v>44118</c:v>
                </c:pt>
                <c:pt idx="1383">
                  <c:v>44119</c:v>
                </c:pt>
                <c:pt idx="1384">
                  <c:v>44120</c:v>
                </c:pt>
                <c:pt idx="1385">
                  <c:v>44123</c:v>
                </c:pt>
                <c:pt idx="1386">
                  <c:v>44124</c:v>
                </c:pt>
                <c:pt idx="1387">
                  <c:v>44125</c:v>
                </c:pt>
                <c:pt idx="1388">
                  <c:v>44126</c:v>
                </c:pt>
                <c:pt idx="1389">
                  <c:v>44127</c:v>
                </c:pt>
                <c:pt idx="1390">
                  <c:v>44130</c:v>
                </c:pt>
                <c:pt idx="1391">
                  <c:v>44131</c:v>
                </c:pt>
                <c:pt idx="1392">
                  <c:v>44132</c:v>
                </c:pt>
                <c:pt idx="1393">
                  <c:v>44133</c:v>
                </c:pt>
                <c:pt idx="1394">
                  <c:v>44134</c:v>
                </c:pt>
                <c:pt idx="1395">
                  <c:v>44137</c:v>
                </c:pt>
                <c:pt idx="1396">
                  <c:v>44138</c:v>
                </c:pt>
                <c:pt idx="1397">
                  <c:v>44139</c:v>
                </c:pt>
                <c:pt idx="1398">
                  <c:v>44140</c:v>
                </c:pt>
                <c:pt idx="1399">
                  <c:v>44141</c:v>
                </c:pt>
                <c:pt idx="1400">
                  <c:v>44144</c:v>
                </c:pt>
                <c:pt idx="1401">
                  <c:v>44145</c:v>
                </c:pt>
                <c:pt idx="1402">
                  <c:v>44146</c:v>
                </c:pt>
                <c:pt idx="1403">
                  <c:v>44147</c:v>
                </c:pt>
                <c:pt idx="1404">
                  <c:v>44148</c:v>
                </c:pt>
                <c:pt idx="1405">
                  <c:v>44151</c:v>
                </c:pt>
                <c:pt idx="1406">
                  <c:v>44152</c:v>
                </c:pt>
                <c:pt idx="1407">
                  <c:v>44153</c:v>
                </c:pt>
                <c:pt idx="1408">
                  <c:v>44154</c:v>
                </c:pt>
                <c:pt idx="1409">
                  <c:v>44155</c:v>
                </c:pt>
                <c:pt idx="1410">
                  <c:v>44158</c:v>
                </c:pt>
                <c:pt idx="1411">
                  <c:v>44159</c:v>
                </c:pt>
                <c:pt idx="1412">
                  <c:v>44160</c:v>
                </c:pt>
                <c:pt idx="1413">
                  <c:v>44161</c:v>
                </c:pt>
                <c:pt idx="1414">
                  <c:v>44162</c:v>
                </c:pt>
                <c:pt idx="1415">
                  <c:v>44165</c:v>
                </c:pt>
                <c:pt idx="1416">
                  <c:v>44166</c:v>
                </c:pt>
                <c:pt idx="1417">
                  <c:v>44167</c:v>
                </c:pt>
                <c:pt idx="1418">
                  <c:v>44168</c:v>
                </c:pt>
                <c:pt idx="1419">
                  <c:v>44169</c:v>
                </c:pt>
                <c:pt idx="1420">
                  <c:v>44172</c:v>
                </c:pt>
                <c:pt idx="1421">
                  <c:v>44173</c:v>
                </c:pt>
                <c:pt idx="1422">
                  <c:v>44174</c:v>
                </c:pt>
                <c:pt idx="1423">
                  <c:v>44175</c:v>
                </c:pt>
                <c:pt idx="1424">
                  <c:v>44176</c:v>
                </c:pt>
                <c:pt idx="1425">
                  <c:v>44179</c:v>
                </c:pt>
                <c:pt idx="1426">
                  <c:v>44180</c:v>
                </c:pt>
                <c:pt idx="1427">
                  <c:v>44181</c:v>
                </c:pt>
                <c:pt idx="1428">
                  <c:v>44182</c:v>
                </c:pt>
                <c:pt idx="1429">
                  <c:v>44183</c:v>
                </c:pt>
                <c:pt idx="1430">
                  <c:v>44186</c:v>
                </c:pt>
                <c:pt idx="1431">
                  <c:v>44187</c:v>
                </c:pt>
                <c:pt idx="1432">
                  <c:v>44188</c:v>
                </c:pt>
                <c:pt idx="1433">
                  <c:v>44189</c:v>
                </c:pt>
                <c:pt idx="1434">
                  <c:v>44190</c:v>
                </c:pt>
                <c:pt idx="1435">
                  <c:v>44193</c:v>
                </c:pt>
                <c:pt idx="1436">
                  <c:v>44194</c:v>
                </c:pt>
                <c:pt idx="1437">
                  <c:v>44195</c:v>
                </c:pt>
                <c:pt idx="1438">
                  <c:v>44196</c:v>
                </c:pt>
                <c:pt idx="1439">
                  <c:v>44200</c:v>
                </c:pt>
                <c:pt idx="1440">
                  <c:v>44201</c:v>
                </c:pt>
                <c:pt idx="1441">
                  <c:v>44202</c:v>
                </c:pt>
                <c:pt idx="1442">
                  <c:v>44203</c:v>
                </c:pt>
                <c:pt idx="1443">
                  <c:v>44204</c:v>
                </c:pt>
                <c:pt idx="1444">
                  <c:v>44207</c:v>
                </c:pt>
                <c:pt idx="1445">
                  <c:v>44208</c:v>
                </c:pt>
                <c:pt idx="1446">
                  <c:v>44209</c:v>
                </c:pt>
                <c:pt idx="1447">
                  <c:v>44210</c:v>
                </c:pt>
                <c:pt idx="1448">
                  <c:v>44211</c:v>
                </c:pt>
                <c:pt idx="1449">
                  <c:v>44214</c:v>
                </c:pt>
                <c:pt idx="1450">
                  <c:v>44215</c:v>
                </c:pt>
                <c:pt idx="1451">
                  <c:v>44216</c:v>
                </c:pt>
                <c:pt idx="1452">
                  <c:v>44217</c:v>
                </c:pt>
                <c:pt idx="1453">
                  <c:v>44218</c:v>
                </c:pt>
                <c:pt idx="1454">
                  <c:v>44221</c:v>
                </c:pt>
                <c:pt idx="1455">
                  <c:v>44222</c:v>
                </c:pt>
                <c:pt idx="1456">
                  <c:v>44223</c:v>
                </c:pt>
                <c:pt idx="1457">
                  <c:v>44224</c:v>
                </c:pt>
                <c:pt idx="1458">
                  <c:v>44225</c:v>
                </c:pt>
                <c:pt idx="1459">
                  <c:v>44228</c:v>
                </c:pt>
                <c:pt idx="1460">
                  <c:v>44229</c:v>
                </c:pt>
                <c:pt idx="1461">
                  <c:v>44230</c:v>
                </c:pt>
                <c:pt idx="1462">
                  <c:v>44231</c:v>
                </c:pt>
                <c:pt idx="1463">
                  <c:v>44232</c:v>
                </c:pt>
                <c:pt idx="1464">
                  <c:v>44235</c:v>
                </c:pt>
                <c:pt idx="1465">
                  <c:v>44236</c:v>
                </c:pt>
                <c:pt idx="1466">
                  <c:v>44244</c:v>
                </c:pt>
                <c:pt idx="1467">
                  <c:v>44245</c:v>
                </c:pt>
                <c:pt idx="1468">
                  <c:v>44246</c:v>
                </c:pt>
                <c:pt idx="1469">
                  <c:v>44249</c:v>
                </c:pt>
                <c:pt idx="1470">
                  <c:v>44250</c:v>
                </c:pt>
                <c:pt idx="1471">
                  <c:v>44251</c:v>
                </c:pt>
                <c:pt idx="1472">
                  <c:v>44252</c:v>
                </c:pt>
                <c:pt idx="1473">
                  <c:v>44253</c:v>
                </c:pt>
                <c:pt idx="1474">
                  <c:v>44256</c:v>
                </c:pt>
                <c:pt idx="1475">
                  <c:v>44257</c:v>
                </c:pt>
                <c:pt idx="1476">
                  <c:v>44258</c:v>
                </c:pt>
                <c:pt idx="1477">
                  <c:v>44259</c:v>
                </c:pt>
                <c:pt idx="1478">
                  <c:v>44260</c:v>
                </c:pt>
                <c:pt idx="1479">
                  <c:v>44263</c:v>
                </c:pt>
                <c:pt idx="1480">
                  <c:v>44264</c:v>
                </c:pt>
                <c:pt idx="1481">
                  <c:v>44265</c:v>
                </c:pt>
                <c:pt idx="1482">
                  <c:v>44266</c:v>
                </c:pt>
                <c:pt idx="1483">
                  <c:v>44267</c:v>
                </c:pt>
                <c:pt idx="1484">
                  <c:v>44270</c:v>
                </c:pt>
                <c:pt idx="1485">
                  <c:v>44271</c:v>
                </c:pt>
                <c:pt idx="1486">
                  <c:v>44272</c:v>
                </c:pt>
                <c:pt idx="1487">
                  <c:v>44273</c:v>
                </c:pt>
                <c:pt idx="1488">
                  <c:v>44274</c:v>
                </c:pt>
                <c:pt idx="1489">
                  <c:v>44277</c:v>
                </c:pt>
                <c:pt idx="1490">
                  <c:v>44278</c:v>
                </c:pt>
                <c:pt idx="1491">
                  <c:v>44279</c:v>
                </c:pt>
                <c:pt idx="1492">
                  <c:v>44280</c:v>
                </c:pt>
                <c:pt idx="1493">
                  <c:v>44281</c:v>
                </c:pt>
                <c:pt idx="1494">
                  <c:v>44284</c:v>
                </c:pt>
                <c:pt idx="1495">
                  <c:v>44285</c:v>
                </c:pt>
                <c:pt idx="1496">
                  <c:v>44286</c:v>
                </c:pt>
                <c:pt idx="1497">
                  <c:v>44287</c:v>
                </c:pt>
                <c:pt idx="1498">
                  <c:v>44288</c:v>
                </c:pt>
                <c:pt idx="1499">
                  <c:v>44291</c:v>
                </c:pt>
                <c:pt idx="1500">
                  <c:v>44292</c:v>
                </c:pt>
                <c:pt idx="1501">
                  <c:v>44293</c:v>
                </c:pt>
                <c:pt idx="1502">
                  <c:v>44294</c:v>
                </c:pt>
                <c:pt idx="1503">
                  <c:v>44295</c:v>
                </c:pt>
                <c:pt idx="1504">
                  <c:v>44298</c:v>
                </c:pt>
                <c:pt idx="1505">
                  <c:v>44299</c:v>
                </c:pt>
                <c:pt idx="1506">
                  <c:v>44300</c:v>
                </c:pt>
                <c:pt idx="1507">
                  <c:v>44301</c:v>
                </c:pt>
                <c:pt idx="1508">
                  <c:v>44302</c:v>
                </c:pt>
                <c:pt idx="1509">
                  <c:v>44305</c:v>
                </c:pt>
                <c:pt idx="1510">
                  <c:v>44306</c:v>
                </c:pt>
                <c:pt idx="1511">
                  <c:v>44308</c:v>
                </c:pt>
                <c:pt idx="1512">
                  <c:v>44309</c:v>
                </c:pt>
                <c:pt idx="1513">
                  <c:v>44312</c:v>
                </c:pt>
                <c:pt idx="1514">
                  <c:v>44313</c:v>
                </c:pt>
                <c:pt idx="1515">
                  <c:v>44314</c:v>
                </c:pt>
                <c:pt idx="1516">
                  <c:v>44315</c:v>
                </c:pt>
                <c:pt idx="1517">
                  <c:v>44320</c:v>
                </c:pt>
                <c:pt idx="1518">
                  <c:v>44321</c:v>
                </c:pt>
                <c:pt idx="1519">
                  <c:v>44322</c:v>
                </c:pt>
                <c:pt idx="1520">
                  <c:v>44323</c:v>
                </c:pt>
                <c:pt idx="1521">
                  <c:v>44326</c:v>
                </c:pt>
                <c:pt idx="1522">
                  <c:v>44327</c:v>
                </c:pt>
                <c:pt idx="1523">
                  <c:v>44328</c:v>
                </c:pt>
                <c:pt idx="1524">
                  <c:v>44329</c:v>
                </c:pt>
                <c:pt idx="1525">
                  <c:v>44330</c:v>
                </c:pt>
                <c:pt idx="1526">
                  <c:v>44333</c:v>
                </c:pt>
                <c:pt idx="1527">
                  <c:v>44334</c:v>
                </c:pt>
                <c:pt idx="1528">
                  <c:v>44335</c:v>
                </c:pt>
                <c:pt idx="1529">
                  <c:v>44336</c:v>
                </c:pt>
                <c:pt idx="1530">
                  <c:v>44337</c:v>
                </c:pt>
                <c:pt idx="1531">
                  <c:v>44340</c:v>
                </c:pt>
                <c:pt idx="1532">
                  <c:v>44341</c:v>
                </c:pt>
                <c:pt idx="1533">
                  <c:v>44342</c:v>
                </c:pt>
                <c:pt idx="1534">
                  <c:v>44343</c:v>
                </c:pt>
                <c:pt idx="1535">
                  <c:v>44344</c:v>
                </c:pt>
                <c:pt idx="1536">
                  <c:v>44347</c:v>
                </c:pt>
                <c:pt idx="1537">
                  <c:v>44348</c:v>
                </c:pt>
                <c:pt idx="1538">
                  <c:v>44349</c:v>
                </c:pt>
                <c:pt idx="1539">
                  <c:v>44350</c:v>
                </c:pt>
                <c:pt idx="1540">
                  <c:v>44351</c:v>
                </c:pt>
                <c:pt idx="1541">
                  <c:v>44354</c:v>
                </c:pt>
                <c:pt idx="1542">
                  <c:v>44355</c:v>
                </c:pt>
                <c:pt idx="1543">
                  <c:v>44356</c:v>
                </c:pt>
                <c:pt idx="1544">
                  <c:v>44357</c:v>
                </c:pt>
                <c:pt idx="1545">
                  <c:v>44358</c:v>
                </c:pt>
                <c:pt idx="1546">
                  <c:v>44361</c:v>
                </c:pt>
                <c:pt idx="1547">
                  <c:v>44362</c:v>
                </c:pt>
                <c:pt idx="1548">
                  <c:v>44363</c:v>
                </c:pt>
                <c:pt idx="1549">
                  <c:v>44364</c:v>
                </c:pt>
                <c:pt idx="1550">
                  <c:v>44365</c:v>
                </c:pt>
                <c:pt idx="1551">
                  <c:v>44368</c:v>
                </c:pt>
                <c:pt idx="1552">
                  <c:v>44369</c:v>
                </c:pt>
                <c:pt idx="1553">
                  <c:v>44370</c:v>
                </c:pt>
                <c:pt idx="1554">
                  <c:v>44371</c:v>
                </c:pt>
                <c:pt idx="1555">
                  <c:v>44372</c:v>
                </c:pt>
                <c:pt idx="1556">
                  <c:v>44375</c:v>
                </c:pt>
                <c:pt idx="1557">
                  <c:v>44376</c:v>
                </c:pt>
                <c:pt idx="1558">
                  <c:v>44377</c:v>
                </c:pt>
                <c:pt idx="1559">
                  <c:v>44378</c:v>
                </c:pt>
                <c:pt idx="1560">
                  <c:v>44379</c:v>
                </c:pt>
                <c:pt idx="1561">
                  <c:v>44382</c:v>
                </c:pt>
                <c:pt idx="1562">
                  <c:v>44383</c:v>
                </c:pt>
                <c:pt idx="1563">
                  <c:v>44384</c:v>
                </c:pt>
                <c:pt idx="1564">
                  <c:v>44385</c:v>
                </c:pt>
                <c:pt idx="1565">
                  <c:v>44386</c:v>
                </c:pt>
                <c:pt idx="1566">
                  <c:v>44389</c:v>
                </c:pt>
                <c:pt idx="1567">
                  <c:v>44390</c:v>
                </c:pt>
                <c:pt idx="1568">
                  <c:v>44391</c:v>
                </c:pt>
                <c:pt idx="1569">
                  <c:v>44392</c:v>
                </c:pt>
                <c:pt idx="1570">
                  <c:v>44393</c:v>
                </c:pt>
                <c:pt idx="1571">
                  <c:v>44396</c:v>
                </c:pt>
                <c:pt idx="1572">
                  <c:v>44397</c:v>
                </c:pt>
                <c:pt idx="1573">
                  <c:v>44398</c:v>
                </c:pt>
                <c:pt idx="1574">
                  <c:v>44399</c:v>
                </c:pt>
                <c:pt idx="1575">
                  <c:v>44400</c:v>
                </c:pt>
                <c:pt idx="1576">
                  <c:v>44403</c:v>
                </c:pt>
                <c:pt idx="1577">
                  <c:v>44404</c:v>
                </c:pt>
                <c:pt idx="1578">
                  <c:v>44405</c:v>
                </c:pt>
                <c:pt idx="1579">
                  <c:v>44406</c:v>
                </c:pt>
                <c:pt idx="1580">
                  <c:v>44407</c:v>
                </c:pt>
                <c:pt idx="1581">
                  <c:v>44410</c:v>
                </c:pt>
                <c:pt idx="1582">
                  <c:v>44411</c:v>
                </c:pt>
                <c:pt idx="1583">
                  <c:v>44412</c:v>
                </c:pt>
                <c:pt idx="1584">
                  <c:v>44413</c:v>
                </c:pt>
                <c:pt idx="1585">
                  <c:v>44414</c:v>
                </c:pt>
                <c:pt idx="1586">
                  <c:v>44417</c:v>
                </c:pt>
                <c:pt idx="1587">
                  <c:v>44418</c:v>
                </c:pt>
                <c:pt idx="1588">
                  <c:v>44419</c:v>
                </c:pt>
                <c:pt idx="1589">
                  <c:v>44420</c:v>
                </c:pt>
                <c:pt idx="1590">
                  <c:v>44421</c:v>
                </c:pt>
                <c:pt idx="1591">
                  <c:v>44424</c:v>
                </c:pt>
                <c:pt idx="1592">
                  <c:v>44425</c:v>
                </c:pt>
                <c:pt idx="1593">
                  <c:v>44426</c:v>
                </c:pt>
                <c:pt idx="1594">
                  <c:v>44427</c:v>
                </c:pt>
                <c:pt idx="1595">
                  <c:v>44428</c:v>
                </c:pt>
                <c:pt idx="1596">
                  <c:v>44431</c:v>
                </c:pt>
                <c:pt idx="1597">
                  <c:v>44432</c:v>
                </c:pt>
                <c:pt idx="1598">
                  <c:v>44433</c:v>
                </c:pt>
                <c:pt idx="1599">
                  <c:v>44434</c:v>
                </c:pt>
                <c:pt idx="1600">
                  <c:v>44435</c:v>
                </c:pt>
                <c:pt idx="1601">
                  <c:v>44438</c:v>
                </c:pt>
                <c:pt idx="1602">
                  <c:v>44439</c:v>
                </c:pt>
                <c:pt idx="1603">
                  <c:v>44440</c:v>
                </c:pt>
                <c:pt idx="1604">
                  <c:v>44445</c:v>
                </c:pt>
                <c:pt idx="1605">
                  <c:v>44446</c:v>
                </c:pt>
                <c:pt idx="1606">
                  <c:v>44447</c:v>
                </c:pt>
                <c:pt idx="1607">
                  <c:v>44448</c:v>
                </c:pt>
                <c:pt idx="1608">
                  <c:v>44449</c:v>
                </c:pt>
                <c:pt idx="1609">
                  <c:v>44452</c:v>
                </c:pt>
                <c:pt idx="1610">
                  <c:v>44453</c:v>
                </c:pt>
                <c:pt idx="1611">
                  <c:v>44454</c:v>
                </c:pt>
                <c:pt idx="1612">
                  <c:v>44455</c:v>
                </c:pt>
                <c:pt idx="1613">
                  <c:v>44456</c:v>
                </c:pt>
                <c:pt idx="1614">
                  <c:v>44459</c:v>
                </c:pt>
                <c:pt idx="1615">
                  <c:v>44460</c:v>
                </c:pt>
                <c:pt idx="1616">
                  <c:v>44461</c:v>
                </c:pt>
                <c:pt idx="1617">
                  <c:v>44462</c:v>
                </c:pt>
                <c:pt idx="1618">
                  <c:v>44463</c:v>
                </c:pt>
                <c:pt idx="1619">
                  <c:v>44466</c:v>
                </c:pt>
                <c:pt idx="1620">
                  <c:v>44467</c:v>
                </c:pt>
                <c:pt idx="1621">
                  <c:v>44468</c:v>
                </c:pt>
                <c:pt idx="1622">
                  <c:v>44469</c:v>
                </c:pt>
                <c:pt idx="1623">
                  <c:v>44470</c:v>
                </c:pt>
                <c:pt idx="1624">
                  <c:v>44473</c:v>
                </c:pt>
                <c:pt idx="1625">
                  <c:v>44474</c:v>
                </c:pt>
                <c:pt idx="1626">
                  <c:v>44475</c:v>
                </c:pt>
                <c:pt idx="1627">
                  <c:v>44476</c:v>
                </c:pt>
                <c:pt idx="1628">
                  <c:v>44477</c:v>
                </c:pt>
                <c:pt idx="1629">
                  <c:v>44480</c:v>
                </c:pt>
                <c:pt idx="1630">
                  <c:v>44481</c:v>
                </c:pt>
                <c:pt idx="1631">
                  <c:v>44482</c:v>
                </c:pt>
                <c:pt idx="1632">
                  <c:v>44483</c:v>
                </c:pt>
                <c:pt idx="1633">
                  <c:v>44484</c:v>
                </c:pt>
                <c:pt idx="1634">
                  <c:v>44487</c:v>
                </c:pt>
                <c:pt idx="1635">
                  <c:v>44488</c:v>
                </c:pt>
                <c:pt idx="1636">
                  <c:v>44489</c:v>
                </c:pt>
                <c:pt idx="1637">
                  <c:v>44490</c:v>
                </c:pt>
                <c:pt idx="1638">
                  <c:v>44491</c:v>
                </c:pt>
                <c:pt idx="1639">
                  <c:v>44494</c:v>
                </c:pt>
                <c:pt idx="1640">
                  <c:v>44495</c:v>
                </c:pt>
                <c:pt idx="1641">
                  <c:v>44496</c:v>
                </c:pt>
                <c:pt idx="1642">
                  <c:v>44497</c:v>
                </c:pt>
                <c:pt idx="1643">
                  <c:v>44498</c:v>
                </c:pt>
                <c:pt idx="1644">
                  <c:v>44501</c:v>
                </c:pt>
                <c:pt idx="1645">
                  <c:v>44502</c:v>
                </c:pt>
                <c:pt idx="1646">
                  <c:v>44503</c:v>
                </c:pt>
                <c:pt idx="1647">
                  <c:v>44504</c:v>
                </c:pt>
                <c:pt idx="1648">
                  <c:v>44505</c:v>
                </c:pt>
                <c:pt idx="1649">
                  <c:v>44508</c:v>
                </c:pt>
                <c:pt idx="1650">
                  <c:v>44509</c:v>
                </c:pt>
                <c:pt idx="1651">
                  <c:v>44510</c:v>
                </c:pt>
                <c:pt idx="1652">
                  <c:v>44511</c:v>
                </c:pt>
                <c:pt idx="1653">
                  <c:v>44512</c:v>
                </c:pt>
                <c:pt idx="1654">
                  <c:v>44515</c:v>
                </c:pt>
                <c:pt idx="1655">
                  <c:v>44516</c:v>
                </c:pt>
                <c:pt idx="1656">
                  <c:v>44517</c:v>
                </c:pt>
                <c:pt idx="1657">
                  <c:v>44518</c:v>
                </c:pt>
                <c:pt idx="1658">
                  <c:v>44519</c:v>
                </c:pt>
                <c:pt idx="1659">
                  <c:v>44522</c:v>
                </c:pt>
                <c:pt idx="1660">
                  <c:v>44523</c:v>
                </c:pt>
                <c:pt idx="1661">
                  <c:v>44524</c:v>
                </c:pt>
                <c:pt idx="1662">
                  <c:v>44525</c:v>
                </c:pt>
                <c:pt idx="1663">
                  <c:v>44526</c:v>
                </c:pt>
                <c:pt idx="1664">
                  <c:v>44529</c:v>
                </c:pt>
                <c:pt idx="1665">
                  <c:v>44530</c:v>
                </c:pt>
                <c:pt idx="1666">
                  <c:v>44531</c:v>
                </c:pt>
                <c:pt idx="1667">
                  <c:v>44532</c:v>
                </c:pt>
                <c:pt idx="1668">
                  <c:v>44533</c:v>
                </c:pt>
                <c:pt idx="1669">
                  <c:v>44536</c:v>
                </c:pt>
                <c:pt idx="1670">
                  <c:v>44537</c:v>
                </c:pt>
                <c:pt idx="1671">
                  <c:v>44538</c:v>
                </c:pt>
                <c:pt idx="1672">
                  <c:v>44539</c:v>
                </c:pt>
                <c:pt idx="1673">
                  <c:v>44540</c:v>
                </c:pt>
                <c:pt idx="1674">
                  <c:v>44543</c:v>
                </c:pt>
                <c:pt idx="1675">
                  <c:v>44544</c:v>
                </c:pt>
                <c:pt idx="1676">
                  <c:v>44545</c:v>
                </c:pt>
                <c:pt idx="1677">
                  <c:v>44546</c:v>
                </c:pt>
                <c:pt idx="1678">
                  <c:v>44547</c:v>
                </c:pt>
                <c:pt idx="1679">
                  <c:v>44550</c:v>
                </c:pt>
                <c:pt idx="1680">
                  <c:v>44551</c:v>
                </c:pt>
                <c:pt idx="1681">
                  <c:v>44552</c:v>
                </c:pt>
                <c:pt idx="1682">
                  <c:v>44553</c:v>
                </c:pt>
                <c:pt idx="1683">
                  <c:v>44554</c:v>
                </c:pt>
                <c:pt idx="1684">
                  <c:v>44557</c:v>
                </c:pt>
                <c:pt idx="1685">
                  <c:v>44558</c:v>
                </c:pt>
                <c:pt idx="1686">
                  <c:v>44559</c:v>
                </c:pt>
                <c:pt idx="1687">
                  <c:v>44560</c:v>
                </c:pt>
                <c:pt idx="1688">
                  <c:v>44561</c:v>
                </c:pt>
                <c:pt idx="1689">
                  <c:v>44565</c:v>
                </c:pt>
                <c:pt idx="1690">
                  <c:v>44566</c:v>
                </c:pt>
                <c:pt idx="1691">
                  <c:v>44567</c:v>
                </c:pt>
                <c:pt idx="1692">
                  <c:v>44568</c:v>
                </c:pt>
                <c:pt idx="1693">
                  <c:v>44571</c:v>
                </c:pt>
                <c:pt idx="1694">
                  <c:v>44572</c:v>
                </c:pt>
                <c:pt idx="1695">
                  <c:v>44573</c:v>
                </c:pt>
                <c:pt idx="1696">
                  <c:v>44574</c:v>
                </c:pt>
                <c:pt idx="1697">
                  <c:v>44575</c:v>
                </c:pt>
                <c:pt idx="1698">
                  <c:v>44578</c:v>
                </c:pt>
                <c:pt idx="1699">
                  <c:v>44579</c:v>
                </c:pt>
                <c:pt idx="1700">
                  <c:v>44580</c:v>
                </c:pt>
                <c:pt idx="1701">
                  <c:v>44581</c:v>
                </c:pt>
                <c:pt idx="1702">
                  <c:v>44582</c:v>
                </c:pt>
                <c:pt idx="1703">
                  <c:v>44585</c:v>
                </c:pt>
                <c:pt idx="1704">
                  <c:v>44586</c:v>
                </c:pt>
                <c:pt idx="1705">
                  <c:v>44587</c:v>
                </c:pt>
                <c:pt idx="1706">
                  <c:v>44588</c:v>
                </c:pt>
                <c:pt idx="1707">
                  <c:v>44589</c:v>
                </c:pt>
                <c:pt idx="1708">
                  <c:v>44599</c:v>
                </c:pt>
                <c:pt idx="1709">
                  <c:v>44600</c:v>
                </c:pt>
                <c:pt idx="1710">
                  <c:v>44601</c:v>
                </c:pt>
                <c:pt idx="1711">
                  <c:v>44602</c:v>
                </c:pt>
                <c:pt idx="1712">
                  <c:v>44603</c:v>
                </c:pt>
                <c:pt idx="1713">
                  <c:v>44606</c:v>
                </c:pt>
                <c:pt idx="1714">
                  <c:v>44607</c:v>
                </c:pt>
                <c:pt idx="1715">
                  <c:v>44608</c:v>
                </c:pt>
                <c:pt idx="1716">
                  <c:v>44609</c:v>
                </c:pt>
                <c:pt idx="1717">
                  <c:v>44610</c:v>
                </c:pt>
                <c:pt idx="1718">
                  <c:v>44613</c:v>
                </c:pt>
                <c:pt idx="1719">
                  <c:v>44614</c:v>
                </c:pt>
                <c:pt idx="1720">
                  <c:v>44615</c:v>
                </c:pt>
                <c:pt idx="1721">
                  <c:v>44616</c:v>
                </c:pt>
                <c:pt idx="1722">
                  <c:v>44617</c:v>
                </c:pt>
                <c:pt idx="1723">
                  <c:v>44620</c:v>
                </c:pt>
                <c:pt idx="1724">
                  <c:v>44621</c:v>
                </c:pt>
                <c:pt idx="1725">
                  <c:v>44622</c:v>
                </c:pt>
                <c:pt idx="1726">
                  <c:v>44623</c:v>
                </c:pt>
                <c:pt idx="1727">
                  <c:v>44624</c:v>
                </c:pt>
                <c:pt idx="1728">
                  <c:v>44627</c:v>
                </c:pt>
                <c:pt idx="1729">
                  <c:v>44628</c:v>
                </c:pt>
                <c:pt idx="1730">
                  <c:v>44629</c:v>
                </c:pt>
                <c:pt idx="1731">
                  <c:v>44630</c:v>
                </c:pt>
                <c:pt idx="1732">
                  <c:v>44631</c:v>
                </c:pt>
                <c:pt idx="1733">
                  <c:v>44634</c:v>
                </c:pt>
                <c:pt idx="1734">
                  <c:v>44635</c:v>
                </c:pt>
                <c:pt idx="1735">
                  <c:v>44636</c:v>
                </c:pt>
                <c:pt idx="1736">
                  <c:v>44637</c:v>
                </c:pt>
                <c:pt idx="1737">
                  <c:v>44638</c:v>
                </c:pt>
                <c:pt idx="1738">
                  <c:v>44641</c:v>
                </c:pt>
                <c:pt idx="1739">
                  <c:v>44642</c:v>
                </c:pt>
                <c:pt idx="1740">
                  <c:v>44643</c:v>
                </c:pt>
                <c:pt idx="1741">
                  <c:v>44644</c:v>
                </c:pt>
                <c:pt idx="1742">
                  <c:v>44645</c:v>
                </c:pt>
                <c:pt idx="1743">
                  <c:v>44648</c:v>
                </c:pt>
                <c:pt idx="1744">
                  <c:v>44649</c:v>
                </c:pt>
                <c:pt idx="1745">
                  <c:v>44650</c:v>
                </c:pt>
                <c:pt idx="1746">
                  <c:v>44651</c:v>
                </c:pt>
                <c:pt idx="1747">
                  <c:v>44652</c:v>
                </c:pt>
                <c:pt idx="1748">
                  <c:v>44655</c:v>
                </c:pt>
                <c:pt idx="1749">
                  <c:v>44656</c:v>
                </c:pt>
                <c:pt idx="1750">
                  <c:v>44657</c:v>
                </c:pt>
                <c:pt idx="1751">
                  <c:v>44658</c:v>
                </c:pt>
                <c:pt idx="1752">
                  <c:v>44659</c:v>
                </c:pt>
                <c:pt idx="1753">
                  <c:v>44662</c:v>
                </c:pt>
                <c:pt idx="1754">
                  <c:v>44663</c:v>
                </c:pt>
                <c:pt idx="1755">
                  <c:v>44664</c:v>
                </c:pt>
                <c:pt idx="1756">
                  <c:v>44665</c:v>
                </c:pt>
                <c:pt idx="1757">
                  <c:v>44666</c:v>
                </c:pt>
                <c:pt idx="1758">
                  <c:v>44669</c:v>
                </c:pt>
                <c:pt idx="1759">
                  <c:v>44670</c:v>
                </c:pt>
                <c:pt idx="1760">
                  <c:v>44671</c:v>
                </c:pt>
                <c:pt idx="1761">
                  <c:v>44672</c:v>
                </c:pt>
                <c:pt idx="1762">
                  <c:v>44673</c:v>
                </c:pt>
                <c:pt idx="1763">
                  <c:v>44676</c:v>
                </c:pt>
                <c:pt idx="1764">
                  <c:v>44677</c:v>
                </c:pt>
                <c:pt idx="1765">
                  <c:v>44678</c:v>
                </c:pt>
                <c:pt idx="1766">
                  <c:v>44679</c:v>
                </c:pt>
                <c:pt idx="1767">
                  <c:v>44680</c:v>
                </c:pt>
                <c:pt idx="1768">
                  <c:v>44685</c:v>
                </c:pt>
                <c:pt idx="1769">
                  <c:v>44686</c:v>
                </c:pt>
                <c:pt idx="1770">
                  <c:v>44687</c:v>
                </c:pt>
                <c:pt idx="1771">
                  <c:v>44690</c:v>
                </c:pt>
                <c:pt idx="1772">
                  <c:v>44691</c:v>
                </c:pt>
                <c:pt idx="1773">
                  <c:v>44692</c:v>
                </c:pt>
                <c:pt idx="1774">
                  <c:v>44693</c:v>
                </c:pt>
                <c:pt idx="1775">
                  <c:v>44694</c:v>
                </c:pt>
                <c:pt idx="1776">
                  <c:v>44697</c:v>
                </c:pt>
                <c:pt idx="1777">
                  <c:v>44698</c:v>
                </c:pt>
                <c:pt idx="1778">
                  <c:v>44699</c:v>
                </c:pt>
                <c:pt idx="1779">
                  <c:v>44700</c:v>
                </c:pt>
                <c:pt idx="1780">
                  <c:v>44701</c:v>
                </c:pt>
                <c:pt idx="1781">
                  <c:v>44704</c:v>
                </c:pt>
                <c:pt idx="1782">
                  <c:v>44705</c:v>
                </c:pt>
                <c:pt idx="1783">
                  <c:v>44706</c:v>
                </c:pt>
                <c:pt idx="1784">
                  <c:v>44707</c:v>
                </c:pt>
                <c:pt idx="1785">
                  <c:v>44708</c:v>
                </c:pt>
                <c:pt idx="1786">
                  <c:v>44711</c:v>
                </c:pt>
                <c:pt idx="1787">
                  <c:v>44712</c:v>
                </c:pt>
                <c:pt idx="1788">
                  <c:v>44713</c:v>
                </c:pt>
                <c:pt idx="1789">
                  <c:v>44714</c:v>
                </c:pt>
                <c:pt idx="1790">
                  <c:v>44715</c:v>
                </c:pt>
                <c:pt idx="1791">
                  <c:v>44718</c:v>
                </c:pt>
                <c:pt idx="1792">
                  <c:v>44719</c:v>
                </c:pt>
                <c:pt idx="1793">
                  <c:v>44720</c:v>
                </c:pt>
                <c:pt idx="1794">
                  <c:v>44721</c:v>
                </c:pt>
                <c:pt idx="1795">
                  <c:v>44722</c:v>
                </c:pt>
                <c:pt idx="1796">
                  <c:v>44725</c:v>
                </c:pt>
                <c:pt idx="1797">
                  <c:v>44726</c:v>
                </c:pt>
                <c:pt idx="1798">
                  <c:v>44727</c:v>
                </c:pt>
                <c:pt idx="1799">
                  <c:v>44728</c:v>
                </c:pt>
                <c:pt idx="1800">
                  <c:v>44729</c:v>
                </c:pt>
                <c:pt idx="1801">
                  <c:v>44732</c:v>
                </c:pt>
                <c:pt idx="1802">
                  <c:v>44733</c:v>
                </c:pt>
                <c:pt idx="1803">
                  <c:v>44734</c:v>
                </c:pt>
                <c:pt idx="1804">
                  <c:v>44735</c:v>
                </c:pt>
                <c:pt idx="1805">
                  <c:v>44736</c:v>
                </c:pt>
                <c:pt idx="1806">
                  <c:v>44739</c:v>
                </c:pt>
                <c:pt idx="1807">
                  <c:v>44740</c:v>
                </c:pt>
                <c:pt idx="1808">
                  <c:v>44741</c:v>
                </c:pt>
                <c:pt idx="1809">
                  <c:v>44742</c:v>
                </c:pt>
                <c:pt idx="1810">
                  <c:v>44743</c:v>
                </c:pt>
                <c:pt idx="1811">
                  <c:v>44746</c:v>
                </c:pt>
                <c:pt idx="1812">
                  <c:v>44747</c:v>
                </c:pt>
                <c:pt idx="1813">
                  <c:v>44748</c:v>
                </c:pt>
                <c:pt idx="1814">
                  <c:v>44749</c:v>
                </c:pt>
                <c:pt idx="1815">
                  <c:v>44750</c:v>
                </c:pt>
                <c:pt idx="1816">
                  <c:v>44753</c:v>
                </c:pt>
                <c:pt idx="1817">
                  <c:v>44754</c:v>
                </c:pt>
                <c:pt idx="1818">
                  <c:v>44755</c:v>
                </c:pt>
                <c:pt idx="1819">
                  <c:v>44756</c:v>
                </c:pt>
                <c:pt idx="1820">
                  <c:v>44757</c:v>
                </c:pt>
                <c:pt idx="1821">
                  <c:v>44760</c:v>
                </c:pt>
                <c:pt idx="1822">
                  <c:v>44761</c:v>
                </c:pt>
                <c:pt idx="1823">
                  <c:v>44762</c:v>
                </c:pt>
                <c:pt idx="1824">
                  <c:v>44763</c:v>
                </c:pt>
                <c:pt idx="1825">
                  <c:v>44764</c:v>
                </c:pt>
                <c:pt idx="1826">
                  <c:v>44767</c:v>
                </c:pt>
                <c:pt idx="1827">
                  <c:v>44768</c:v>
                </c:pt>
                <c:pt idx="1828">
                  <c:v>44769</c:v>
                </c:pt>
                <c:pt idx="1829">
                  <c:v>44770</c:v>
                </c:pt>
                <c:pt idx="1830">
                  <c:v>44771</c:v>
                </c:pt>
                <c:pt idx="1831">
                  <c:v>44774</c:v>
                </c:pt>
                <c:pt idx="1832">
                  <c:v>44775</c:v>
                </c:pt>
                <c:pt idx="1833">
                  <c:v>44776</c:v>
                </c:pt>
                <c:pt idx="1834">
                  <c:v>44777</c:v>
                </c:pt>
                <c:pt idx="1835">
                  <c:v>44778</c:v>
                </c:pt>
                <c:pt idx="1836">
                  <c:v>44781</c:v>
                </c:pt>
                <c:pt idx="1837">
                  <c:v>44782</c:v>
                </c:pt>
                <c:pt idx="1838">
                  <c:v>44783</c:v>
                </c:pt>
                <c:pt idx="1839">
                  <c:v>44784</c:v>
                </c:pt>
                <c:pt idx="1840">
                  <c:v>44785</c:v>
                </c:pt>
                <c:pt idx="1841">
                  <c:v>44788</c:v>
                </c:pt>
                <c:pt idx="1842">
                  <c:v>44789</c:v>
                </c:pt>
                <c:pt idx="1843">
                  <c:v>44790</c:v>
                </c:pt>
                <c:pt idx="1844">
                  <c:v>44791</c:v>
                </c:pt>
                <c:pt idx="1845">
                  <c:v>44792</c:v>
                </c:pt>
                <c:pt idx="1846">
                  <c:v>44795</c:v>
                </c:pt>
                <c:pt idx="1847">
                  <c:v>44796</c:v>
                </c:pt>
                <c:pt idx="1848">
                  <c:v>44797</c:v>
                </c:pt>
                <c:pt idx="1849">
                  <c:v>44798</c:v>
                </c:pt>
                <c:pt idx="1850">
                  <c:v>44799</c:v>
                </c:pt>
                <c:pt idx="1851">
                  <c:v>44802</c:v>
                </c:pt>
                <c:pt idx="1852">
                  <c:v>44803</c:v>
                </c:pt>
                <c:pt idx="1853">
                  <c:v>44804</c:v>
                </c:pt>
                <c:pt idx="1854">
                  <c:v>44809</c:v>
                </c:pt>
                <c:pt idx="1855">
                  <c:v>44810</c:v>
                </c:pt>
                <c:pt idx="1856">
                  <c:v>44811</c:v>
                </c:pt>
                <c:pt idx="1857">
                  <c:v>44812</c:v>
                </c:pt>
                <c:pt idx="1858">
                  <c:v>44813</c:v>
                </c:pt>
                <c:pt idx="1859">
                  <c:v>44816</c:v>
                </c:pt>
                <c:pt idx="1860">
                  <c:v>44817</c:v>
                </c:pt>
                <c:pt idx="1861">
                  <c:v>44818</c:v>
                </c:pt>
                <c:pt idx="1862">
                  <c:v>44819</c:v>
                </c:pt>
                <c:pt idx="1863">
                  <c:v>44820</c:v>
                </c:pt>
                <c:pt idx="1864">
                  <c:v>44823</c:v>
                </c:pt>
                <c:pt idx="1865">
                  <c:v>44824</c:v>
                </c:pt>
                <c:pt idx="1866">
                  <c:v>44825</c:v>
                </c:pt>
                <c:pt idx="1867">
                  <c:v>44826</c:v>
                </c:pt>
                <c:pt idx="1868">
                  <c:v>44827</c:v>
                </c:pt>
                <c:pt idx="1869">
                  <c:v>44830</c:v>
                </c:pt>
                <c:pt idx="1870">
                  <c:v>44831</c:v>
                </c:pt>
                <c:pt idx="1871">
                  <c:v>44832</c:v>
                </c:pt>
                <c:pt idx="1872">
                  <c:v>44833</c:v>
                </c:pt>
                <c:pt idx="1873">
                  <c:v>44834</c:v>
                </c:pt>
                <c:pt idx="1874">
                  <c:v>44837</c:v>
                </c:pt>
                <c:pt idx="1875">
                  <c:v>44838</c:v>
                </c:pt>
                <c:pt idx="1876">
                  <c:v>44839</c:v>
                </c:pt>
                <c:pt idx="1877">
                  <c:v>44840</c:v>
                </c:pt>
                <c:pt idx="1878">
                  <c:v>44841</c:v>
                </c:pt>
                <c:pt idx="1879">
                  <c:v>44844</c:v>
                </c:pt>
                <c:pt idx="1880">
                  <c:v>44845</c:v>
                </c:pt>
                <c:pt idx="1881">
                  <c:v>44846</c:v>
                </c:pt>
                <c:pt idx="1882">
                  <c:v>44847</c:v>
                </c:pt>
                <c:pt idx="1883">
                  <c:v>44848</c:v>
                </c:pt>
                <c:pt idx="1884">
                  <c:v>44851</c:v>
                </c:pt>
                <c:pt idx="1885">
                  <c:v>44852</c:v>
                </c:pt>
                <c:pt idx="1886">
                  <c:v>44853</c:v>
                </c:pt>
                <c:pt idx="1887">
                  <c:v>44854</c:v>
                </c:pt>
                <c:pt idx="1888">
                  <c:v>44855</c:v>
                </c:pt>
                <c:pt idx="1889">
                  <c:v>44858</c:v>
                </c:pt>
                <c:pt idx="1890">
                  <c:v>44859</c:v>
                </c:pt>
                <c:pt idx="1891">
                  <c:v>44860</c:v>
                </c:pt>
                <c:pt idx="1892">
                  <c:v>44861</c:v>
                </c:pt>
                <c:pt idx="1893">
                  <c:v>44862</c:v>
                </c:pt>
                <c:pt idx="1894">
                  <c:v>44865</c:v>
                </c:pt>
                <c:pt idx="1895">
                  <c:v>44866</c:v>
                </c:pt>
                <c:pt idx="1896">
                  <c:v>44867</c:v>
                </c:pt>
                <c:pt idx="1897">
                  <c:v>44868</c:v>
                </c:pt>
                <c:pt idx="1898">
                  <c:v>44869</c:v>
                </c:pt>
                <c:pt idx="1899">
                  <c:v>44872</c:v>
                </c:pt>
                <c:pt idx="1900">
                  <c:v>44873</c:v>
                </c:pt>
                <c:pt idx="1901">
                  <c:v>44874</c:v>
                </c:pt>
                <c:pt idx="1902">
                  <c:v>44875</c:v>
                </c:pt>
                <c:pt idx="1903">
                  <c:v>44876</c:v>
                </c:pt>
                <c:pt idx="1904">
                  <c:v>44879</c:v>
                </c:pt>
                <c:pt idx="1905">
                  <c:v>44880</c:v>
                </c:pt>
                <c:pt idx="1906">
                  <c:v>44881</c:v>
                </c:pt>
                <c:pt idx="1907">
                  <c:v>44882</c:v>
                </c:pt>
                <c:pt idx="1908">
                  <c:v>44883</c:v>
                </c:pt>
                <c:pt idx="1909">
                  <c:v>44886</c:v>
                </c:pt>
                <c:pt idx="1910">
                  <c:v>44887</c:v>
                </c:pt>
                <c:pt idx="1911">
                  <c:v>44888</c:v>
                </c:pt>
                <c:pt idx="1912">
                  <c:v>44889</c:v>
                </c:pt>
                <c:pt idx="1913">
                  <c:v>44890</c:v>
                </c:pt>
                <c:pt idx="1914">
                  <c:v>44893</c:v>
                </c:pt>
                <c:pt idx="1915">
                  <c:v>44894</c:v>
                </c:pt>
                <c:pt idx="1916">
                  <c:v>44895</c:v>
                </c:pt>
                <c:pt idx="1917">
                  <c:v>44896</c:v>
                </c:pt>
                <c:pt idx="1918">
                  <c:v>44897</c:v>
                </c:pt>
                <c:pt idx="1919">
                  <c:v>44900</c:v>
                </c:pt>
                <c:pt idx="1920">
                  <c:v>44901</c:v>
                </c:pt>
                <c:pt idx="1921">
                  <c:v>44902</c:v>
                </c:pt>
                <c:pt idx="1922">
                  <c:v>44903</c:v>
                </c:pt>
                <c:pt idx="1923">
                  <c:v>44904</c:v>
                </c:pt>
                <c:pt idx="1924">
                  <c:v>44907</c:v>
                </c:pt>
                <c:pt idx="1925">
                  <c:v>44908</c:v>
                </c:pt>
                <c:pt idx="1926">
                  <c:v>44909</c:v>
                </c:pt>
                <c:pt idx="1927">
                  <c:v>44910</c:v>
                </c:pt>
                <c:pt idx="1928">
                  <c:v>44911</c:v>
                </c:pt>
                <c:pt idx="1929">
                  <c:v>44914</c:v>
                </c:pt>
                <c:pt idx="1930">
                  <c:v>44915</c:v>
                </c:pt>
                <c:pt idx="1931">
                  <c:v>44916</c:v>
                </c:pt>
                <c:pt idx="1932">
                  <c:v>44917</c:v>
                </c:pt>
                <c:pt idx="1933">
                  <c:v>44918</c:v>
                </c:pt>
                <c:pt idx="1934">
                  <c:v>44921</c:v>
                </c:pt>
                <c:pt idx="1935">
                  <c:v>44922</c:v>
                </c:pt>
                <c:pt idx="1936">
                  <c:v>44923</c:v>
                </c:pt>
                <c:pt idx="1937">
                  <c:v>44924</c:v>
                </c:pt>
                <c:pt idx="1938">
                  <c:v>44925</c:v>
                </c:pt>
                <c:pt idx="1939">
                  <c:v>44929</c:v>
                </c:pt>
                <c:pt idx="1940">
                  <c:v>44930</c:v>
                </c:pt>
                <c:pt idx="1941">
                  <c:v>44931</c:v>
                </c:pt>
                <c:pt idx="1942">
                  <c:v>44932</c:v>
                </c:pt>
                <c:pt idx="1943">
                  <c:v>44935</c:v>
                </c:pt>
                <c:pt idx="1944">
                  <c:v>44936</c:v>
                </c:pt>
                <c:pt idx="1945">
                  <c:v>44937</c:v>
                </c:pt>
                <c:pt idx="1946">
                  <c:v>44938</c:v>
                </c:pt>
                <c:pt idx="1947">
                  <c:v>44939</c:v>
                </c:pt>
                <c:pt idx="1948">
                  <c:v>44942</c:v>
                </c:pt>
                <c:pt idx="1949">
                  <c:v>44943</c:v>
                </c:pt>
                <c:pt idx="1950">
                  <c:v>44944</c:v>
                </c:pt>
                <c:pt idx="1951">
                  <c:v>44945</c:v>
                </c:pt>
                <c:pt idx="1952">
                  <c:v>44953</c:v>
                </c:pt>
                <c:pt idx="1953">
                  <c:v>44956</c:v>
                </c:pt>
                <c:pt idx="1954">
                  <c:v>44957</c:v>
                </c:pt>
                <c:pt idx="1955">
                  <c:v>44958</c:v>
                </c:pt>
                <c:pt idx="1956">
                  <c:v>44959</c:v>
                </c:pt>
                <c:pt idx="1957">
                  <c:v>44960</c:v>
                </c:pt>
                <c:pt idx="1958">
                  <c:v>44963</c:v>
                </c:pt>
                <c:pt idx="1959">
                  <c:v>44964</c:v>
                </c:pt>
                <c:pt idx="1960">
                  <c:v>44965</c:v>
                </c:pt>
                <c:pt idx="1961">
                  <c:v>44966</c:v>
                </c:pt>
                <c:pt idx="1962">
                  <c:v>44967</c:v>
                </c:pt>
                <c:pt idx="1963">
                  <c:v>44970</c:v>
                </c:pt>
                <c:pt idx="1964">
                  <c:v>44971</c:v>
                </c:pt>
                <c:pt idx="1965">
                  <c:v>44972</c:v>
                </c:pt>
                <c:pt idx="1966">
                  <c:v>44973</c:v>
                </c:pt>
                <c:pt idx="1967">
                  <c:v>44974</c:v>
                </c:pt>
                <c:pt idx="1968">
                  <c:v>44977</c:v>
                </c:pt>
                <c:pt idx="1969">
                  <c:v>44978</c:v>
                </c:pt>
                <c:pt idx="1970">
                  <c:v>44979</c:v>
                </c:pt>
                <c:pt idx="1971">
                  <c:v>44980</c:v>
                </c:pt>
                <c:pt idx="1972">
                  <c:v>44981</c:v>
                </c:pt>
                <c:pt idx="1973">
                  <c:v>44984</c:v>
                </c:pt>
                <c:pt idx="1974">
                  <c:v>44985</c:v>
                </c:pt>
                <c:pt idx="1975">
                  <c:v>44986</c:v>
                </c:pt>
                <c:pt idx="1976">
                  <c:v>44987</c:v>
                </c:pt>
                <c:pt idx="1977">
                  <c:v>44988</c:v>
                </c:pt>
                <c:pt idx="1978">
                  <c:v>44991</c:v>
                </c:pt>
                <c:pt idx="1979">
                  <c:v>44992</c:v>
                </c:pt>
                <c:pt idx="1980">
                  <c:v>44993</c:v>
                </c:pt>
                <c:pt idx="1981">
                  <c:v>44994</c:v>
                </c:pt>
                <c:pt idx="1982">
                  <c:v>44995</c:v>
                </c:pt>
                <c:pt idx="1983">
                  <c:v>44998</c:v>
                </c:pt>
                <c:pt idx="1984">
                  <c:v>44999</c:v>
                </c:pt>
                <c:pt idx="1985">
                  <c:v>45000</c:v>
                </c:pt>
                <c:pt idx="1986">
                  <c:v>45001</c:v>
                </c:pt>
                <c:pt idx="1987">
                  <c:v>45002</c:v>
                </c:pt>
                <c:pt idx="1988">
                  <c:v>45005</c:v>
                </c:pt>
                <c:pt idx="1989">
                  <c:v>45006</c:v>
                </c:pt>
                <c:pt idx="1990">
                  <c:v>45007</c:v>
                </c:pt>
                <c:pt idx="1991">
                  <c:v>45008</c:v>
                </c:pt>
                <c:pt idx="1992">
                  <c:v>45009</c:v>
                </c:pt>
                <c:pt idx="1993">
                  <c:v>45012</c:v>
                </c:pt>
                <c:pt idx="1994">
                  <c:v>45013</c:v>
                </c:pt>
                <c:pt idx="1995">
                  <c:v>45014</c:v>
                </c:pt>
                <c:pt idx="1996">
                  <c:v>45015</c:v>
                </c:pt>
                <c:pt idx="1997">
                  <c:v>45016</c:v>
                </c:pt>
                <c:pt idx="1998">
                  <c:v>45019</c:v>
                </c:pt>
                <c:pt idx="1999">
                  <c:v>45020</c:v>
                </c:pt>
                <c:pt idx="2000">
                  <c:v>45021</c:v>
                </c:pt>
                <c:pt idx="2001">
                  <c:v>45022</c:v>
                </c:pt>
                <c:pt idx="2002">
                  <c:v>45023</c:v>
                </c:pt>
                <c:pt idx="2003">
                  <c:v>45026</c:v>
                </c:pt>
                <c:pt idx="2004">
                  <c:v>45027</c:v>
                </c:pt>
                <c:pt idx="2005">
                  <c:v>45028</c:v>
                </c:pt>
                <c:pt idx="2006">
                  <c:v>45029</c:v>
                </c:pt>
                <c:pt idx="2007">
                  <c:v>45030</c:v>
                </c:pt>
                <c:pt idx="2008">
                  <c:v>45033</c:v>
                </c:pt>
                <c:pt idx="2009">
                  <c:v>45034</c:v>
                </c:pt>
                <c:pt idx="2010">
                  <c:v>45035</c:v>
                </c:pt>
                <c:pt idx="2011">
                  <c:v>45036</c:v>
                </c:pt>
                <c:pt idx="2012">
                  <c:v>45037</c:v>
                </c:pt>
                <c:pt idx="2013">
                  <c:v>45040</c:v>
                </c:pt>
                <c:pt idx="2014">
                  <c:v>45041</c:v>
                </c:pt>
                <c:pt idx="2015">
                  <c:v>45042</c:v>
                </c:pt>
                <c:pt idx="2016">
                  <c:v>45043</c:v>
                </c:pt>
                <c:pt idx="2017">
                  <c:v>45044</c:v>
                </c:pt>
                <c:pt idx="2018">
                  <c:v>45050</c:v>
                </c:pt>
                <c:pt idx="2019">
                  <c:v>45051</c:v>
                </c:pt>
                <c:pt idx="2020">
                  <c:v>45054</c:v>
                </c:pt>
                <c:pt idx="2021">
                  <c:v>45055</c:v>
                </c:pt>
                <c:pt idx="2022">
                  <c:v>45056</c:v>
                </c:pt>
                <c:pt idx="2023">
                  <c:v>45057</c:v>
                </c:pt>
                <c:pt idx="2024">
                  <c:v>45058</c:v>
                </c:pt>
                <c:pt idx="2025">
                  <c:v>45061</c:v>
                </c:pt>
                <c:pt idx="2026">
                  <c:v>45062</c:v>
                </c:pt>
                <c:pt idx="2027">
                  <c:v>45063</c:v>
                </c:pt>
                <c:pt idx="2028">
                  <c:v>45064</c:v>
                </c:pt>
                <c:pt idx="2029">
                  <c:v>45065</c:v>
                </c:pt>
                <c:pt idx="2030">
                  <c:v>45068</c:v>
                </c:pt>
                <c:pt idx="2031">
                  <c:v>45069</c:v>
                </c:pt>
                <c:pt idx="2032">
                  <c:v>45070</c:v>
                </c:pt>
                <c:pt idx="2033">
                  <c:v>45071</c:v>
                </c:pt>
                <c:pt idx="2034">
                  <c:v>45072</c:v>
                </c:pt>
                <c:pt idx="2035">
                  <c:v>45075</c:v>
                </c:pt>
                <c:pt idx="2036">
                  <c:v>45076</c:v>
                </c:pt>
                <c:pt idx="2037">
                  <c:v>45077</c:v>
                </c:pt>
                <c:pt idx="2038">
                  <c:v>45078</c:v>
                </c:pt>
                <c:pt idx="2039">
                  <c:v>45079</c:v>
                </c:pt>
                <c:pt idx="2040">
                  <c:v>45082</c:v>
                </c:pt>
                <c:pt idx="2041">
                  <c:v>45083</c:v>
                </c:pt>
                <c:pt idx="2042">
                  <c:v>45084</c:v>
                </c:pt>
                <c:pt idx="2043">
                  <c:v>45085</c:v>
                </c:pt>
                <c:pt idx="2044">
                  <c:v>45086</c:v>
                </c:pt>
                <c:pt idx="2045">
                  <c:v>45089</c:v>
                </c:pt>
                <c:pt idx="2046">
                  <c:v>45090</c:v>
                </c:pt>
                <c:pt idx="2047">
                  <c:v>45091</c:v>
                </c:pt>
                <c:pt idx="2048">
                  <c:v>45092</c:v>
                </c:pt>
                <c:pt idx="2049">
                  <c:v>45093</c:v>
                </c:pt>
                <c:pt idx="2050">
                  <c:v>45096</c:v>
                </c:pt>
                <c:pt idx="2051">
                  <c:v>45097</c:v>
                </c:pt>
                <c:pt idx="2052">
                  <c:v>45098</c:v>
                </c:pt>
                <c:pt idx="2053">
                  <c:v>45099</c:v>
                </c:pt>
                <c:pt idx="2054">
                  <c:v>45100</c:v>
                </c:pt>
                <c:pt idx="2055">
                  <c:v>45103</c:v>
                </c:pt>
                <c:pt idx="2056">
                  <c:v>45104</c:v>
                </c:pt>
                <c:pt idx="2057">
                  <c:v>45105</c:v>
                </c:pt>
                <c:pt idx="2058">
                  <c:v>45106</c:v>
                </c:pt>
                <c:pt idx="2059">
                  <c:v>45107</c:v>
                </c:pt>
                <c:pt idx="2060">
                  <c:v>45110</c:v>
                </c:pt>
                <c:pt idx="2061">
                  <c:v>45111</c:v>
                </c:pt>
                <c:pt idx="2062">
                  <c:v>45112</c:v>
                </c:pt>
                <c:pt idx="2063">
                  <c:v>45113</c:v>
                </c:pt>
                <c:pt idx="2064">
                  <c:v>45114</c:v>
                </c:pt>
                <c:pt idx="2065">
                  <c:v>45117</c:v>
                </c:pt>
                <c:pt idx="2066">
                  <c:v>45118</c:v>
                </c:pt>
                <c:pt idx="2067">
                  <c:v>45119</c:v>
                </c:pt>
                <c:pt idx="2068">
                  <c:v>45120</c:v>
                </c:pt>
                <c:pt idx="2069">
                  <c:v>45121</c:v>
                </c:pt>
                <c:pt idx="2070">
                  <c:v>45124</c:v>
                </c:pt>
                <c:pt idx="2071">
                  <c:v>45125</c:v>
                </c:pt>
                <c:pt idx="2072">
                  <c:v>45126</c:v>
                </c:pt>
                <c:pt idx="2073">
                  <c:v>45127</c:v>
                </c:pt>
                <c:pt idx="2074">
                  <c:v>45128</c:v>
                </c:pt>
                <c:pt idx="2075">
                  <c:v>45131</c:v>
                </c:pt>
                <c:pt idx="2076">
                  <c:v>45132</c:v>
                </c:pt>
                <c:pt idx="2077">
                  <c:v>45133</c:v>
                </c:pt>
                <c:pt idx="2078">
                  <c:v>45134</c:v>
                </c:pt>
                <c:pt idx="2079">
                  <c:v>45135</c:v>
                </c:pt>
                <c:pt idx="2080">
                  <c:v>45138</c:v>
                </c:pt>
                <c:pt idx="2081">
                  <c:v>45139</c:v>
                </c:pt>
                <c:pt idx="2082">
                  <c:v>45140</c:v>
                </c:pt>
                <c:pt idx="2083">
                  <c:v>45141</c:v>
                </c:pt>
                <c:pt idx="2084">
                  <c:v>45142</c:v>
                </c:pt>
                <c:pt idx="2085">
                  <c:v>45145</c:v>
                </c:pt>
                <c:pt idx="2086">
                  <c:v>45146</c:v>
                </c:pt>
                <c:pt idx="2087">
                  <c:v>45147</c:v>
                </c:pt>
                <c:pt idx="2088">
                  <c:v>45148</c:v>
                </c:pt>
                <c:pt idx="2089">
                  <c:v>45149</c:v>
                </c:pt>
                <c:pt idx="2090">
                  <c:v>45152</c:v>
                </c:pt>
                <c:pt idx="2091">
                  <c:v>45153</c:v>
                </c:pt>
                <c:pt idx="2092">
                  <c:v>45154</c:v>
                </c:pt>
                <c:pt idx="2093">
                  <c:v>45155</c:v>
                </c:pt>
                <c:pt idx="2094">
                  <c:v>45156</c:v>
                </c:pt>
                <c:pt idx="2095">
                  <c:v>45159</c:v>
                </c:pt>
                <c:pt idx="2096">
                  <c:v>45160</c:v>
                </c:pt>
                <c:pt idx="2097">
                  <c:v>45161</c:v>
                </c:pt>
                <c:pt idx="2098">
                  <c:v>45162</c:v>
                </c:pt>
                <c:pt idx="2099">
                  <c:v>45163</c:v>
                </c:pt>
                <c:pt idx="2100">
                  <c:v>45166</c:v>
                </c:pt>
                <c:pt idx="2101">
                  <c:v>45167</c:v>
                </c:pt>
                <c:pt idx="2102">
                  <c:v>45168</c:v>
                </c:pt>
                <c:pt idx="2103">
                  <c:v>45169</c:v>
                </c:pt>
                <c:pt idx="2104">
                  <c:v>45170</c:v>
                </c:pt>
                <c:pt idx="2105">
                  <c:v>45173</c:v>
                </c:pt>
                <c:pt idx="2106">
                  <c:v>45174</c:v>
                </c:pt>
                <c:pt idx="2107">
                  <c:v>45175</c:v>
                </c:pt>
                <c:pt idx="2108">
                  <c:v>45176</c:v>
                </c:pt>
                <c:pt idx="2109">
                  <c:v>45177</c:v>
                </c:pt>
                <c:pt idx="2110">
                  <c:v>45180</c:v>
                </c:pt>
                <c:pt idx="2111">
                  <c:v>45181</c:v>
                </c:pt>
                <c:pt idx="2112">
                  <c:v>45182</c:v>
                </c:pt>
                <c:pt idx="2113">
                  <c:v>45183</c:v>
                </c:pt>
                <c:pt idx="2114">
                  <c:v>45184</c:v>
                </c:pt>
                <c:pt idx="2115">
                  <c:v>45187</c:v>
                </c:pt>
                <c:pt idx="2116">
                  <c:v>45188</c:v>
                </c:pt>
                <c:pt idx="2117">
                  <c:v>45189</c:v>
                </c:pt>
                <c:pt idx="2118">
                  <c:v>45190</c:v>
                </c:pt>
                <c:pt idx="2119">
                  <c:v>45191</c:v>
                </c:pt>
                <c:pt idx="2120">
                  <c:v>45194</c:v>
                </c:pt>
                <c:pt idx="2121">
                  <c:v>45195</c:v>
                </c:pt>
                <c:pt idx="2122">
                  <c:v>45196</c:v>
                </c:pt>
                <c:pt idx="2123">
                  <c:v>45197</c:v>
                </c:pt>
                <c:pt idx="2124">
                  <c:v>45198</c:v>
                </c:pt>
                <c:pt idx="2125">
                  <c:v>45201</c:v>
                </c:pt>
                <c:pt idx="2126">
                  <c:v>45202</c:v>
                </c:pt>
                <c:pt idx="2127">
                  <c:v>45203</c:v>
                </c:pt>
                <c:pt idx="2128">
                  <c:v>45204</c:v>
                </c:pt>
                <c:pt idx="2129">
                  <c:v>45205</c:v>
                </c:pt>
                <c:pt idx="2130">
                  <c:v>45208</c:v>
                </c:pt>
                <c:pt idx="2131">
                  <c:v>45209</c:v>
                </c:pt>
                <c:pt idx="2132">
                  <c:v>45210</c:v>
                </c:pt>
                <c:pt idx="2133">
                  <c:v>45211</c:v>
                </c:pt>
                <c:pt idx="2134">
                  <c:v>45212</c:v>
                </c:pt>
                <c:pt idx="2135">
                  <c:v>45215</c:v>
                </c:pt>
                <c:pt idx="2136">
                  <c:v>45216</c:v>
                </c:pt>
                <c:pt idx="2137">
                  <c:v>45217</c:v>
                </c:pt>
                <c:pt idx="2138">
                  <c:v>45218</c:v>
                </c:pt>
                <c:pt idx="2139">
                  <c:v>45219</c:v>
                </c:pt>
                <c:pt idx="2140">
                  <c:v>45222</c:v>
                </c:pt>
                <c:pt idx="2141">
                  <c:v>45223</c:v>
                </c:pt>
                <c:pt idx="2142">
                  <c:v>45224</c:v>
                </c:pt>
                <c:pt idx="2143">
                  <c:v>45225</c:v>
                </c:pt>
                <c:pt idx="2144">
                  <c:v>45226</c:v>
                </c:pt>
                <c:pt idx="2145">
                  <c:v>45229</c:v>
                </c:pt>
                <c:pt idx="2146">
                  <c:v>45230</c:v>
                </c:pt>
                <c:pt idx="2147">
                  <c:v>45231</c:v>
                </c:pt>
                <c:pt idx="2148">
                  <c:v>45232</c:v>
                </c:pt>
                <c:pt idx="2149">
                  <c:v>45233</c:v>
                </c:pt>
                <c:pt idx="2150">
                  <c:v>45236</c:v>
                </c:pt>
                <c:pt idx="2151">
                  <c:v>45237</c:v>
                </c:pt>
                <c:pt idx="2152">
                  <c:v>45238</c:v>
                </c:pt>
                <c:pt idx="2153">
                  <c:v>45239</c:v>
                </c:pt>
                <c:pt idx="2154">
                  <c:v>45240</c:v>
                </c:pt>
                <c:pt idx="2155">
                  <c:v>45243</c:v>
                </c:pt>
                <c:pt idx="2156">
                  <c:v>45244</c:v>
                </c:pt>
                <c:pt idx="2157">
                  <c:v>45245</c:v>
                </c:pt>
                <c:pt idx="2158">
                  <c:v>45246</c:v>
                </c:pt>
                <c:pt idx="2159" formatCode="m/d/yyyy">
                  <c:v>45247</c:v>
                </c:pt>
                <c:pt idx="2160" formatCode="m/d/yyyy">
                  <c:v>45250</c:v>
                </c:pt>
                <c:pt idx="2161" formatCode="m/d/yyyy">
                  <c:v>45251</c:v>
                </c:pt>
                <c:pt idx="2162" formatCode="m/d/yyyy">
                  <c:v>45252</c:v>
                </c:pt>
                <c:pt idx="2163" formatCode="m/d/yyyy">
                  <c:v>45253</c:v>
                </c:pt>
                <c:pt idx="2164" formatCode="m/d/yyyy">
                  <c:v>45254</c:v>
                </c:pt>
                <c:pt idx="2165" formatCode="m/d/yyyy">
                  <c:v>45257</c:v>
                </c:pt>
                <c:pt idx="2166" formatCode="m/d/yyyy">
                  <c:v>45258</c:v>
                </c:pt>
                <c:pt idx="2167" formatCode="m/d/yyyy">
                  <c:v>45259</c:v>
                </c:pt>
                <c:pt idx="2168" formatCode="m/d/yyyy">
                  <c:v>45260</c:v>
                </c:pt>
                <c:pt idx="2169" formatCode="m/d/yyyy">
                  <c:v>45261</c:v>
                </c:pt>
                <c:pt idx="2170" formatCode="m/d/yyyy">
                  <c:v>45264</c:v>
                </c:pt>
                <c:pt idx="2171" formatCode="m/d/yyyy">
                  <c:v>45265</c:v>
                </c:pt>
                <c:pt idx="2172" formatCode="m/d/yyyy">
                  <c:v>45266</c:v>
                </c:pt>
                <c:pt idx="2173" formatCode="m/d/yyyy">
                  <c:v>45267</c:v>
                </c:pt>
                <c:pt idx="2174" formatCode="m/d/yyyy">
                  <c:v>45268</c:v>
                </c:pt>
                <c:pt idx="2175" formatCode="m/d/yyyy">
                  <c:v>45271</c:v>
                </c:pt>
                <c:pt idx="2176" formatCode="m/d/yyyy">
                  <c:v>45272</c:v>
                </c:pt>
                <c:pt idx="2177" formatCode="m/d/yyyy">
                  <c:v>45273</c:v>
                </c:pt>
                <c:pt idx="2178" formatCode="m/d/yyyy">
                  <c:v>45274</c:v>
                </c:pt>
                <c:pt idx="2179" formatCode="m/d/yyyy">
                  <c:v>45275</c:v>
                </c:pt>
                <c:pt idx="2180" formatCode="m/d/yyyy">
                  <c:v>45278</c:v>
                </c:pt>
                <c:pt idx="2181" formatCode="m/d/yyyy">
                  <c:v>45279</c:v>
                </c:pt>
                <c:pt idx="2182" formatCode="m/d/yyyy">
                  <c:v>45280</c:v>
                </c:pt>
                <c:pt idx="2183" formatCode="m/d/yyyy">
                  <c:v>45281</c:v>
                </c:pt>
                <c:pt idx="2184" formatCode="m/d/yyyy">
                  <c:v>45282</c:v>
                </c:pt>
                <c:pt idx="2185" formatCode="m/d/yyyy">
                  <c:v>45285</c:v>
                </c:pt>
                <c:pt idx="2186" formatCode="m/d/yyyy">
                  <c:v>45286</c:v>
                </c:pt>
                <c:pt idx="2187" formatCode="m/d/yyyy">
                  <c:v>45287</c:v>
                </c:pt>
                <c:pt idx="2188" formatCode="m/d/yyyy">
                  <c:v>45288</c:v>
                </c:pt>
                <c:pt idx="2189" formatCode="m/d/yyyy">
                  <c:v>45289</c:v>
                </c:pt>
                <c:pt idx="2190" formatCode="m/d/yyyy">
                  <c:v>45293</c:v>
                </c:pt>
                <c:pt idx="2191" formatCode="m/d/yyyy">
                  <c:v>45294</c:v>
                </c:pt>
                <c:pt idx="2192" formatCode="m/d/yyyy">
                  <c:v>45295</c:v>
                </c:pt>
                <c:pt idx="2193" formatCode="m/d/yyyy">
                  <c:v>45296</c:v>
                </c:pt>
                <c:pt idx="2194" formatCode="m/d/yyyy">
                  <c:v>45299</c:v>
                </c:pt>
                <c:pt idx="2195" formatCode="m/d/yyyy">
                  <c:v>45300</c:v>
                </c:pt>
                <c:pt idx="2196" formatCode="m/d/yyyy">
                  <c:v>45301</c:v>
                </c:pt>
                <c:pt idx="2197" formatCode="m/d/yyyy">
                  <c:v>45302</c:v>
                </c:pt>
                <c:pt idx="2198" formatCode="m/d/yyyy">
                  <c:v>45303</c:v>
                </c:pt>
                <c:pt idx="2199" formatCode="m/d/yyyy">
                  <c:v>45306</c:v>
                </c:pt>
                <c:pt idx="2200" formatCode="m/d/yyyy">
                  <c:v>45307</c:v>
                </c:pt>
                <c:pt idx="2201" formatCode="m/d/yyyy">
                  <c:v>45308</c:v>
                </c:pt>
                <c:pt idx="2202" formatCode="m/d/yyyy">
                  <c:v>45309</c:v>
                </c:pt>
                <c:pt idx="2203" formatCode="m/d/yyyy">
                  <c:v>45310</c:v>
                </c:pt>
                <c:pt idx="2204" formatCode="m/d/yyyy">
                  <c:v>45313</c:v>
                </c:pt>
                <c:pt idx="2205" formatCode="m/d/yyyy">
                  <c:v>45314</c:v>
                </c:pt>
                <c:pt idx="2206" formatCode="m/d/yyyy">
                  <c:v>45315</c:v>
                </c:pt>
                <c:pt idx="2207" formatCode="m/d/yyyy">
                  <c:v>45316</c:v>
                </c:pt>
                <c:pt idx="2208" formatCode="m/d/yyyy">
                  <c:v>45317</c:v>
                </c:pt>
                <c:pt idx="2209" formatCode="m/d/yyyy">
                  <c:v>45320</c:v>
                </c:pt>
                <c:pt idx="2210" formatCode="m/d/yyyy">
                  <c:v>45321</c:v>
                </c:pt>
                <c:pt idx="2211" formatCode="m/d/yyyy">
                  <c:v>45322</c:v>
                </c:pt>
                <c:pt idx="2212" formatCode="m/d/yyyy">
                  <c:v>45323</c:v>
                </c:pt>
                <c:pt idx="2213" formatCode="m/d/yyyy">
                  <c:v>45324</c:v>
                </c:pt>
                <c:pt idx="2214" formatCode="m/d/yyyy">
                  <c:v>45327</c:v>
                </c:pt>
                <c:pt idx="2215" formatCode="m/d/yyyy">
                  <c:v>45328</c:v>
                </c:pt>
                <c:pt idx="2216" formatCode="m/d/yyyy">
                  <c:v>45329</c:v>
                </c:pt>
                <c:pt idx="2217" formatCode="m/d/yyyy">
                  <c:v>45337</c:v>
                </c:pt>
                <c:pt idx="2218" formatCode="m/d/yyyy">
                  <c:v>45338</c:v>
                </c:pt>
                <c:pt idx="2219" formatCode="m/d/yyyy">
                  <c:v>45341</c:v>
                </c:pt>
                <c:pt idx="2220" formatCode="m/d/yyyy">
                  <c:v>45342</c:v>
                </c:pt>
                <c:pt idx="2221" formatCode="m/d/yyyy">
                  <c:v>45343</c:v>
                </c:pt>
                <c:pt idx="2222" formatCode="m/d/yyyy">
                  <c:v>45344</c:v>
                </c:pt>
                <c:pt idx="2223" formatCode="m/d/yyyy">
                  <c:v>45345</c:v>
                </c:pt>
                <c:pt idx="2224" formatCode="m/d/yyyy">
                  <c:v>45348</c:v>
                </c:pt>
                <c:pt idx="2225" formatCode="m/d/yyyy">
                  <c:v>45349</c:v>
                </c:pt>
                <c:pt idx="2226" formatCode="m/d/yyyy">
                  <c:v>45350</c:v>
                </c:pt>
                <c:pt idx="2227" formatCode="m/d/yyyy">
                  <c:v>45351</c:v>
                </c:pt>
                <c:pt idx="2228" formatCode="m/d/yyyy">
                  <c:v>45352</c:v>
                </c:pt>
                <c:pt idx="2229" formatCode="m/d/yyyy">
                  <c:v>45355</c:v>
                </c:pt>
                <c:pt idx="2230" formatCode="m/d/yyyy">
                  <c:v>45356</c:v>
                </c:pt>
                <c:pt idx="2231" formatCode="m/d/yyyy">
                  <c:v>45357</c:v>
                </c:pt>
                <c:pt idx="2232" formatCode="m/d/yyyy">
                  <c:v>45358</c:v>
                </c:pt>
                <c:pt idx="2233" formatCode="m/d/yyyy">
                  <c:v>45359</c:v>
                </c:pt>
                <c:pt idx="2234" formatCode="m/d/yyyy">
                  <c:v>45362</c:v>
                </c:pt>
                <c:pt idx="2235" formatCode="m/d/yyyy">
                  <c:v>45363</c:v>
                </c:pt>
                <c:pt idx="2236" formatCode="m/d/yyyy">
                  <c:v>45364</c:v>
                </c:pt>
                <c:pt idx="2237" formatCode="m/d/yyyy">
                  <c:v>45365</c:v>
                </c:pt>
                <c:pt idx="2238" formatCode="m/d/yyyy">
                  <c:v>45366</c:v>
                </c:pt>
                <c:pt idx="2239" formatCode="m/d/yyyy">
                  <c:v>45369</c:v>
                </c:pt>
                <c:pt idx="2240" formatCode="m/d/yyyy">
                  <c:v>45370</c:v>
                </c:pt>
                <c:pt idx="2241" formatCode="m/d/yyyy">
                  <c:v>45371</c:v>
                </c:pt>
                <c:pt idx="2242" formatCode="m/d/yyyy">
                  <c:v>45372</c:v>
                </c:pt>
                <c:pt idx="2243" formatCode="m/d/yyyy">
                  <c:v>45373</c:v>
                </c:pt>
                <c:pt idx="2244" formatCode="m/d/yyyy">
                  <c:v>45376</c:v>
                </c:pt>
                <c:pt idx="2245" formatCode="m/d/yyyy">
                  <c:v>45377</c:v>
                </c:pt>
                <c:pt idx="2246" formatCode="m/d/yyyy">
                  <c:v>45378</c:v>
                </c:pt>
                <c:pt idx="2247" formatCode="m/d/yyyy">
                  <c:v>45379</c:v>
                </c:pt>
                <c:pt idx="2248" formatCode="m/d/yyyy">
                  <c:v>45380</c:v>
                </c:pt>
                <c:pt idx="2249" formatCode="m/d/yyyy">
                  <c:v>45383</c:v>
                </c:pt>
                <c:pt idx="2250" formatCode="m/d/yyyy">
                  <c:v>45384</c:v>
                </c:pt>
                <c:pt idx="2251" formatCode="m/d/yyyy">
                  <c:v>45385</c:v>
                </c:pt>
                <c:pt idx="2252" formatCode="m/d/yyyy">
                  <c:v>45386</c:v>
                </c:pt>
                <c:pt idx="2253" formatCode="m/d/yyyy">
                  <c:v>45387</c:v>
                </c:pt>
                <c:pt idx="2254" formatCode="m/d/yyyy">
                  <c:v>45390</c:v>
                </c:pt>
                <c:pt idx="2255" formatCode="m/d/yyyy">
                  <c:v>45391</c:v>
                </c:pt>
                <c:pt idx="2256" formatCode="m/d/yyyy">
                  <c:v>45392</c:v>
                </c:pt>
                <c:pt idx="2257" formatCode="m/d/yyyy">
                  <c:v>45393</c:v>
                </c:pt>
                <c:pt idx="2258" formatCode="m/d/yyyy">
                  <c:v>45394</c:v>
                </c:pt>
                <c:pt idx="2259" formatCode="m/d/yyyy">
                  <c:v>45397</c:v>
                </c:pt>
                <c:pt idx="2260" formatCode="m/d/yyyy">
                  <c:v>45398</c:v>
                </c:pt>
                <c:pt idx="2261" formatCode="m/d/yyyy">
                  <c:v>45399</c:v>
                </c:pt>
                <c:pt idx="2262" formatCode="m/d/yyyy">
                  <c:v>45400</c:v>
                </c:pt>
                <c:pt idx="2263" formatCode="m/d/yyyy">
                  <c:v>45401</c:v>
                </c:pt>
                <c:pt idx="2264" formatCode="m/d/yyyy">
                  <c:v>45404</c:v>
                </c:pt>
                <c:pt idx="2265" formatCode="m/d/yyyy">
                  <c:v>45405</c:v>
                </c:pt>
                <c:pt idx="2266" formatCode="m/d/yyyy">
                  <c:v>45406</c:v>
                </c:pt>
                <c:pt idx="2267" formatCode="m/d/yyyy">
                  <c:v>45407</c:v>
                </c:pt>
                <c:pt idx="2268" formatCode="m/d/yyyy">
                  <c:v>45408</c:v>
                </c:pt>
                <c:pt idx="2269" formatCode="m/d/yyyy">
                  <c:v>45411</c:v>
                </c:pt>
                <c:pt idx="2270" formatCode="m/d/yyyy">
                  <c:v>45414</c:v>
                </c:pt>
                <c:pt idx="2271" formatCode="m/d/yyyy">
                  <c:v>45415</c:v>
                </c:pt>
                <c:pt idx="2272" formatCode="m/d/yyyy">
                  <c:v>45416</c:v>
                </c:pt>
                <c:pt idx="2273" formatCode="m/d/yyyy">
                  <c:v>45418</c:v>
                </c:pt>
                <c:pt idx="2274" formatCode="m/d/yyyy">
                  <c:v>45419</c:v>
                </c:pt>
                <c:pt idx="2275" formatCode="m/d/yyyy">
                  <c:v>45420</c:v>
                </c:pt>
                <c:pt idx="2276" formatCode="m/d/yyyy">
                  <c:v>45421</c:v>
                </c:pt>
                <c:pt idx="2277" formatCode="m/d/yyyy">
                  <c:v>45422</c:v>
                </c:pt>
                <c:pt idx="2278" formatCode="m/d/yyyy">
                  <c:v>45425</c:v>
                </c:pt>
                <c:pt idx="2279" formatCode="m/d/yyyy">
                  <c:v>45426</c:v>
                </c:pt>
                <c:pt idx="2280" formatCode="m/d/yyyy">
                  <c:v>45427</c:v>
                </c:pt>
                <c:pt idx="2281" formatCode="m/d/yyyy">
                  <c:v>45428</c:v>
                </c:pt>
                <c:pt idx="2282" formatCode="m/d/yyyy">
                  <c:v>45429</c:v>
                </c:pt>
                <c:pt idx="2283" formatCode="m/d/yyyy">
                  <c:v>45432</c:v>
                </c:pt>
                <c:pt idx="2284" formatCode="m/d/yyyy">
                  <c:v>45433</c:v>
                </c:pt>
                <c:pt idx="2285" formatCode="m/d/yyyy">
                  <c:v>45434</c:v>
                </c:pt>
                <c:pt idx="2286" formatCode="m/d/yyyy">
                  <c:v>45435</c:v>
                </c:pt>
                <c:pt idx="2287" formatCode="m/d/yyyy">
                  <c:v>45436</c:v>
                </c:pt>
                <c:pt idx="2288" formatCode="m/d/yyyy">
                  <c:v>45439</c:v>
                </c:pt>
                <c:pt idx="2289" formatCode="m/d/yyyy">
                  <c:v>45440</c:v>
                </c:pt>
                <c:pt idx="2290" formatCode="m/d/yyyy">
                  <c:v>45441</c:v>
                </c:pt>
                <c:pt idx="2291" formatCode="m/d/yyyy">
                  <c:v>45442</c:v>
                </c:pt>
                <c:pt idx="2292" formatCode="m/d/yyyy">
                  <c:v>45443</c:v>
                </c:pt>
                <c:pt idx="2293" formatCode="m/d/yyyy">
                  <c:v>45446</c:v>
                </c:pt>
                <c:pt idx="2294" formatCode="m/d/yyyy">
                  <c:v>45447</c:v>
                </c:pt>
                <c:pt idx="2295" formatCode="m/d/yyyy">
                  <c:v>45448</c:v>
                </c:pt>
                <c:pt idx="2296" formatCode="m/d/yyyy">
                  <c:v>45449</c:v>
                </c:pt>
                <c:pt idx="2297" formatCode="m/d/yyyy">
                  <c:v>45450</c:v>
                </c:pt>
                <c:pt idx="2298" formatCode="m/d/yyyy">
                  <c:v>45453</c:v>
                </c:pt>
                <c:pt idx="2299" formatCode="m/d/yyyy">
                  <c:v>45454</c:v>
                </c:pt>
                <c:pt idx="2300" formatCode="m/d/yyyy">
                  <c:v>45455</c:v>
                </c:pt>
                <c:pt idx="2301" formatCode="m/d/yyyy">
                  <c:v>45456</c:v>
                </c:pt>
                <c:pt idx="2302" formatCode="m/d/yyyy">
                  <c:v>45457</c:v>
                </c:pt>
                <c:pt idx="2303" formatCode="m/d/yyyy">
                  <c:v>45460</c:v>
                </c:pt>
                <c:pt idx="2304" formatCode="m/d/yyyy">
                  <c:v>45461</c:v>
                </c:pt>
                <c:pt idx="2305" formatCode="m/d/yyyy">
                  <c:v>45462</c:v>
                </c:pt>
                <c:pt idx="2306" formatCode="m/d/yyyy">
                  <c:v>45463</c:v>
                </c:pt>
                <c:pt idx="2307" formatCode="m/d/yyyy">
                  <c:v>45464</c:v>
                </c:pt>
                <c:pt idx="2308" formatCode="m/d/yyyy">
                  <c:v>45467</c:v>
                </c:pt>
                <c:pt idx="2309" formatCode="m/d/yyyy">
                  <c:v>45468</c:v>
                </c:pt>
                <c:pt idx="2310" formatCode="m/d/yyyy">
                  <c:v>45469</c:v>
                </c:pt>
                <c:pt idx="2311" formatCode="m/d/yyyy">
                  <c:v>45470</c:v>
                </c:pt>
                <c:pt idx="2312" formatCode="m/d/yyyy">
                  <c:v>45471</c:v>
                </c:pt>
                <c:pt idx="2313" formatCode="m/d/yyyy">
                  <c:v>45474</c:v>
                </c:pt>
                <c:pt idx="2314" formatCode="m/d/yyyy">
                  <c:v>45475</c:v>
                </c:pt>
                <c:pt idx="2315" formatCode="m/d/yyyy">
                  <c:v>45476</c:v>
                </c:pt>
                <c:pt idx="2316" formatCode="m/d/yyyy">
                  <c:v>45477</c:v>
                </c:pt>
                <c:pt idx="2317" formatCode="m/d/yyyy">
                  <c:v>45478</c:v>
                </c:pt>
                <c:pt idx="2318" formatCode="m/d/yyyy">
                  <c:v>45481</c:v>
                </c:pt>
                <c:pt idx="2319" formatCode="m/d/yyyy">
                  <c:v>45482</c:v>
                </c:pt>
                <c:pt idx="2320" formatCode="m/d/yyyy">
                  <c:v>45483</c:v>
                </c:pt>
                <c:pt idx="2321" formatCode="m/d/yyyy">
                  <c:v>45484</c:v>
                </c:pt>
                <c:pt idx="2322" formatCode="m/d/yyyy">
                  <c:v>45485</c:v>
                </c:pt>
                <c:pt idx="2323" formatCode="m/d/yyyy">
                  <c:v>45488</c:v>
                </c:pt>
                <c:pt idx="2324" formatCode="m/d/yyyy">
                  <c:v>45489</c:v>
                </c:pt>
                <c:pt idx="2325" formatCode="m/d/yyyy">
                  <c:v>45490</c:v>
                </c:pt>
                <c:pt idx="2326" formatCode="m/d/yyyy">
                  <c:v>45491</c:v>
                </c:pt>
                <c:pt idx="2327" formatCode="m/d/yyyy">
                  <c:v>45492</c:v>
                </c:pt>
                <c:pt idx="2328" formatCode="m/d/yyyy">
                  <c:v>45495</c:v>
                </c:pt>
                <c:pt idx="2329" formatCode="m/d/yyyy">
                  <c:v>45496</c:v>
                </c:pt>
                <c:pt idx="2330" formatCode="m/d/yyyy">
                  <c:v>45497</c:v>
                </c:pt>
                <c:pt idx="2331" formatCode="m/d/yyyy">
                  <c:v>45498</c:v>
                </c:pt>
                <c:pt idx="2332" formatCode="m/d/yyyy">
                  <c:v>45499</c:v>
                </c:pt>
                <c:pt idx="2333" formatCode="m/d/yyyy">
                  <c:v>45502</c:v>
                </c:pt>
                <c:pt idx="2334" formatCode="m/d/yyyy">
                  <c:v>45503</c:v>
                </c:pt>
                <c:pt idx="2335" formatCode="m/d/yyyy">
                  <c:v>45504</c:v>
                </c:pt>
                <c:pt idx="2336" formatCode="m/d/yyyy">
                  <c:v>45505</c:v>
                </c:pt>
                <c:pt idx="2337" formatCode="m/d/yyyy">
                  <c:v>45506</c:v>
                </c:pt>
                <c:pt idx="2338" formatCode="m/d/yyyy">
                  <c:v>45509</c:v>
                </c:pt>
                <c:pt idx="2339" formatCode="m/d/yyyy">
                  <c:v>45510</c:v>
                </c:pt>
                <c:pt idx="2340" formatCode="m/d/yyyy">
                  <c:v>45511</c:v>
                </c:pt>
                <c:pt idx="2341" formatCode="m/d/yyyy">
                  <c:v>45512</c:v>
                </c:pt>
                <c:pt idx="2342" formatCode="m/d/yyyy">
                  <c:v>45513</c:v>
                </c:pt>
                <c:pt idx="2343" formatCode="m/d/yyyy">
                  <c:v>45516</c:v>
                </c:pt>
                <c:pt idx="2344" formatCode="m/d/yyyy">
                  <c:v>45517</c:v>
                </c:pt>
                <c:pt idx="2345" formatCode="m/d/yyyy">
                  <c:v>45518</c:v>
                </c:pt>
                <c:pt idx="2346" formatCode="m/d/yyyy">
                  <c:v>45519</c:v>
                </c:pt>
                <c:pt idx="2347" formatCode="m/d/yyyy">
                  <c:v>45520</c:v>
                </c:pt>
                <c:pt idx="2348" formatCode="m/d/yyyy">
                  <c:v>45523</c:v>
                </c:pt>
                <c:pt idx="2349" formatCode="m/d/yyyy">
                  <c:v>45524</c:v>
                </c:pt>
                <c:pt idx="2350" formatCode="m/d/yyyy">
                  <c:v>45525</c:v>
                </c:pt>
                <c:pt idx="2351" formatCode="m/d/yyyy">
                  <c:v>45526</c:v>
                </c:pt>
                <c:pt idx="2352" formatCode="m/d/yyyy">
                  <c:v>45527</c:v>
                </c:pt>
                <c:pt idx="2353" formatCode="m/d/yyyy">
                  <c:v>45530</c:v>
                </c:pt>
                <c:pt idx="2354" formatCode="m/d/yyyy">
                  <c:v>45531</c:v>
                </c:pt>
                <c:pt idx="2355" formatCode="m/d/yyyy">
                  <c:v>45532</c:v>
                </c:pt>
                <c:pt idx="2356" formatCode="m/d/yyyy">
                  <c:v>45533</c:v>
                </c:pt>
                <c:pt idx="2357" formatCode="m/d/yyyy">
                  <c:v>45534</c:v>
                </c:pt>
                <c:pt idx="2358" formatCode="m/d/yyyy">
                  <c:v>45539</c:v>
                </c:pt>
                <c:pt idx="2359" formatCode="m/d/yyyy">
                  <c:v>45540</c:v>
                </c:pt>
                <c:pt idx="2360" formatCode="m/d/yyyy">
                  <c:v>45541</c:v>
                </c:pt>
                <c:pt idx="2361" formatCode="m/d/yyyy">
                  <c:v>45544</c:v>
                </c:pt>
                <c:pt idx="2362" formatCode="m/d/yyyy">
                  <c:v>45545</c:v>
                </c:pt>
                <c:pt idx="2363" formatCode="m/d/yyyy">
                  <c:v>45546</c:v>
                </c:pt>
                <c:pt idx="2364" formatCode="m/d/yyyy">
                  <c:v>45547</c:v>
                </c:pt>
                <c:pt idx="2365" formatCode="m/d/yyyy">
                  <c:v>45548</c:v>
                </c:pt>
                <c:pt idx="2366" formatCode="m/d/yyyy">
                  <c:v>45551</c:v>
                </c:pt>
                <c:pt idx="2367" formatCode="m/d/yyyy">
                  <c:v>45552</c:v>
                </c:pt>
                <c:pt idx="2368" formatCode="m/d/yyyy">
                  <c:v>45553</c:v>
                </c:pt>
                <c:pt idx="2369" formatCode="m/d/yyyy">
                  <c:v>45554</c:v>
                </c:pt>
                <c:pt idx="2370" formatCode="m/d/yyyy">
                  <c:v>45555</c:v>
                </c:pt>
                <c:pt idx="2371" formatCode="m/d/yyyy">
                  <c:v>45558</c:v>
                </c:pt>
                <c:pt idx="2372" formatCode="m/d/yyyy">
                  <c:v>45559</c:v>
                </c:pt>
                <c:pt idx="2373" formatCode="m/d/yyyy">
                  <c:v>45560</c:v>
                </c:pt>
                <c:pt idx="2374" formatCode="m/d/yyyy">
                  <c:v>45561</c:v>
                </c:pt>
                <c:pt idx="2375" formatCode="m/d/yyyy">
                  <c:v>45562</c:v>
                </c:pt>
                <c:pt idx="2376" formatCode="m/d/yyyy">
                  <c:v>45565</c:v>
                </c:pt>
                <c:pt idx="2377" formatCode="m/d/yyyy">
                  <c:v>45566</c:v>
                </c:pt>
                <c:pt idx="2378" formatCode="m/d/yyyy">
                  <c:v>45567</c:v>
                </c:pt>
                <c:pt idx="2379" formatCode="m/d/yyyy">
                  <c:v>45568</c:v>
                </c:pt>
                <c:pt idx="2380" formatCode="m/d/yyyy">
                  <c:v>45569</c:v>
                </c:pt>
                <c:pt idx="2381" formatCode="m/d/yyyy">
                  <c:v>45572</c:v>
                </c:pt>
                <c:pt idx="2382" formatCode="m/d/yyyy">
                  <c:v>45573</c:v>
                </c:pt>
                <c:pt idx="2383" formatCode="m/d/yyyy">
                  <c:v>45574</c:v>
                </c:pt>
                <c:pt idx="2384" formatCode="m/d/yyyy">
                  <c:v>45575</c:v>
                </c:pt>
                <c:pt idx="2385" formatCode="m/d/yyyy">
                  <c:v>45576</c:v>
                </c:pt>
                <c:pt idx="2386" formatCode="m/d/yyyy">
                  <c:v>45579</c:v>
                </c:pt>
                <c:pt idx="2387" formatCode="m/d/yyyy">
                  <c:v>45580</c:v>
                </c:pt>
                <c:pt idx="2388" formatCode="m/d/yyyy">
                  <c:v>45581</c:v>
                </c:pt>
                <c:pt idx="2389" formatCode="m/d/yyyy">
                  <c:v>45582</c:v>
                </c:pt>
                <c:pt idx="2390" formatCode="m/d/yyyy">
                  <c:v>45583</c:v>
                </c:pt>
                <c:pt idx="2391" formatCode="m/d/yyyy">
                  <c:v>45586</c:v>
                </c:pt>
                <c:pt idx="2392" formatCode="m/d/yyyy">
                  <c:v>45587</c:v>
                </c:pt>
                <c:pt idx="2393" formatCode="m/d/yyyy">
                  <c:v>45588</c:v>
                </c:pt>
                <c:pt idx="2394" formatCode="m/d/yyyy">
                  <c:v>45589</c:v>
                </c:pt>
                <c:pt idx="2395" formatCode="m/d/yyyy">
                  <c:v>45590</c:v>
                </c:pt>
                <c:pt idx="2396" formatCode="m/d/yyyy">
                  <c:v>45593</c:v>
                </c:pt>
                <c:pt idx="2397" formatCode="m/d/yyyy">
                  <c:v>45594</c:v>
                </c:pt>
                <c:pt idx="2398" formatCode="m/d/yyyy">
                  <c:v>45595</c:v>
                </c:pt>
                <c:pt idx="2399" formatCode="m/d/yyyy">
                  <c:v>45596</c:v>
                </c:pt>
                <c:pt idx="2400" formatCode="m/d/yyyy">
                  <c:v>45597</c:v>
                </c:pt>
                <c:pt idx="2401" formatCode="m/d/yyyy">
                  <c:v>45600</c:v>
                </c:pt>
                <c:pt idx="2402" formatCode="m/d/yyyy">
                  <c:v>45601</c:v>
                </c:pt>
                <c:pt idx="2403" formatCode="m/d/yyyy">
                  <c:v>45602</c:v>
                </c:pt>
                <c:pt idx="2404" formatCode="m/d/yyyy">
                  <c:v>45603</c:v>
                </c:pt>
                <c:pt idx="2405" formatCode="m/d/yyyy">
                  <c:v>45604</c:v>
                </c:pt>
                <c:pt idx="2406" formatCode="m/d/yyyy">
                  <c:v>45607</c:v>
                </c:pt>
                <c:pt idx="2407" formatCode="m/d/yyyy">
                  <c:v>45608</c:v>
                </c:pt>
                <c:pt idx="2408" formatCode="m/d/yyyy">
                  <c:v>45609</c:v>
                </c:pt>
                <c:pt idx="2409" formatCode="m/d/yyyy">
                  <c:v>45610</c:v>
                </c:pt>
                <c:pt idx="2410" formatCode="m/d/yyyy">
                  <c:v>45611</c:v>
                </c:pt>
                <c:pt idx="2411" formatCode="m/d/yyyy">
                  <c:v>45614</c:v>
                </c:pt>
                <c:pt idx="2412" formatCode="m/d/yyyy">
                  <c:v>45615</c:v>
                </c:pt>
                <c:pt idx="2413" formatCode="m/d/yyyy">
                  <c:v>45616</c:v>
                </c:pt>
                <c:pt idx="2414" formatCode="m/d/yyyy">
                  <c:v>45617</c:v>
                </c:pt>
                <c:pt idx="2415" formatCode="m/d/yyyy">
                  <c:v>45618</c:v>
                </c:pt>
                <c:pt idx="2416" formatCode="m/d/yyyy">
                  <c:v>45621</c:v>
                </c:pt>
                <c:pt idx="2417" formatCode="m/d/yyyy">
                  <c:v>45622</c:v>
                </c:pt>
                <c:pt idx="2418" formatCode="m/d/yyyy">
                  <c:v>45623</c:v>
                </c:pt>
                <c:pt idx="2419" formatCode="m/d/yyyy">
                  <c:v>45624</c:v>
                </c:pt>
                <c:pt idx="2420" formatCode="m/d/yyyy">
                  <c:v>45625</c:v>
                </c:pt>
                <c:pt idx="2421" formatCode="m/d/yyyy">
                  <c:v>45628</c:v>
                </c:pt>
                <c:pt idx="2422" formatCode="m/d/yyyy">
                  <c:v>45629</c:v>
                </c:pt>
                <c:pt idx="2423" formatCode="m/d/yyyy">
                  <c:v>45630</c:v>
                </c:pt>
                <c:pt idx="2424" formatCode="m/d/yyyy">
                  <c:v>45631</c:v>
                </c:pt>
                <c:pt idx="2425" formatCode="m/d/yyyy">
                  <c:v>45632</c:v>
                </c:pt>
                <c:pt idx="2426" formatCode="m/d/yyyy">
                  <c:v>45635</c:v>
                </c:pt>
                <c:pt idx="2427" formatCode="m/d/yyyy">
                  <c:v>45636</c:v>
                </c:pt>
                <c:pt idx="2428" formatCode="m/d/yyyy">
                  <c:v>45637</c:v>
                </c:pt>
                <c:pt idx="2429" formatCode="m/d/yyyy">
                  <c:v>45638</c:v>
                </c:pt>
                <c:pt idx="2430" formatCode="m/d/yyyy">
                  <c:v>45639</c:v>
                </c:pt>
                <c:pt idx="2431" formatCode="m/d/yyyy">
                  <c:v>45642</c:v>
                </c:pt>
                <c:pt idx="2432" formatCode="m/d/yyyy">
                  <c:v>45643</c:v>
                </c:pt>
                <c:pt idx="2433" formatCode="m/d/yyyy">
                  <c:v>45644</c:v>
                </c:pt>
                <c:pt idx="2434" formatCode="m/d/yyyy">
                  <c:v>45645</c:v>
                </c:pt>
                <c:pt idx="2435" formatCode="m/d/yyyy">
                  <c:v>45646</c:v>
                </c:pt>
                <c:pt idx="2436" formatCode="m/d/yyyy">
                  <c:v>45649</c:v>
                </c:pt>
                <c:pt idx="2437" formatCode="m/d/yyyy">
                  <c:v>45650</c:v>
                </c:pt>
                <c:pt idx="2438" formatCode="m/d/yyyy">
                  <c:v>45651</c:v>
                </c:pt>
                <c:pt idx="2439" formatCode="m/d/yyyy">
                  <c:v>45652</c:v>
                </c:pt>
                <c:pt idx="2440" formatCode="m/d/yyyy">
                  <c:v>45653</c:v>
                </c:pt>
                <c:pt idx="2441" formatCode="m/d/yyyy">
                  <c:v>45656</c:v>
                </c:pt>
                <c:pt idx="2442" formatCode="m/d/yyyy">
                  <c:v>45657</c:v>
                </c:pt>
                <c:pt idx="2443" formatCode="m/d/yyyy">
                  <c:v>45659</c:v>
                </c:pt>
                <c:pt idx="2444" formatCode="m/d/yyyy">
                  <c:v>45660</c:v>
                </c:pt>
                <c:pt idx="2445" formatCode="m/d/yyyy">
                  <c:v>45663</c:v>
                </c:pt>
                <c:pt idx="2446" formatCode="m/d/yyyy">
                  <c:v>45664</c:v>
                </c:pt>
                <c:pt idx="2447" formatCode="m/d/yyyy">
                  <c:v>45665</c:v>
                </c:pt>
                <c:pt idx="2448" formatCode="m/d/yyyy">
                  <c:v>45666</c:v>
                </c:pt>
                <c:pt idx="2449" formatCode="m/d/yyyy">
                  <c:v>45667</c:v>
                </c:pt>
                <c:pt idx="2450" formatCode="m/d/yyyy">
                  <c:v>45670</c:v>
                </c:pt>
                <c:pt idx="2451" formatCode="m/d/yyyy">
                  <c:v>45671</c:v>
                </c:pt>
                <c:pt idx="2452" formatCode="m/d/yyyy">
                  <c:v>45672</c:v>
                </c:pt>
                <c:pt idx="2453" formatCode="m/d/yyyy">
                  <c:v>45673</c:v>
                </c:pt>
                <c:pt idx="2454" formatCode="m/d/yyyy">
                  <c:v>45674</c:v>
                </c:pt>
                <c:pt idx="2455" formatCode="m/d/yyyy">
                  <c:v>45677</c:v>
                </c:pt>
                <c:pt idx="2456" formatCode="m/d/yyyy">
                  <c:v>45678</c:v>
                </c:pt>
                <c:pt idx="2457" formatCode="m/d/yyyy">
                  <c:v>45679</c:v>
                </c:pt>
                <c:pt idx="2458" formatCode="m/d/yyyy">
                  <c:v>45680</c:v>
                </c:pt>
                <c:pt idx="2459" formatCode="m/d/yyyy">
                  <c:v>45681</c:v>
                </c:pt>
                <c:pt idx="2460" formatCode="m/d/yyyy">
                  <c:v>45691</c:v>
                </c:pt>
                <c:pt idx="2461" formatCode="m/d/yyyy">
                  <c:v>45692</c:v>
                </c:pt>
                <c:pt idx="2462" formatCode="m/d/yyyy">
                  <c:v>45693</c:v>
                </c:pt>
                <c:pt idx="2463" formatCode="m/d/yyyy">
                  <c:v>45694</c:v>
                </c:pt>
                <c:pt idx="2464" formatCode="m/d/yyyy">
                  <c:v>45695</c:v>
                </c:pt>
                <c:pt idx="2465" formatCode="m/d/yyyy">
                  <c:v>45698</c:v>
                </c:pt>
                <c:pt idx="2466" formatCode="m/d/yyyy">
                  <c:v>45699</c:v>
                </c:pt>
                <c:pt idx="2467" formatCode="m/d/yyyy">
                  <c:v>45700</c:v>
                </c:pt>
                <c:pt idx="2468" formatCode="m/d/yyyy">
                  <c:v>45701</c:v>
                </c:pt>
                <c:pt idx="2469" formatCode="m/d/yyyy">
                  <c:v>45702</c:v>
                </c:pt>
                <c:pt idx="2470" formatCode="m/d/yyyy">
                  <c:v>45705</c:v>
                </c:pt>
                <c:pt idx="2471" formatCode="m/d/yyyy">
                  <c:v>45706</c:v>
                </c:pt>
                <c:pt idx="2472" formatCode="m/d/yyyy">
                  <c:v>45707</c:v>
                </c:pt>
                <c:pt idx="2473" formatCode="m/d/yyyy">
                  <c:v>45708</c:v>
                </c:pt>
                <c:pt idx="2474" formatCode="m/d/yyyy">
                  <c:v>45709</c:v>
                </c:pt>
                <c:pt idx="2475" formatCode="m/d/yyyy">
                  <c:v>45712</c:v>
                </c:pt>
                <c:pt idx="2476" formatCode="m/d/yyyy">
                  <c:v>45713</c:v>
                </c:pt>
                <c:pt idx="2477" formatCode="m/d/yyyy">
                  <c:v>45714</c:v>
                </c:pt>
                <c:pt idx="2478" formatCode="m/d/yyyy">
                  <c:v>45715</c:v>
                </c:pt>
                <c:pt idx="2479" formatCode="m/d/yyyy">
                  <c:v>45716</c:v>
                </c:pt>
                <c:pt idx="2480" formatCode="m/d/yyyy">
                  <c:v>45719</c:v>
                </c:pt>
                <c:pt idx="2481" formatCode="m/d/yyyy">
                  <c:v>45720</c:v>
                </c:pt>
                <c:pt idx="2482" formatCode="m/d/yyyy">
                  <c:v>45721</c:v>
                </c:pt>
                <c:pt idx="2483" formatCode="m/d/yyyy">
                  <c:v>45722</c:v>
                </c:pt>
                <c:pt idx="2484" formatCode="m/d/yyyy">
                  <c:v>45723</c:v>
                </c:pt>
                <c:pt idx="2485" formatCode="m/d/yyyy">
                  <c:v>45726</c:v>
                </c:pt>
                <c:pt idx="2486" formatCode="m/d/yyyy">
                  <c:v>45727</c:v>
                </c:pt>
                <c:pt idx="2487" formatCode="m/d/yyyy">
                  <c:v>45728</c:v>
                </c:pt>
                <c:pt idx="2488" formatCode="m/d/yyyy">
                  <c:v>45729</c:v>
                </c:pt>
                <c:pt idx="2489" formatCode="m/d/yyyy">
                  <c:v>45730</c:v>
                </c:pt>
                <c:pt idx="2490" formatCode="m/d/yyyy">
                  <c:v>45733</c:v>
                </c:pt>
                <c:pt idx="2491" formatCode="m/d/yyyy">
                  <c:v>45734</c:v>
                </c:pt>
                <c:pt idx="2492" formatCode="m/d/yyyy">
                  <c:v>45735</c:v>
                </c:pt>
                <c:pt idx="2493" formatCode="m/d/yyyy">
                  <c:v>45736</c:v>
                </c:pt>
                <c:pt idx="2494" formatCode="m/d/yyyy">
                  <c:v>45737</c:v>
                </c:pt>
                <c:pt idx="2495" formatCode="m/d/yyyy">
                  <c:v>45740</c:v>
                </c:pt>
                <c:pt idx="2496" formatCode="m/d/yyyy">
                  <c:v>45741</c:v>
                </c:pt>
                <c:pt idx="2497" formatCode="m/d/yyyy">
                  <c:v>45742</c:v>
                </c:pt>
                <c:pt idx="2498" formatCode="m/d/yyyy">
                  <c:v>45743</c:v>
                </c:pt>
                <c:pt idx="2499" formatCode="m/d/yyyy">
                  <c:v>45744</c:v>
                </c:pt>
                <c:pt idx="2500" formatCode="m/d/yyyy">
                  <c:v>45747</c:v>
                </c:pt>
                <c:pt idx="2501" formatCode="m/d/yyyy">
                  <c:v>45748</c:v>
                </c:pt>
                <c:pt idx="2502" formatCode="m/d/yyyy">
                  <c:v>45749</c:v>
                </c:pt>
                <c:pt idx="2503" formatCode="m/d/yyyy">
                  <c:v>45750</c:v>
                </c:pt>
                <c:pt idx="2504" formatCode="m/d/yyyy">
                  <c:v>45751</c:v>
                </c:pt>
                <c:pt idx="2505" formatCode="m/d/yyyy">
                  <c:v>45754</c:v>
                </c:pt>
                <c:pt idx="2506" formatCode="m/d/yyyy">
                  <c:v>45755</c:v>
                </c:pt>
                <c:pt idx="2507" formatCode="m/d/yyyy">
                  <c:v>45756</c:v>
                </c:pt>
                <c:pt idx="2508" formatCode="m/d/yyyy">
                  <c:v>45757</c:v>
                </c:pt>
                <c:pt idx="2509" formatCode="m/d/yyyy">
                  <c:v>45758</c:v>
                </c:pt>
                <c:pt idx="2510" formatCode="m/d/yyyy">
                  <c:v>45761</c:v>
                </c:pt>
                <c:pt idx="2511" formatCode="m/d/yyyy">
                  <c:v>45762</c:v>
                </c:pt>
                <c:pt idx="2512" formatCode="m/d/yyyy">
                  <c:v>45763</c:v>
                </c:pt>
                <c:pt idx="2513" formatCode="m/d/yyyy">
                  <c:v>45764</c:v>
                </c:pt>
                <c:pt idx="2514" formatCode="m/d/yyyy">
                  <c:v>45765</c:v>
                </c:pt>
                <c:pt idx="2515" formatCode="m/d/yyyy">
                  <c:v>45768</c:v>
                </c:pt>
                <c:pt idx="2516" formatCode="m/d/yyyy">
                  <c:v>45769</c:v>
                </c:pt>
                <c:pt idx="2517" formatCode="m/d/yyyy">
                  <c:v>45770</c:v>
                </c:pt>
                <c:pt idx="2518" formatCode="m/d/yyyy">
                  <c:v>45771</c:v>
                </c:pt>
                <c:pt idx="2519" formatCode="m/d/yyyy">
                  <c:v>45772</c:v>
                </c:pt>
                <c:pt idx="2520" formatCode="m/d/yyyy">
                  <c:v>45775</c:v>
                </c:pt>
                <c:pt idx="2521" formatCode="m/d/yyyy">
                  <c:v>45776</c:v>
                </c:pt>
                <c:pt idx="2522" formatCode="m/d/yyyy">
                  <c:v>45782</c:v>
                </c:pt>
                <c:pt idx="2523" formatCode="m/d/yyyy">
                  <c:v>45783</c:v>
                </c:pt>
                <c:pt idx="2524" formatCode="m/d/yyyy">
                  <c:v>45784</c:v>
                </c:pt>
                <c:pt idx="2525" formatCode="m/d/yyyy">
                  <c:v>45785</c:v>
                </c:pt>
                <c:pt idx="2526" formatCode="m/d/yyyy">
                  <c:v>45786</c:v>
                </c:pt>
                <c:pt idx="2527" formatCode="m/d/yyyy">
                  <c:v>45789</c:v>
                </c:pt>
                <c:pt idx="2528" formatCode="m/d/yyyy">
                  <c:v>45790</c:v>
                </c:pt>
                <c:pt idx="2529" formatCode="m/d/yyyy">
                  <c:v>45791</c:v>
                </c:pt>
                <c:pt idx="2530" formatCode="m/d/yyyy">
                  <c:v>45792</c:v>
                </c:pt>
                <c:pt idx="2531" formatCode="m/d/yyyy">
                  <c:v>45793</c:v>
                </c:pt>
                <c:pt idx="2532" formatCode="m/d/yyyy">
                  <c:v>45796</c:v>
                </c:pt>
                <c:pt idx="2533" formatCode="m/d/yyyy">
                  <c:v>45797</c:v>
                </c:pt>
                <c:pt idx="2534" formatCode="m/d/yyyy">
                  <c:v>45798</c:v>
                </c:pt>
                <c:pt idx="2535" formatCode="m/d/yyyy">
                  <c:v>45799</c:v>
                </c:pt>
                <c:pt idx="2536" formatCode="m/d/yyyy">
                  <c:v>45800</c:v>
                </c:pt>
                <c:pt idx="2537" formatCode="m/d/yyyy">
                  <c:v>45803</c:v>
                </c:pt>
                <c:pt idx="2538" formatCode="m/d/yyyy">
                  <c:v>45804</c:v>
                </c:pt>
                <c:pt idx="2539" formatCode="m/d/yyyy">
                  <c:v>45805</c:v>
                </c:pt>
                <c:pt idx="2540" formatCode="m/d/yyyy">
                  <c:v>45806</c:v>
                </c:pt>
                <c:pt idx="2541" formatCode="m/d/yyyy">
                  <c:v>45807</c:v>
                </c:pt>
                <c:pt idx="2542" formatCode="m/d/yyyy">
                  <c:v>45810</c:v>
                </c:pt>
                <c:pt idx="2543" formatCode="m/d/yyyy">
                  <c:v>45811</c:v>
                </c:pt>
                <c:pt idx="2544" formatCode="m/d/yyyy">
                  <c:v>45812</c:v>
                </c:pt>
                <c:pt idx="2545" formatCode="m/d/yyyy">
                  <c:v>45813</c:v>
                </c:pt>
                <c:pt idx="2546" formatCode="m/d/yyyy">
                  <c:v>45814</c:v>
                </c:pt>
                <c:pt idx="2547" formatCode="m/d/yyyy">
                  <c:v>45817</c:v>
                </c:pt>
                <c:pt idx="2548" formatCode="m/d/yyyy">
                  <c:v>45818</c:v>
                </c:pt>
                <c:pt idx="2549" formatCode="m/d/yyyy">
                  <c:v>45819</c:v>
                </c:pt>
                <c:pt idx="2550" formatCode="m/d/yyyy">
                  <c:v>45820</c:v>
                </c:pt>
                <c:pt idx="2551" formatCode="m/d/yyyy">
                  <c:v>45821</c:v>
                </c:pt>
                <c:pt idx="2552" formatCode="m/d/yyyy">
                  <c:v>45824</c:v>
                </c:pt>
                <c:pt idx="2553" formatCode="m/d/yyyy">
                  <c:v>45825</c:v>
                </c:pt>
                <c:pt idx="2554" formatCode="m/d/yyyy">
                  <c:v>45826</c:v>
                </c:pt>
                <c:pt idx="2555" formatCode="m/d/yyyy">
                  <c:v>45827</c:v>
                </c:pt>
                <c:pt idx="2556" formatCode="m/d/yyyy">
                  <c:v>45828</c:v>
                </c:pt>
                <c:pt idx="2557" formatCode="m/d/yyyy">
                  <c:v>45831</c:v>
                </c:pt>
                <c:pt idx="2558" formatCode="m/d/yyyy">
                  <c:v>45832</c:v>
                </c:pt>
                <c:pt idx="2559" formatCode="m/d/yyyy">
                  <c:v>45833</c:v>
                </c:pt>
                <c:pt idx="2560" formatCode="m/d/yyyy">
                  <c:v>45834</c:v>
                </c:pt>
                <c:pt idx="2561" formatCode="m/d/yyyy">
                  <c:v>45835</c:v>
                </c:pt>
                <c:pt idx="2562" formatCode="m/d/yyyy">
                  <c:v>45838</c:v>
                </c:pt>
                <c:pt idx="2563" formatCode="m/d/yyyy">
                  <c:v>45839</c:v>
                </c:pt>
                <c:pt idx="2564" formatCode="m/d/yyyy">
                  <c:v>45840</c:v>
                </c:pt>
                <c:pt idx="2565" formatCode="m/d/yyyy">
                  <c:v>45841</c:v>
                </c:pt>
                <c:pt idx="2566" formatCode="m/d/yyyy">
                  <c:v>45842</c:v>
                </c:pt>
                <c:pt idx="2567" formatCode="m/d/yyyy">
                  <c:v>45845</c:v>
                </c:pt>
                <c:pt idx="2568" formatCode="m/d/yyyy">
                  <c:v>45846</c:v>
                </c:pt>
                <c:pt idx="2569" formatCode="m/d/yyyy">
                  <c:v>45847</c:v>
                </c:pt>
                <c:pt idx="2570" formatCode="m/d/yyyy">
                  <c:v>45848</c:v>
                </c:pt>
                <c:pt idx="2571" formatCode="m/d/yyyy">
                  <c:v>45849</c:v>
                </c:pt>
                <c:pt idx="2572" formatCode="m/d/yyyy">
                  <c:v>45852</c:v>
                </c:pt>
                <c:pt idx="2573" formatCode="m/d/yyyy">
                  <c:v>45853</c:v>
                </c:pt>
                <c:pt idx="2574" formatCode="m/d/yyyy">
                  <c:v>45854</c:v>
                </c:pt>
                <c:pt idx="2575" formatCode="m/d/yyyy">
                  <c:v>45855</c:v>
                </c:pt>
                <c:pt idx="2576" formatCode="m/d/yyyy">
                  <c:v>45856</c:v>
                </c:pt>
                <c:pt idx="2577" formatCode="m/d/yyyy">
                  <c:v>45859</c:v>
                </c:pt>
                <c:pt idx="2578" formatCode="m/d/yyyy">
                  <c:v>45860</c:v>
                </c:pt>
                <c:pt idx="2579" formatCode="m/d/yyyy">
                  <c:v>45861</c:v>
                </c:pt>
                <c:pt idx="2580" formatCode="m/d/yyyy">
                  <c:v>45862</c:v>
                </c:pt>
                <c:pt idx="2581" formatCode="m/d/yyyy">
                  <c:v>45863</c:v>
                </c:pt>
                <c:pt idx="2582" formatCode="m/d/yyyy">
                  <c:v>45866</c:v>
                </c:pt>
                <c:pt idx="2583" formatCode="m/d/yyyy">
                  <c:v>45867</c:v>
                </c:pt>
                <c:pt idx="2584" formatCode="m/d/yyyy">
                  <c:v>45868</c:v>
                </c:pt>
                <c:pt idx="2585" formatCode="m/d/yyyy">
                  <c:v>45869</c:v>
                </c:pt>
                <c:pt idx="2586" formatCode="m/d/yyyy">
                  <c:v>45870</c:v>
                </c:pt>
                <c:pt idx="2587" formatCode="m/d/yyyy">
                  <c:v>45873</c:v>
                </c:pt>
                <c:pt idx="2588" formatCode="m/d/yyyy">
                  <c:v>45874</c:v>
                </c:pt>
                <c:pt idx="2589" formatCode="m/d/yyyy">
                  <c:v>45875</c:v>
                </c:pt>
                <c:pt idx="2590" formatCode="m/d/yyyy">
                  <c:v>45876</c:v>
                </c:pt>
                <c:pt idx="2591" formatCode="m/d/yyyy">
                  <c:v>45877</c:v>
                </c:pt>
                <c:pt idx="2592" formatCode="m/d/yyyy">
                  <c:v>45880</c:v>
                </c:pt>
                <c:pt idx="2593" formatCode="m/d/yyyy">
                  <c:v>45881</c:v>
                </c:pt>
                <c:pt idx="2594" formatCode="m/d/yyyy">
                  <c:v>45882</c:v>
                </c:pt>
                <c:pt idx="2595" formatCode="m/d/yyyy">
                  <c:v>45883</c:v>
                </c:pt>
                <c:pt idx="2596" formatCode="m/d/yyyy">
                  <c:v>45884</c:v>
                </c:pt>
                <c:pt idx="2597" formatCode="m/d/yyyy">
                  <c:v>45887</c:v>
                </c:pt>
                <c:pt idx="2598" formatCode="m/d/yyyy">
                  <c:v>45888</c:v>
                </c:pt>
                <c:pt idx="2599" formatCode="m/d/yyyy">
                  <c:v>45889</c:v>
                </c:pt>
                <c:pt idx="2600" formatCode="m/d/yyyy">
                  <c:v>45890</c:v>
                </c:pt>
                <c:pt idx="2601" formatCode="m/d/yyyy">
                  <c:v>45891</c:v>
                </c:pt>
                <c:pt idx="2602" formatCode="m/d/yyyy">
                  <c:v>45894</c:v>
                </c:pt>
                <c:pt idx="2603" formatCode="m/d/yyyy">
                  <c:v>45895</c:v>
                </c:pt>
                <c:pt idx="2604" formatCode="m/d/yyyy">
                  <c:v>45896</c:v>
                </c:pt>
                <c:pt idx="2605" formatCode="m/d/yyyy">
                  <c:v>45897</c:v>
                </c:pt>
                <c:pt idx="2606" formatCode="m/d/yyyy">
                  <c:v>45898</c:v>
                </c:pt>
                <c:pt idx="2607" formatCode="m/d/yyyy">
                  <c:v>45903</c:v>
                </c:pt>
                <c:pt idx="2608" formatCode="m/d/yyyy">
                  <c:v>45904</c:v>
                </c:pt>
                <c:pt idx="2609" formatCode="m/d/yyyy">
                  <c:v>45905</c:v>
                </c:pt>
                <c:pt idx="2610" formatCode="m/d/yyyy">
                  <c:v>45908</c:v>
                </c:pt>
                <c:pt idx="2611" formatCode="m/d/yyyy">
                  <c:v>45909</c:v>
                </c:pt>
                <c:pt idx="2612" formatCode="m/d/yyyy">
                  <c:v>45910</c:v>
                </c:pt>
                <c:pt idx="2613" formatCode="m/d/yyyy">
                  <c:v>45911</c:v>
                </c:pt>
                <c:pt idx="2614" formatCode="m/d/yyyy">
                  <c:v>45912</c:v>
                </c:pt>
                <c:pt idx="2615" formatCode="m/d/yyyy">
                  <c:v>45915</c:v>
                </c:pt>
                <c:pt idx="2616" formatCode="m/d/yyyy">
                  <c:v>45916</c:v>
                </c:pt>
                <c:pt idx="2617" formatCode="m/d/yyyy">
                  <c:v>45917</c:v>
                </c:pt>
                <c:pt idx="2618" formatCode="m/d/yyyy">
                  <c:v>45918</c:v>
                </c:pt>
                <c:pt idx="2619" formatCode="m/d/yyyy">
                  <c:v>45919</c:v>
                </c:pt>
                <c:pt idx="2620" formatCode="m/d/yyyy">
                  <c:v>45922</c:v>
                </c:pt>
                <c:pt idx="2621" formatCode="m/d/yyyy">
                  <c:v>45923</c:v>
                </c:pt>
                <c:pt idx="2622" formatCode="m/d/yyyy">
                  <c:v>45924</c:v>
                </c:pt>
                <c:pt idx="2623" formatCode="m/d/yyyy">
                  <c:v>45925</c:v>
                </c:pt>
                <c:pt idx="2624" formatCode="m/d/yyyy">
                  <c:v>45926</c:v>
                </c:pt>
                <c:pt idx="2625" formatCode="m/d/yyyy">
                  <c:v>45929</c:v>
                </c:pt>
                <c:pt idx="2626" formatCode="m/d/yyyy">
                  <c:v>45930</c:v>
                </c:pt>
                <c:pt idx="2627" formatCode="m/d/yyyy">
                  <c:v>45931</c:v>
                </c:pt>
                <c:pt idx="2628" formatCode="m/d/yyyy">
                  <c:v>45932</c:v>
                </c:pt>
                <c:pt idx="2629" formatCode="m/d/yyyy">
                  <c:v>45933</c:v>
                </c:pt>
                <c:pt idx="2630" formatCode="m/d/yyyy">
                  <c:v>45936</c:v>
                </c:pt>
                <c:pt idx="2631" formatCode="m/d/yyyy">
                  <c:v>45937</c:v>
                </c:pt>
                <c:pt idx="2632" formatCode="m/d/yyyy">
                  <c:v>45938</c:v>
                </c:pt>
                <c:pt idx="2633" formatCode="m/d/yyyy">
                  <c:v>45939</c:v>
                </c:pt>
                <c:pt idx="2634" formatCode="m/d/yyyy">
                  <c:v>45940</c:v>
                </c:pt>
                <c:pt idx="2635" formatCode="m/d/yyyy">
                  <c:v>45943</c:v>
                </c:pt>
                <c:pt idx="2636" formatCode="m/d/yyyy">
                  <c:v>45944</c:v>
                </c:pt>
                <c:pt idx="2637" formatCode="m/d/yyyy">
                  <c:v>45945</c:v>
                </c:pt>
                <c:pt idx="2638" formatCode="m/d/yyyy">
                  <c:v>45946</c:v>
                </c:pt>
                <c:pt idx="2639" formatCode="m/d/yyyy">
                  <c:v>45947</c:v>
                </c:pt>
                <c:pt idx="2640" formatCode="m/d/yyyy">
                  <c:v>45950</c:v>
                </c:pt>
                <c:pt idx="2641" formatCode="m/d/yyyy">
                  <c:v>45951</c:v>
                </c:pt>
                <c:pt idx="2642" formatCode="m/d/yyyy">
                  <c:v>45952</c:v>
                </c:pt>
                <c:pt idx="2643" formatCode="m/d/yyyy">
                  <c:v>45953</c:v>
                </c:pt>
                <c:pt idx="2644" formatCode="m/d/yyyy">
                  <c:v>45954</c:v>
                </c:pt>
                <c:pt idx="2645" formatCode="m/d/yyyy">
                  <c:v>45957</c:v>
                </c:pt>
                <c:pt idx="2646" formatCode="m/d/yyyy">
                  <c:v>45958</c:v>
                </c:pt>
                <c:pt idx="2647" formatCode="m/d/yyyy">
                  <c:v>45959</c:v>
                </c:pt>
                <c:pt idx="2648" formatCode="m/d/yyyy">
                  <c:v>45960</c:v>
                </c:pt>
                <c:pt idx="2649" formatCode="m/d/yyyy">
                  <c:v>45961</c:v>
                </c:pt>
                <c:pt idx="2650" formatCode="m/d/yyyy">
                  <c:v>45964</c:v>
                </c:pt>
                <c:pt idx="2651" formatCode="m/d/yyyy">
                  <c:v>45965</c:v>
                </c:pt>
                <c:pt idx="2652" formatCode="m/d/yyyy">
                  <c:v>45966</c:v>
                </c:pt>
                <c:pt idx="2653" formatCode="m/d/yyyy">
                  <c:v>45967</c:v>
                </c:pt>
                <c:pt idx="2654" formatCode="m/d/yyyy">
                  <c:v>45968</c:v>
                </c:pt>
                <c:pt idx="2655" formatCode="m/d/yyyy">
                  <c:v>45971</c:v>
                </c:pt>
                <c:pt idx="2656" formatCode="m/d/yyyy">
                  <c:v>45972</c:v>
                </c:pt>
                <c:pt idx="2657" formatCode="m/d/yyyy">
                  <c:v>45973</c:v>
                </c:pt>
                <c:pt idx="2658" formatCode="m/d/yyyy">
                  <c:v>45974</c:v>
                </c:pt>
                <c:pt idx="2659" formatCode="m/d/yyyy">
                  <c:v>45975</c:v>
                </c:pt>
                <c:pt idx="2660" formatCode="m/d/yyyy">
                  <c:v>45978</c:v>
                </c:pt>
                <c:pt idx="2661" formatCode="m/d/yyyy">
                  <c:v>45979</c:v>
                </c:pt>
                <c:pt idx="2662" formatCode="m/d/yyyy">
                  <c:v>45980</c:v>
                </c:pt>
                <c:pt idx="2663" formatCode="m/d/yyyy">
                  <c:v>45981</c:v>
                </c:pt>
                <c:pt idx="2664" formatCode="m/d/yyyy">
                  <c:v>45982</c:v>
                </c:pt>
                <c:pt idx="2665" formatCode="m/d/yyyy">
                  <c:v>45985</c:v>
                </c:pt>
                <c:pt idx="2666" formatCode="m/d/yyyy">
                  <c:v>45986</c:v>
                </c:pt>
                <c:pt idx="2667" formatCode="m/d/yyyy">
                  <c:v>45987</c:v>
                </c:pt>
                <c:pt idx="2668" formatCode="m/d/yyyy">
                  <c:v>45988</c:v>
                </c:pt>
                <c:pt idx="2669" formatCode="m/d/yyyy">
                  <c:v>45989</c:v>
                </c:pt>
                <c:pt idx="2670" formatCode="m/d/yyyy">
                  <c:v>45992</c:v>
                </c:pt>
                <c:pt idx="2671" formatCode="m/d/yyyy">
                  <c:v>45993</c:v>
                </c:pt>
                <c:pt idx="2672" formatCode="m/d/yyyy">
                  <c:v>45994</c:v>
                </c:pt>
                <c:pt idx="2673" formatCode="m/d/yyyy">
                  <c:v>45995</c:v>
                </c:pt>
                <c:pt idx="2674" formatCode="m/d/yyyy">
                  <c:v>45996</c:v>
                </c:pt>
                <c:pt idx="2675" formatCode="m/d/yyyy">
                  <c:v>45999</c:v>
                </c:pt>
                <c:pt idx="2676" formatCode="m/d/yyyy">
                  <c:v>46000</c:v>
                </c:pt>
                <c:pt idx="2677" formatCode="m/d/yyyy">
                  <c:v>46001</c:v>
                </c:pt>
                <c:pt idx="2678" formatCode="m/d/yyyy">
                  <c:v>46002</c:v>
                </c:pt>
                <c:pt idx="2679" formatCode="m/d/yyyy">
                  <c:v>46003</c:v>
                </c:pt>
                <c:pt idx="2680" formatCode="m/d/yyyy">
                  <c:v>46006</c:v>
                </c:pt>
                <c:pt idx="2681" formatCode="m/d/yyyy">
                  <c:v>46007</c:v>
                </c:pt>
                <c:pt idx="2682" formatCode="m/d/yyyy">
                  <c:v>46008</c:v>
                </c:pt>
                <c:pt idx="2683" formatCode="m/d/yyyy">
                  <c:v>46009</c:v>
                </c:pt>
                <c:pt idx="2684" formatCode="m/d/yyyy">
                  <c:v>46010</c:v>
                </c:pt>
                <c:pt idx="2685" formatCode="m/d/yyyy">
                  <c:v>46013</c:v>
                </c:pt>
                <c:pt idx="2686" formatCode="m/d/yyyy">
                  <c:v>46014</c:v>
                </c:pt>
                <c:pt idx="2687" formatCode="m/d/yyyy">
                  <c:v>46015</c:v>
                </c:pt>
                <c:pt idx="2688" formatCode="m/d/yyyy">
                  <c:v>46016</c:v>
                </c:pt>
                <c:pt idx="2689" formatCode="m/d/yyyy">
                  <c:v>46017</c:v>
                </c:pt>
                <c:pt idx="2690" formatCode="m/d/yyyy">
                  <c:v>46020</c:v>
                </c:pt>
                <c:pt idx="2691" formatCode="m/d/yyyy">
                  <c:v>46021</c:v>
                </c:pt>
                <c:pt idx="2692" formatCode="m/d/yyyy">
                  <c:v>46022</c:v>
                </c:pt>
                <c:pt idx="2693" formatCode="m/d/yyyy">
                  <c:v>46024</c:v>
                </c:pt>
                <c:pt idx="2694" formatCode="m/d/yyyy">
                  <c:v>46027</c:v>
                </c:pt>
                <c:pt idx="2695" formatCode="m/d/yyyy">
                  <c:v>46028</c:v>
                </c:pt>
                <c:pt idx="2696" formatCode="m/d/yyyy">
                  <c:v>46029</c:v>
                </c:pt>
                <c:pt idx="2697" formatCode="m/d/yyyy">
                  <c:v>46030</c:v>
                </c:pt>
                <c:pt idx="2698" formatCode="m/d/yyyy">
                  <c:v>46031</c:v>
                </c:pt>
                <c:pt idx="2699" formatCode="m/d/yyyy">
                  <c:v>46034</c:v>
                </c:pt>
                <c:pt idx="2700" formatCode="m/d/yyyy">
                  <c:v>46035</c:v>
                </c:pt>
                <c:pt idx="2701" formatCode="m/d/yyyy">
                  <c:v>46036</c:v>
                </c:pt>
                <c:pt idx="2702" formatCode="m/d/yyyy">
                  <c:v>46037</c:v>
                </c:pt>
                <c:pt idx="2703" formatCode="m/d/yyyy">
                  <c:v>46038</c:v>
                </c:pt>
                <c:pt idx="2704" formatCode="m/d/yyyy">
                  <c:v>46041</c:v>
                </c:pt>
                <c:pt idx="2705" formatCode="m/d/yyyy">
                  <c:v>46042</c:v>
                </c:pt>
                <c:pt idx="2706" formatCode="m/d/yyyy">
                  <c:v>46043</c:v>
                </c:pt>
                <c:pt idx="2707" formatCode="m/d/yyyy">
                  <c:v>46044</c:v>
                </c:pt>
                <c:pt idx="2708" formatCode="m/d/yyyy">
                  <c:v>46045</c:v>
                </c:pt>
                <c:pt idx="2709" formatCode="m/d/yyyy">
                  <c:v>46048</c:v>
                </c:pt>
                <c:pt idx="2710" formatCode="m/d/yyyy">
                  <c:v>46049</c:v>
                </c:pt>
                <c:pt idx="2711" formatCode="m/d/yyyy">
                  <c:v>46050</c:v>
                </c:pt>
                <c:pt idx="2712" formatCode="m/d/yyyy">
                  <c:v>46051</c:v>
                </c:pt>
                <c:pt idx="2713" formatCode="m/d/yyyy">
                  <c:v>46052</c:v>
                </c:pt>
                <c:pt idx="2714" formatCode="m/d/yyyy">
                  <c:v>46055</c:v>
                </c:pt>
                <c:pt idx="2715" formatCode="m/d/yyyy">
                  <c:v>46056</c:v>
                </c:pt>
                <c:pt idx="2716" formatCode="m/d/yyyy">
                  <c:v>46057</c:v>
                </c:pt>
                <c:pt idx="2717" formatCode="m/d/yyyy">
                  <c:v>46058</c:v>
                </c:pt>
                <c:pt idx="2718" formatCode="m/d/yyyy">
                  <c:v>46059</c:v>
                </c:pt>
                <c:pt idx="2719" formatCode="m/d/yyyy">
                  <c:v>46062</c:v>
                </c:pt>
                <c:pt idx="2720" formatCode="m/d/yyyy">
                  <c:v>46063</c:v>
                </c:pt>
                <c:pt idx="2721" formatCode="m/d/yyyy">
                  <c:v>46064</c:v>
                </c:pt>
                <c:pt idx="2722" formatCode="m/d/yyyy">
                  <c:v>46065</c:v>
                </c:pt>
                <c:pt idx="2723" formatCode="m/d/yyyy">
                  <c:v>46066</c:v>
                </c:pt>
                <c:pt idx="2724" formatCode="m/d/yyyy">
                  <c:v>46069</c:v>
                </c:pt>
                <c:pt idx="2725" formatCode="m/d/yyyy">
                  <c:v>46070</c:v>
                </c:pt>
                <c:pt idx="2726" formatCode="m/d/yyyy">
                  <c:v>46071</c:v>
                </c:pt>
                <c:pt idx="2727" formatCode="m/d/yyyy">
                  <c:v>46072</c:v>
                </c:pt>
                <c:pt idx="2728" formatCode="m/d/yyyy">
                  <c:v>46073</c:v>
                </c:pt>
                <c:pt idx="2729" formatCode="m/d/yyyy">
                  <c:v>46076</c:v>
                </c:pt>
                <c:pt idx="2730" formatCode="m/d/yyyy">
                  <c:v>46077</c:v>
                </c:pt>
                <c:pt idx="2731" formatCode="m/d/yyyy">
                  <c:v>46078</c:v>
                </c:pt>
                <c:pt idx="2732" formatCode="m/d/yyyy">
                  <c:v>46079</c:v>
                </c:pt>
                <c:pt idx="2733" formatCode="m/d/yyyy">
                  <c:v>46080</c:v>
                </c:pt>
                <c:pt idx="2734" formatCode="m/d/yyyy">
                  <c:v>46083</c:v>
                </c:pt>
                <c:pt idx="2735" formatCode="m/d/yyyy">
                  <c:v>46084</c:v>
                </c:pt>
                <c:pt idx="2736" formatCode="m/d/yyyy">
                  <c:v>46085</c:v>
                </c:pt>
                <c:pt idx="2737" formatCode="m/d/yyyy">
                  <c:v>46086</c:v>
                </c:pt>
                <c:pt idx="2738" formatCode="m/d/yyyy">
                  <c:v>46087</c:v>
                </c:pt>
                <c:pt idx="2739" formatCode="m/d/yyyy">
                  <c:v>46090</c:v>
                </c:pt>
                <c:pt idx="2740" formatCode="m/d/yyyy">
                  <c:v>46091</c:v>
                </c:pt>
                <c:pt idx="2741" formatCode="m/d/yyyy">
                  <c:v>46092</c:v>
                </c:pt>
                <c:pt idx="2742" formatCode="m/d/yyyy">
                  <c:v>46093</c:v>
                </c:pt>
                <c:pt idx="2743" formatCode="m/d/yyyy">
                  <c:v>46094</c:v>
                </c:pt>
                <c:pt idx="2744" formatCode="m/d/yyyy">
                  <c:v>46097</c:v>
                </c:pt>
                <c:pt idx="2745" formatCode="m/d/yyyy">
                  <c:v>46098</c:v>
                </c:pt>
                <c:pt idx="2746" formatCode="m/d/yyyy">
                  <c:v>46099</c:v>
                </c:pt>
                <c:pt idx="2747" formatCode="m/d/yyyy">
                  <c:v>46100</c:v>
                </c:pt>
                <c:pt idx="2748" formatCode="m/d/yyyy">
                  <c:v>46101</c:v>
                </c:pt>
                <c:pt idx="2749" formatCode="m/d/yyyy">
                  <c:v>46104</c:v>
                </c:pt>
                <c:pt idx="2750" formatCode="m/d/yyyy">
                  <c:v>46105</c:v>
                </c:pt>
                <c:pt idx="2751" formatCode="m/d/yyyy">
                  <c:v>46106</c:v>
                </c:pt>
                <c:pt idx="2752" formatCode="m/d/yyyy">
                  <c:v>46107</c:v>
                </c:pt>
                <c:pt idx="2753" formatCode="m/d/yyyy">
                  <c:v>46108</c:v>
                </c:pt>
                <c:pt idx="2754" formatCode="m/d/yyyy">
                  <c:v>46111</c:v>
                </c:pt>
                <c:pt idx="2755" formatCode="m/d/yyyy">
                  <c:v>46112</c:v>
                </c:pt>
                <c:pt idx="2756" formatCode="m/d/yyyy">
                  <c:v>46113</c:v>
                </c:pt>
                <c:pt idx="2757" formatCode="m/d/yyyy">
                  <c:v>46114</c:v>
                </c:pt>
                <c:pt idx="2758" formatCode="m/d/yyyy">
                  <c:v>46115</c:v>
                </c:pt>
              </c:numCache>
            </c:numRef>
          </c:cat>
          <c:val>
            <c:numRef>
              <c:f>Bloomberg!$D$4:$D$3000</c:f>
              <c:numCache>
                <c:formatCode>_(* #,##0_);_(* \(#,##0\);_(* "-"??_);_(@_)</c:formatCode>
                <c:ptCount val="2997"/>
                <c:pt idx="0">
                  <c:v>21595</c:v>
                </c:pt>
                <c:pt idx="1">
                  <c:v>21577.5</c:v>
                </c:pt>
                <c:pt idx="2">
                  <c:v>21600</c:v>
                </c:pt>
                <c:pt idx="3">
                  <c:v>21582.5</c:v>
                </c:pt>
                <c:pt idx="4">
                  <c:v>21552.5</c:v>
                </c:pt>
                <c:pt idx="5">
                  <c:v>21505</c:v>
                </c:pt>
                <c:pt idx="6">
                  <c:v>21445</c:v>
                </c:pt>
                <c:pt idx="7">
                  <c:v>21460</c:v>
                </c:pt>
                <c:pt idx="8">
                  <c:v>21452.5</c:v>
                </c:pt>
                <c:pt idx="9">
                  <c:v>21400</c:v>
                </c:pt>
                <c:pt idx="10">
                  <c:v>21412.5</c:v>
                </c:pt>
                <c:pt idx="11">
                  <c:v>21412.5</c:v>
                </c:pt>
                <c:pt idx="12">
                  <c:v>21415</c:v>
                </c:pt>
                <c:pt idx="13">
                  <c:v>21427.5</c:v>
                </c:pt>
                <c:pt idx="14">
                  <c:v>21437.5</c:v>
                </c:pt>
                <c:pt idx="15">
                  <c:v>21422.5</c:v>
                </c:pt>
                <c:pt idx="16">
                  <c:v>21417.5</c:v>
                </c:pt>
                <c:pt idx="17">
                  <c:v>21395</c:v>
                </c:pt>
                <c:pt idx="18">
                  <c:v>21412.5</c:v>
                </c:pt>
                <c:pt idx="19">
                  <c:v>21407.5</c:v>
                </c:pt>
                <c:pt idx="20">
                  <c:v>21412.5</c:v>
                </c:pt>
                <c:pt idx="21">
                  <c:v>21402.5</c:v>
                </c:pt>
                <c:pt idx="22">
                  <c:v>21407.5</c:v>
                </c:pt>
                <c:pt idx="23">
                  <c:v>21407.5</c:v>
                </c:pt>
                <c:pt idx="24">
                  <c:v>21410</c:v>
                </c:pt>
                <c:pt idx="25">
                  <c:v>21412.5</c:v>
                </c:pt>
                <c:pt idx="26">
                  <c:v>21412.5</c:v>
                </c:pt>
                <c:pt idx="27">
                  <c:v>21402.5</c:v>
                </c:pt>
                <c:pt idx="28">
                  <c:v>21405</c:v>
                </c:pt>
                <c:pt idx="29">
                  <c:v>21407.5</c:v>
                </c:pt>
                <c:pt idx="30">
                  <c:v>21480</c:v>
                </c:pt>
                <c:pt idx="31">
                  <c:v>21490</c:v>
                </c:pt>
                <c:pt idx="32">
                  <c:v>21510</c:v>
                </c:pt>
                <c:pt idx="33">
                  <c:v>21515</c:v>
                </c:pt>
                <c:pt idx="34">
                  <c:v>21520</c:v>
                </c:pt>
                <c:pt idx="35">
                  <c:v>21540</c:v>
                </c:pt>
                <c:pt idx="36">
                  <c:v>21560</c:v>
                </c:pt>
                <c:pt idx="37">
                  <c:v>21560</c:v>
                </c:pt>
                <c:pt idx="38">
                  <c:v>21560</c:v>
                </c:pt>
                <c:pt idx="39">
                  <c:v>21660</c:v>
                </c:pt>
                <c:pt idx="40">
                  <c:v>21655</c:v>
                </c:pt>
                <c:pt idx="41">
                  <c:v>21665</c:v>
                </c:pt>
                <c:pt idx="42">
                  <c:v>21680</c:v>
                </c:pt>
                <c:pt idx="43">
                  <c:v>21675</c:v>
                </c:pt>
                <c:pt idx="44">
                  <c:v>21740</c:v>
                </c:pt>
                <c:pt idx="45">
                  <c:v>21760</c:v>
                </c:pt>
                <c:pt idx="46">
                  <c:v>21800</c:v>
                </c:pt>
                <c:pt idx="47">
                  <c:v>21705</c:v>
                </c:pt>
                <c:pt idx="48">
                  <c:v>21720</c:v>
                </c:pt>
                <c:pt idx="49">
                  <c:v>21665</c:v>
                </c:pt>
                <c:pt idx="50">
                  <c:v>21635</c:v>
                </c:pt>
                <c:pt idx="51">
                  <c:v>21630</c:v>
                </c:pt>
                <c:pt idx="52">
                  <c:v>21620</c:v>
                </c:pt>
                <c:pt idx="53">
                  <c:v>21590</c:v>
                </c:pt>
                <c:pt idx="54">
                  <c:v>21610</c:v>
                </c:pt>
                <c:pt idx="55">
                  <c:v>21632.5</c:v>
                </c:pt>
                <c:pt idx="56">
                  <c:v>21660</c:v>
                </c:pt>
                <c:pt idx="57">
                  <c:v>21640</c:v>
                </c:pt>
                <c:pt idx="58">
                  <c:v>21655</c:v>
                </c:pt>
                <c:pt idx="59">
                  <c:v>21620</c:v>
                </c:pt>
                <c:pt idx="60">
                  <c:v>21620</c:v>
                </c:pt>
                <c:pt idx="61">
                  <c:v>21640</c:v>
                </c:pt>
                <c:pt idx="62">
                  <c:v>21660</c:v>
                </c:pt>
                <c:pt idx="63">
                  <c:v>21655</c:v>
                </c:pt>
                <c:pt idx="64">
                  <c:v>21650</c:v>
                </c:pt>
                <c:pt idx="65">
                  <c:v>21652.5</c:v>
                </c:pt>
                <c:pt idx="66">
                  <c:v>21660</c:v>
                </c:pt>
                <c:pt idx="67">
                  <c:v>21647.5</c:v>
                </c:pt>
                <c:pt idx="68">
                  <c:v>21647.5</c:v>
                </c:pt>
                <c:pt idx="69">
                  <c:v>21627.5</c:v>
                </c:pt>
                <c:pt idx="70">
                  <c:v>21612.5</c:v>
                </c:pt>
                <c:pt idx="71">
                  <c:v>21620</c:v>
                </c:pt>
                <c:pt idx="72">
                  <c:v>21635</c:v>
                </c:pt>
                <c:pt idx="73">
                  <c:v>21632.5</c:v>
                </c:pt>
                <c:pt idx="74">
                  <c:v>21630</c:v>
                </c:pt>
                <c:pt idx="75">
                  <c:v>21640</c:v>
                </c:pt>
                <c:pt idx="76">
                  <c:v>21645</c:v>
                </c:pt>
                <c:pt idx="77">
                  <c:v>21645</c:v>
                </c:pt>
                <c:pt idx="78">
                  <c:v>21705</c:v>
                </c:pt>
                <c:pt idx="79">
                  <c:v>21715</c:v>
                </c:pt>
                <c:pt idx="80">
                  <c:v>21715</c:v>
                </c:pt>
                <c:pt idx="81">
                  <c:v>21730</c:v>
                </c:pt>
                <c:pt idx="82">
                  <c:v>21730</c:v>
                </c:pt>
                <c:pt idx="83">
                  <c:v>21745</c:v>
                </c:pt>
                <c:pt idx="84">
                  <c:v>21800</c:v>
                </c:pt>
                <c:pt idx="85">
                  <c:v>21775</c:v>
                </c:pt>
                <c:pt idx="86">
                  <c:v>21775</c:v>
                </c:pt>
                <c:pt idx="87">
                  <c:v>21830</c:v>
                </c:pt>
                <c:pt idx="88">
                  <c:v>21840</c:v>
                </c:pt>
                <c:pt idx="89">
                  <c:v>21862.5</c:v>
                </c:pt>
                <c:pt idx="90">
                  <c:v>21860</c:v>
                </c:pt>
                <c:pt idx="91">
                  <c:v>21865</c:v>
                </c:pt>
                <c:pt idx="92">
                  <c:v>21865</c:v>
                </c:pt>
                <c:pt idx="93">
                  <c:v>21850</c:v>
                </c:pt>
                <c:pt idx="94">
                  <c:v>21855</c:v>
                </c:pt>
                <c:pt idx="95">
                  <c:v>21860</c:v>
                </c:pt>
                <c:pt idx="96">
                  <c:v>21860</c:v>
                </c:pt>
                <c:pt idx="97">
                  <c:v>21850</c:v>
                </c:pt>
                <c:pt idx="98">
                  <c:v>21850</c:v>
                </c:pt>
                <c:pt idx="99">
                  <c:v>21840</c:v>
                </c:pt>
                <c:pt idx="100">
                  <c:v>21840</c:v>
                </c:pt>
                <c:pt idx="101">
                  <c:v>21840</c:v>
                </c:pt>
                <c:pt idx="102">
                  <c:v>21830</c:v>
                </c:pt>
                <c:pt idx="103">
                  <c:v>21825</c:v>
                </c:pt>
                <c:pt idx="104">
                  <c:v>21825</c:v>
                </c:pt>
                <c:pt idx="105">
                  <c:v>21805</c:v>
                </c:pt>
                <c:pt idx="106">
                  <c:v>21810</c:v>
                </c:pt>
                <c:pt idx="107">
                  <c:v>21815</c:v>
                </c:pt>
                <c:pt idx="108">
                  <c:v>21815</c:v>
                </c:pt>
                <c:pt idx="109">
                  <c:v>21815</c:v>
                </c:pt>
                <c:pt idx="110">
                  <c:v>21815</c:v>
                </c:pt>
                <c:pt idx="111">
                  <c:v>21810</c:v>
                </c:pt>
                <c:pt idx="112">
                  <c:v>21820</c:v>
                </c:pt>
                <c:pt idx="113">
                  <c:v>21830</c:v>
                </c:pt>
                <c:pt idx="114">
                  <c:v>21835</c:v>
                </c:pt>
                <c:pt idx="115">
                  <c:v>21845</c:v>
                </c:pt>
                <c:pt idx="116">
                  <c:v>21845</c:v>
                </c:pt>
                <c:pt idx="117">
                  <c:v>21830</c:v>
                </c:pt>
                <c:pt idx="118">
                  <c:v>21840</c:v>
                </c:pt>
                <c:pt idx="119">
                  <c:v>21855</c:v>
                </c:pt>
                <c:pt idx="120">
                  <c:v>21860</c:v>
                </c:pt>
                <c:pt idx="121">
                  <c:v>21865</c:v>
                </c:pt>
                <c:pt idx="122">
                  <c:v>21855</c:v>
                </c:pt>
                <c:pt idx="123">
                  <c:v>21850</c:v>
                </c:pt>
                <c:pt idx="124">
                  <c:v>21842.5</c:v>
                </c:pt>
                <c:pt idx="125">
                  <c:v>21842.5</c:v>
                </c:pt>
                <c:pt idx="126">
                  <c:v>21842.5</c:v>
                </c:pt>
                <c:pt idx="127">
                  <c:v>21842.5</c:v>
                </c:pt>
                <c:pt idx="128">
                  <c:v>21842.5</c:v>
                </c:pt>
                <c:pt idx="129">
                  <c:v>21842.5</c:v>
                </c:pt>
                <c:pt idx="130">
                  <c:v>21895</c:v>
                </c:pt>
                <c:pt idx="131">
                  <c:v>21895</c:v>
                </c:pt>
                <c:pt idx="132">
                  <c:v>21895</c:v>
                </c:pt>
                <c:pt idx="133">
                  <c:v>21895</c:v>
                </c:pt>
                <c:pt idx="134">
                  <c:v>21895</c:v>
                </c:pt>
                <c:pt idx="135">
                  <c:v>21900</c:v>
                </c:pt>
                <c:pt idx="136">
                  <c:v>21900</c:v>
                </c:pt>
                <c:pt idx="137">
                  <c:v>21902.5</c:v>
                </c:pt>
                <c:pt idx="138">
                  <c:v>21902.5</c:v>
                </c:pt>
                <c:pt idx="139">
                  <c:v>21902.5</c:v>
                </c:pt>
                <c:pt idx="140">
                  <c:v>21902.5</c:v>
                </c:pt>
                <c:pt idx="141">
                  <c:v>21902.5</c:v>
                </c:pt>
                <c:pt idx="142">
                  <c:v>21925</c:v>
                </c:pt>
                <c:pt idx="143">
                  <c:v>21925</c:v>
                </c:pt>
                <c:pt idx="144">
                  <c:v>21925</c:v>
                </c:pt>
                <c:pt idx="145">
                  <c:v>21880</c:v>
                </c:pt>
                <c:pt idx="146">
                  <c:v>21890</c:v>
                </c:pt>
                <c:pt idx="147">
                  <c:v>22040</c:v>
                </c:pt>
                <c:pt idx="148">
                  <c:v>22065</c:v>
                </c:pt>
                <c:pt idx="149">
                  <c:v>22195</c:v>
                </c:pt>
                <c:pt idx="150">
                  <c:v>22255</c:v>
                </c:pt>
                <c:pt idx="151">
                  <c:v>22250</c:v>
                </c:pt>
                <c:pt idx="152">
                  <c:v>22500</c:v>
                </c:pt>
                <c:pt idx="153">
                  <c:v>22480</c:v>
                </c:pt>
                <c:pt idx="154">
                  <c:v>22675</c:v>
                </c:pt>
                <c:pt idx="155">
                  <c:v>22795</c:v>
                </c:pt>
                <c:pt idx="156">
                  <c:v>22900</c:v>
                </c:pt>
                <c:pt idx="157">
                  <c:v>22760</c:v>
                </c:pt>
                <c:pt idx="158">
                  <c:v>22685</c:v>
                </c:pt>
                <c:pt idx="159">
                  <c:v>22700</c:v>
                </c:pt>
                <c:pt idx="160">
                  <c:v>22600</c:v>
                </c:pt>
                <c:pt idx="161">
                  <c:v>22645</c:v>
                </c:pt>
                <c:pt idx="162">
                  <c:v>22645</c:v>
                </c:pt>
                <c:pt idx="163">
                  <c:v>22645</c:v>
                </c:pt>
                <c:pt idx="164">
                  <c:v>22670</c:v>
                </c:pt>
                <c:pt idx="165">
                  <c:v>22675</c:v>
                </c:pt>
                <c:pt idx="166">
                  <c:v>22645</c:v>
                </c:pt>
                <c:pt idx="167">
                  <c:v>22630</c:v>
                </c:pt>
                <c:pt idx="168">
                  <c:v>22615</c:v>
                </c:pt>
                <c:pt idx="169">
                  <c:v>22615</c:v>
                </c:pt>
                <c:pt idx="170">
                  <c:v>22597.5</c:v>
                </c:pt>
                <c:pt idx="171">
                  <c:v>22645</c:v>
                </c:pt>
                <c:pt idx="172">
                  <c:v>22600</c:v>
                </c:pt>
                <c:pt idx="173">
                  <c:v>22525</c:v>
                </c:pt>
                <c:pt idx="174">
                  <c:v>22535</c:v>
                </c:pt>
                <c:pt idx="175">
                  <c:v>22595</c:v>
                </c:pt>
                <c:pt idx="176">
                  <c:v>22590</c:v>
                </c:pt>
                <c:pt idx="177">
                  <c:v>22572.5</c:v>
                </c:pt>
                <c:pt idx="178">
                  <c:v>22540</c:v>
                </c:pt>
                <c:pt idx="179">
                  <c:v>22520</c:v>
                </c:pt>
                <c:pt idx="180">
                  <c:v>22505</c:v>
                </c:pt>
                <c:pt idx="181">
                  <c:v>22517.5</c:v>
                </c:pt>
                <c:pt idx="182">
                  <c:v>22515</c:v>
                </c:pt>
                <c:pt idx="183">
                  <c:v>22490</c:v>
                </c:pt>
                <c:pt idx="184">
                  <c:v>22480</c:v>
                </c:pt>
                <c:pt idx="185">
                  <c:v>22430</c:v>
                </c:pt>
                <c:pt idx="186">
                  <c:v>22295</c:v>
                </c:pt>
                <c:pt idx="187">
                  <c:v>22250</c:v>
                </c:pt>
                <c:pt idx="188">
                  <c:v>22350</c:v>
                </c:pt>
                <c:pt idx="189">
                  <c:v>22385</c:v>
                </c:pt>
                <c:pt idx="190">
                  <c:v>22380</c:v>
                </c:pt>
                <c:pt idx="191">
                  <c:v>22365</c:v>
                </c:pt>
                <c:pt idx="192">
                  <c:v>22310</c:v>
                </c:pt>
                <c:pt idx="193">
                  <c:v>22310</c:v>
                </c:pt>
                <c:pt idx="194">
                  <c:v>22320</c:v>
                </c:pt>
                <c:pt idx="195">
                  <c:v>22300</c:v>
                </c:pt>
                <c:pt idx="196">
                  <c:v>22280</c:v>
                </c:pt>
                <c:pt idx="197">
                  <c:v>22305</c:v>
                </c:pt>
                <c:pt idx="198">
                  <c:v>22325</c:v>
                </c:pt>
                <c:pt idx="199">
                  <c:v>22315</c:v>
                </c:pt>
                <c:pt idx="200">
                  <c:v>22310</c:v>
                </c:pt>
                <c:pt idx="201">
                  <c:v>22320</c:v>
                </c:pt>
                <c:pt idx="202">
                  <c:v>22325</c:v>
                </c:pt>
                <c:pt idx="203">
                  <c:v>22335</c:v>
                </c:pt>
                <c:pt idx="204">
                  <c:v>22325</c:v>
                </c:pt>
                <c:pt idx="205">
                  <c:v>22345</c:v>
                </c:pt>
                <c:pt idx="206">
                  <c:v>22375</c:v>
                </c:pt>
                <c:pt idx="207">
                  <c:v>22435</c:v>
                </c:pt>
                <c:pt idx="208">
                  <c:v>22540</c:v>
                </c:pt>
                <c:pt idx="209">
                  <c:v>22535</c:v>
                </c:pt>
                <c:pt idx="210">
                  <c:v>22540</c:v>
                </c:pt>
                <c:pt idx="211">
                  <c:v>22575</c:v>
                </c:pt>
                <c:pt idx="212">
                  <c:v>22605</c:v>
                </c:pt>
                <c:pt idx="213">
                  <c:v>22595</c:v>
                </c:pt>
                <c:pt idx="214">
                  <c:v>22632.5</c:v>
                </c:pt>
                <c:pt idx="215">
                  <c:v>22660</c:v>
                </c:pt>
                <c:pt idx="216">
                  <c:v>22620</c:v>
                </c:pt>
                <c:pt idx="217">
                  <c:v>22590</c:v>
                </c:pt>
                <c:pt idx="218">
                  <c:v>22645</c:v>
                </c:pt>
                <c:pt idx="219">
                  <c:v>22635</c:v>
                </c:pt>
                <c:pt idx="220">
                  <c:v>22610</c:v>
                </c:pt>
                <c:pt idx="221">
                  <c:v>22620</c:v>
                </c:pt>
                <c:pt idx="222">
                  <c:v>22620</c:v>
                </c:pt>
                <c:pt idx="223">
                  <c:v>22650</c:v>
                </c:pt>
                <c:pt idx="224">
                  <c:v>22620</c:v>
                </c:pt>
                <c:pt idx="225">
                  <c:v>22630</c:v>
                </c:pt>
                <c:pt idx="226">
                  <c:v>22650</c:v>
                </c:pt>
                <c:pt idx="227">
                  <c:v>22636.5</c:v>
                </c:pt>
                <c:pt idx="228">
                  <c:v>22615</c:v>
                </c:pt>
                <c:pt idx="229">
                  <c:v>22625</c:v>
                </c:pt>
                <c:pt idx="230">
                  <c:v>22610</c:v>
                </c:pt>
                <c:pt idx="231">
                  <c:v>22625</c:v>
                </c:pt>
                <c:pt idx="232">
                  <c:v>22645</c:v>
                </c:pt>
                <c:pt idx="233">
                  <c:v>22650</c:v>
                </c:pt>
                <c:pt idx="234">
                  <c:v>22710</c:v>
                </c:pt>
                <c:pt idx="235">
                  <c:v>22720</c:v>
                </c:pt>
                <c:pt idx="236">
                  <c:v>22740</c:v>
                </c:pt>
                <c:pt idx="237">
                  <c:v>22740</c:v>
                </c:pt>
                <c:pt idx="238">
                  <c:v>22645</c:v>
                </c:pt>
                <c:pt idx="239">
                  <c:v>22650</c:v>
                </c:pt>
                <c:pt idx="240">
                  <c:v>22675</c:v>
                </c:pt>
                <c:pt idx="241">
                  <c:v>22672.5</c:v>
                </c:pt>
                <c:pt idx="242">
                  <c:v>22645</c:v>
                </c:pt>
                <c:pt idx="243">
                  <c:v>22610</c:v>
                </c:pt>
                <c:pt idx="244">
                  <c:v>22605</c:v>
                </c:pt>
                <c:pt idx="245">
                  <c:v>22640</c:v>
                </c:pt>
                <c:pt idx="246">
                  <c:v>22635</c:v>
                </c:pt>
                <c:pt idx="247">
                  <c:v>22615</c:v>
                </c:pt>
                <c:pt idx="248">
                  <c:v>22585</c:v>
                </c:pt>
                <c:pt idx="249">
                  <c:v>22600</c:v>
                </c:pt>
                <c:pt idx="250">
                  <c:v>22585</c:v>
                </c:pt>
                <c:pt idx="251">
                  <c:v>22575</c:v>
                </c:pt>
                <c:pt idx="252">
                  <c:v>22545</c:v>
                </c:pt>
                <c:pt idx="253">
                  <c:v>22530</c:v>
                </c:pt>
                <c:pt idx="254">
                  <c:v>22505</c:v>
                </c:pt>
                <c:pt idx="255">
                  <c:v>22500</c:v>
                </c:pt>
                <c:pt idx="256">
                  <c:v>22510</c:v>
                </c:pt>
                <c:pt idx="257">
                  <c:v>22500</c:v>
                </c:pt>
                <c:pt idx="258">
                  <c:v>22500</c:v>
                </c:pt>
                <c:pt idx="259">
                  <c:v>22520</c:v>
                </c:pt>
                <c:pt idx="260">
                  <c:v>22507.5</c:v>
                </c:pt>
                <c:pt idx="261">
                  <c:v>22465</c:v>
                </c:pt>
                <c:pt idx="262">
                  <c:v>22420</c:v>
                </c:pt>
                <c:pt idx="263">
                  <c:v>22390</c:v>
                </c:pt>
                <c:pt idx="264">
                  <c:v>22370</c:v>
                </c:pt>
                <c:pt idx="265">
                  <c:v>22320</c:v>
                </c:pt>
                <c:pt idx="266">
                  <c:v>22355</c:v>
                </c:pt>
                <c:pt idx="267">
                  <c:v>22425</c:v>
                </c:pt>
                <c:pt idx="268">
                  <c:v>22400</c:v>
                </c:pt>
                <c:pt idx="269">
                  <c:v>22390</c:v>
                </c:pt>
                <c:pt idx="270">
                  <c:v>22400</c:v>
                </c:pt>
                <c:pt idx="271">
                  <c:v>22385</c:v>
                </c:pt>
                <c:pt idx="272">
                  <c:v>22370</c:v>
                </c:pt>
                <c:pt idx="273">
                  <c:v>22380</c:v>
                </c:pt>
                <c:pt idx="274">
                  <c:v>22375</c:v>
                </c:pt>
                <c:pt idx="275">
                  <c:v>22365</c:v>
                </c:pt>
                <c:pt idx="276">
                  <c:v>22320</c:v>
                </c:pt>
                <c:pt idx="277">
                  <c:v>22310</c:v>
                </c:pt>
                <c:pt idx="278">
                  <c:v>22305</c:v>
                </c:pt>
                <c:pt idx="279">
                  <c:v>22280</c:v>
                </c:pt>
                <c:pt idx="280">
                  <c:v>22300</c:v>
                </c:pt>
                <c:pt idx="281">
                  <c:v>22300</c:v>
                </c:pt>
                <c:pt idx="282">
                  <c:v>22290</c:v>
                </c:pt>
                <c:pt idx="283">
                  <c:v>22285</c:v>
                </c:pt>
                <c:pt idx="284">
                  <c:v>22290</c:v>
                </c:pt>
                <c:pt idx="285">
                  <c:v>22295</c:v>
                </c:pt>
                <c:pt idx="286">
                  <c:v>22285</c:v>
                </c:pt>
                <c:pt idx="287">
                  <c:v>22280</c:v>
                </c:pt>
                <c:pt idx="288">
                  <c:v>22290</c:v>
                </c:pt>
                <c:pt idx="289">
                  <c:v>22292.5</c:v>
                </c:pt>
                <c:pt idx="290">
                  <c:v>22285</c:v>
                </c:pt>
                <c:pt idx="291">
                  <c:v>22285</c:v>
                </c:pt>
                <c:pt idx="292">
                  <c:v>22285</c:v>
                </c:pt>
                <c:pt idx="293">
                  <c:v>22290</c:v>
                </c:pt>
                <c:pt idx="294">
                  <c:v>22300</c:v>
                </c:pt>
                <c:pt idx="295">
                  <c:v>22355</c:v>
                </c:pt>
                <c:pt idx="296">
                  <c:v>22350</c:v>
                </c:pt>
                <c:pt idx="297">
                  <c:v>22300</c:v>
                </c:pt>
                <c:pt idx="298">
                  <c:v>22300</c:v>
                </c:pt>
                <c:pt idx="299">
                  <c:v>22300</c:v>
                </c:pt>
                <c:pt idx="300">
                  <c:v>22290</c:v>
                </c:pt>
                <c:pt idx="301">
                  <c:v>22285</c:v>
                </c:pt>
                <c:pt idx="302">
                  <c:v>22290</c:v>
                </c:pt>
                <c:pt idx="303">
                  <c:v>22290</c:v>
                </c:pt>
                <c:pt idx="304">
                  <c:v>22290</c:v>
                </c:pt>
                <c:pt idx="305">
                  <c:v>22290</c:v>
                </c:pt>
                <c:pt idx="306">
                  <c:v>22285</c:v>
                </c:pt>
                <c:pt idx="307">
                  <c:v>22290</c:v>
                </c:pt>
                <c:pt idx="308">
                  <c:v>22305</c:v>
                </c:pt>
                <c:pt idx="309">
                  <c:v>22280</c:v>
                </c:pt>
                <c:pt idx="310">
                  <c:v>22280</c:v>
                </c:pt>
                <c:pt idx="311">
                  <c:v>22290</c:v>
                </c:pt>
                <c:pt idx="312">
                  <c:v>22290</c:v>
                </c:pt>
                <c:pt idx="313">
                  <c:v>22290</c:v>
                </c:pt>
                <c:pt idx="314">
                  <c:v>22285</c:v>
                </c:pt>
                <c:pt idx="315">
                  <c:v>22280</c:v>
                </c:pt>
                <c:pt idx="316">
                  <c:v>22280</c:v>
                </c:pt>
                <c:pt idx="317">
                  <c:v>22280</c:v>
                </c:pt>
                <c:pt idx="318">
                  <c:v>22290</c:v>
                </c:pt>
                <c:pt idx="319">
                  <c:v>22290</c:v>
                </c:pt>
                <c:pt idx="320">
                  <c:v>22310</c:v>
                </c:pt>
                <c:pt idx="321">
                  <c:v>22310</c:v>
                </c:pt>
                <c:pt idx="322">
                  <c:v>22310</c:v>
                </c:pt>
                <c:pt idx="323">
                  <c:v>22315</c:v>
                </c:pt>
                <c:pt idx="324">
                  <c:v>22310</c:v>
                </c:pt>
                <c:pt idx="325">
                  <c:v>22355</c:v>
                </c:pt>
                <c:pt idx="326">
                  <c:v>22400</c:v>
                </c:pt>
                <c:pt idx="327">
                  <c:v>22425</c:v>
                </c:pt>
                <c:pt idx="328">
                  <c:v>22395</c:v>
                </c:pt>
                <c:pt idx="329">
                  <c:v>22460</c:v>
                </c:pt>
                <c:pt idx="330">
                  <c:v>22445</c:v>
                </c:pt>
                <c:pt idx="331">
                  <c:v>22375</c:v>
                </c:pt>
                <c:pt idx="332">
                  <c:v>22360</c:v>
                </c:pt>
                <c:pt idx="333">
                  <c:v>22350</c:v>
                </c:pt>
                <c:pt idx="334">
                  <c:v>22335</c:v>
                </c:pt>
                <c:pt idx="335">
                  <c:v>22330</c:v>
                </c:pt>
                <c:pt idx="336">
                  <c:v>22315</c:v>
                </c:pt>
                <c:pt idx="337">
                  <c:v>22300</c:v>
                </c:pt>
                <c:pt idx="338">
                  <c:v>22305</c:v>
                </c:pt>
                <c:pt idx="339">
                  <c:v>22305</c:v>
                </c:pt>
                <c:pt idx="340">
                  <c:v>22300</c:v>
                </c:pt>
                <c:pt idx="341">
                  <c:v>22297.5</c:v>
                </c:pt>
                <c:pt idx="342">
                  <c:v>22300</c:v>
                </c:pt>
                <c:pt idx="343">
                  <c:v>22300</c:v>
                </c:pt>
                <c:pt idx="344">
                  <c:v>22300</c:v>
                </c:pt>
                <c:pt idx="345">
                  <c:v>22345</c:v>
                </c:pt>
                <c:pt idx="346">
                  <c:v>22345</c:v>
                </c:pt>
                <c:pt idx="347">
                  <c:v>22310</c:v>
                </c:pt>
                <c:pt idx="348">
                  <c:v>22312.5</c:v>
                </c:pt>
                <c:pt idx="349">
                  <c:v>22310</c:v>
                </c:pt>
                <c:pt idx="350">
                  <c:v>22300</c:v>
                </c:pt>
                <c:pt idx="351">
                  <c:v>22300</c:v>
                </c:pt>
                <c:pt idx="352">
                  <c:v>22330</c:v>
                </c:pt>
                <c:pt idx="353">
                  <c:v>22345</c:v>
                </c:pt>
                <c:pt idx="354">
                  <c:v>22340</c:v>
                </c:pt>
                <c:pt idx="355">
                  <c:v>22275</c:v>
                </c:pt>
                <c:pt idx="356">
                  <c:v>22305</c:v>
                </c:pt>
                <c:pt idx="357">
                  <c:v>22310</c:v>
                </c:pt>
                <c:pt idx="358">
                  <c:v>22310</c:v>
                </c:pt>
                <c:pt idx="359">
                  <c:v>22300</c:v>
                </c:pt>
                <c:pt idx="360">
                  <c:v>22300</c:v>
                </c:pt>
                <c:pt idx="361">
                  <c:v>22300</c:v>
                </c:pt>
                <c:pt idx="362">
                  <c:v>22300</c:v>
                </c:pt>
                <c:pt idx="363">
                  <c:v>22305</c:v>
                </c:pt>
                <c:pt idx="364">
                  <c:v>22300</c:v>
                </c:pt>
                <c:pt idx="365">
                  <c:v>22300</c:v>
                </c:pt>
                <c:pt idx="366">
                  <c:v>22300</c:v>
                </c:pt>
                <c:pt idx="367">
                  <c:v>22302.5</c:v>
                </c:pt>
                <c:pt idx="368">
                  <c:v>22300</c:v>
                </c:pt>
                <c:pt idx="369">
                  <c:v>22300</c:v>
                </c:pt>
                <c:pt idx="370">
                  <c:v>22295</c:v>
                </c:pt>
                <c:pt idx="371">
                  <c:v>22295</c:v>
                </c:pt>
                <c:pt idx="372">
                  <c:v>22300</c:v>
                </c:pt>
                <c:pt idx="373">
                  <c:v>22300</c:v>
                </c:pt>
                <c:pt idx="374">
                  <c:v>22300</c:v>
                </c:pt>
                <c:pt idx="375">
                  <c:v>22300</c:v>
                </c:pt>
                <c:pt idx="376">
                  <c:v>22300</c:v>
                </c:pt>
                <c:pt idx="377">
                  <c:v>22300</c:v>
                </c:pt>
                <c:pt idx="378">
                  <c:v>22300</c:v>
                </c:pt>
                <c:pt idx="379">
                  <c:v>22297.5</c:v>
                </c:pt>
                <c:pt idx="380">
                  <c:v>22300</c:v>
                </c:pt>
                <c:pt idx="381">
                  <c:v>22295</c:v>
                </c:pt>
                <c:pt idx="382">
                  <c:v>22297.5</c:v>
                </c:pt>
                <c:pt idx="383">
                  <c:v>22297.5</c:v>
                </c:pt>
                <c:pt idx="384">
                  <c:v>22300</c:v>
                </c:pt>
                <c:pt idx="385">
                  <c:v>22300</c:v>
                </c:pt>
                <c:pt idx="386">
                  <c:v>22300</c:v>
                </c:pt>
                <c:pt idx="387">
                  <c:v>22300</c:v>
                </c:pt>
                <c:pt idx="388">
                  <c:v>22302.5</c:v>
                </c:pt>
                <c:pt idx="389">
                  <c:v>22302.5</c:v>
                </c:pt>
                <c:pt idx="390">
                  <c:v>22310</c:v>
                </c:pt>
                <c:pt idx="391">
                  <c:v>22312.5</c:v>
                </c:pt>
                <c:pt idx="392">
                  <c:v>22315</c:v>
                </c:pt>
                <c:pt idx="393">
                  <c:v>22315</c:v>
                </c:pt>
                <c:pt idx="394">
                  <c:v>22305</c:v>
                </c:pt>
                <c:pt idx="395">
                  <c:v>22300</c:v>
                </c:pt>
                <c:pt idx="396">
                  <c:v>22300</c:v>
                </c:pt>
                <c:pt idx="397">
                  <c:v>22300</c:v>
                </c:pt>
                <c:pt idx="398">
                  <c:v>22295</c:v>
                </c:pt>
                <c:pt idx="399">
                  <c:v>22297.5</c:v>
                </c:pt>
                <c:pt idx="400">
                  <c:v>22300</c:v>
                </c:pt>
                <c:pt idx="401">
                  <c:v>22302.5</c:v>
                </c:pt>
                <c:pt idx="402">
                  <c:v>22302.5</c:v>
                </c:pt>
                <c:pt idx="403">
                  <c:v>22310</c:v>
                </c:pt>
                <c:pt idx="404">
                  <c:v>22315</c:v>
                </c:pt>
                <c:pt idx="405">
                  <c:v>22315</c:v>
                </c:pt>
                <c:pt idx="406">
                  <c:v>22320</c:v>
                </c:pt>
                <c:pt idx="407">
                  <c:v>22310</c:v>
                </c:pt>
                <c:pt idx="408">
                  <c:v>22310</c:v>
                </c:pt>
                <c:pt idx="409">
                  <c:v>22310</c:v>
                </c:pt>
                <c:pt idx="410">
                  <c:v>22305</c:v>
                </c:pt>
                <c:pt idx="411">
                  <c:v>22302.5</c:v>
                </c:pt>
                <c:pt idx="412">
                  <c:v>22302.5</c:v>
                </c:pt>
                <c:pt idx="413">
                  <c:v>22305</c:v>
                </c:pt>
                <c:pt idx="414">
                  <c:v>22305</c:v>
                </c:pt>
                <c:pt idx="415">
                  <c:v>22305</c:v>
                </c:pt>
                <c:pt idx="416">
                  <c:v>22317.5</c:v>
                </c:pt>
                <c:pt idx="417">
                  <c:v>22317.5</c:v>
                </c:pt>
                <c:pt idx="418">
                  <c:v>22355</c:v>
                </c:pt>
                <c:pt idx="419">
                  <c:v>22360</c:v>
                </c:pt>
                <c:pt idx="420">
                  <c:v>22367.5</c:v>
                </c:pt>
                <c:pt idx="421">
                  <c:v>22390</c:v>
                </c:pt>
                <c:pt idx="422">
                  <c:v>22357.5</c:v>
                </c:pt>
                <c:pt idx="423">
                  <c:v>22340</c:v>
                </c:pt>
                <c:pt idx="424">
                  <c:v>22335</c:v>
                </c:pt>
                <c:pt idx="425">
                  <c:v>22340</c:v>
                </c:pt>
                <c:pt idx="426">
                  <c:v>22360</c:v>
                </c:pt>
                <c:pt idx="427">
                  <c:v>22355</c:v>
                </c:pt>
                <c:pt idx="428">
                  <c:v>22355</c:v>
                </c:pt>
                <c:pt idx="429">
                  <c:v>22352.5</c:v>
                </c:pt>
                <c:pt idx="430">
                  <c:v>22350</c:v>
                </c:pt>
                <c:pt idx="431">
                  <c:v>22352.5</c:v>
                </c:pt>
                <c:pt idx="432">
                  <c:v>22330</c:v>
                </c:pt>
                <c:pt idx="433">
                  <c:v>22327.5</c:v>
                </c:pt>
                <c:pt idx="434">
                  <c:v>22342.5</c:v>
                </c:pt>
                <c:pt idx="435">
                  <c:v>22345</c:v>
                </c:pt>
                <c:pt idx="436">
                  <c:v>22345</c:v>
                </c:pt>
                <c:pt idx="437">
                  <c:v>22345</c:v>
                </c:pt>
                <c:pt idx="438">
                  <c:v>22345</c:v>
                </c:pt>
                <c:pt idx="439">
                  <c:v>22400</c:v>
                </c:pt>
                <c:pt idx="440">
                  <c:v>22515</c:v>
                </c:pt>
                <c:pt idx="441">
                  <c:v>22475</c:v>
                </c:pt>
                <c:pt idx="442">
                  <c:v>22455</c:v>
                </c:pt>
                <c:pt idx="443">
                  <c:v>22530</c:v>
                </c:pt>
                <c:pt idx="444">
                  <c:v>22605</c:v>
                </c:pt>
                <c:pt idx="445">
                  <c:v>22685</c:v>
                </c:pt>
                <c:pt idx="446">
                  <c:v>22650</c:v>
                </c:pt>
                <c:pt idx="447">
                  <c:v>22690</c:v>
                </c:pt>
                <c:pt idx="448">
                  <c:v>22920</c:v>
                </c:pt>
                <c:pt idx="449">
                  <c:v>22825</c:v>
                </c:pt>
                <c:pt idx="450">
                  <c:v>22820</c:v>
                </c:pt>
                <c:pt idx="451">
                  <c:v>22820</c:v>
                </c:pt>
                <c:pt idx="452">
                  <c:v>22815</c:v>
                </c:pt>
                <c:pt idx="453">
                  <c:v>22880</c:v>
                </c:pt>
                <c:pt idx="454">
                  <c:v>22950</c:v>
                </c:pt>
                <c:pt idx="455">
                  <c:v>23008.5</c:v>
                </c:pt>
                <c:pt idx="456">
                  <c:v>23022.5</c:v>
                </c:pt>
                <c:pt idx="457">
                  <c:v>23255</c:v>
                </c:pt>
                <c:pt idx="458">
                  <c:v>23005.5</c:v>
                </c:pt>
                <c:pt idx="459">
                  <c:v>23145</c:v>
                </c:pt>
                <c:pt idx="460">
                  <c:v>23235</c:v>
                </c:pt>
                <c:pt idx="461">
                  <c:v>23255</c:v>
                </c:pt>
                <c:pt idx="462">
                  <c:v>23245</c:v>
                </c:pt>
                <c:pt idx="463">
                  <c:v>23295</c:v>
                </c:pt>
                <c:pt idx="464">
                  <c:v>23265</c:v>
                </c:pt>
                <c:pt idx="465">
                  <c:v>23285</c:v>
                </c:pt>
                <c:pt idx="466">
                  <c:v>23300</c:v>
                </c:pt>
                <c:pt idx="467">
                  <c:v>23340</c:v>
                </c:pt>
                <c:pt idx="468">
                  <c:v>23345</c:v>
                </c:pt>
                <c:pt idx="469">
                  <c:v>23125</c:v>
                </c:pt>
                <c:pt idx="470">
                  <c:v>23180</c:v>
                </c:pt>
                <c:pt idx="471">
                  <c:v>23145</c:v>
                </c:pt>
                <c:pt idx="472">
                  <c:v>23085</c:v>
                </c:pt>
                <c:pt idx="473">
                  <c:v>23045</c:v>
                </c:pt>
                <c:pt idx="474">
                  <c:v>23075</c:v>
                </c:pt>
                <c:pt idx="475">
                  <c:v>23075</c:v>
                </c:pt>
                <c:pt idx="476">
                  <c:v>23080</c:v>
                </c:pt>
                <c:pt idx="477">
                  <c:v>22980</c:v>
                </c:pt>
                <c:pt idx="478">
                  <c:v>22925</c:v>
                </c:pt>
                <c:pt idx="479">
                  <c:v>22825</c:v>
                </c:pt>
                <c:pt idx="480">
                  <c:v>22755</c:v>
                </c:pt>
                <c:pt idx="481">
                  <c:v>22730</c:v>
                </c:pt>
                <c:pt idx="482">
                  <c:v>22815</c:v>
                </c:pt>
                <c:pt idx="483">
                  <c:v>22715</c:v>
                </c:pt>
                <c:pt idx="484">
                  <c:v>22715</c:v>
                </c:pt>
                <c:pt idx="485">
                  <c:v>22730</c:v>
                </c:pt>
                <c:pt idx="486">
                  <c:v>22780</c:v>
                </c:pt>
                <c:pt idx="487">
                  <c:v>22735</c:v>
                </c:pt>
                <c:pt idx="488">
                  <c:v>22705</c:v>
                </c:pt>
                <c:pt idx="489">
                  <c:v>22745</c:v>
                </c:pt>
                <c:pt idx="490">
                  <c:v>22850</c:v>
                </c:pt>
                <c:pt idx="491">
                  <c:v>22990</c:v>
                </c:pt>
                <c:pt idx="492">
                  <c:v>23025</c:v>
                </c:pt>
                <c:pt idx="493">
                  <c:v>22860</c:v>
                </c:pt>
                <c:pt idx="494">
                  <c:v>22825</c:v>
                </c:pt>
                <c:pt idx="495">
                  <c:v>22825</c:v>
                </c:pt>
                <c:pt idx="496">
                  <c:v>22815</c:v>
                </c:pt>
                <c:pt idx="497">
                  <c:v>22810</c:v>
                </c:pt>
                <c:pt idx="498">
                  <c:v>22775</c:v>
                </c:pt>
                <c:pt idx="499">
                  <c:v>22795</c:v>
                </c:pt>
                <c:pt idx="500">
                  <c:v>22825</c:v>
                </c:pt>
                <c:pt idx="501">
                  <c:v>22820</c:v>
                </c:pt>
                <c:pt idx="502">
                  <c:v>22805</c:v>
                </c:pt>
                <c:pt idx="503">
                  <c:v>22817.5</c:v>
                </c:pt>
                <c:pt idx="504">
                  <c:v>22835</c:v>
                </c:pt>
                <c:pt idx="505">
                  <c:v>22845</c:v>
                </c:pt>
                <c:pt idx="506">
                  <c:v>22850</c:v>
                </c:pt>
                <c:pt idx="507">
                  <c:v>22815</c:v>
                </c:pt>
                <c:pt idx="508">
                  <c:v>22790</c:v>
                </c:pt>
                <c:pt idx="509">
                  <c:v>22775</c:v>
                </c:pt>
                <c:pt idx="510">
                  <c:v>22805</c:v>
                </c:pt>
                <c:pt idx="511">
                  <c:v>22830</c:v>
                </c:pt>
                <c:pt idx="512">
                  <c:v>22830</c:v>
                </c:pt>
                <c:pt idx="513">
                  <c:v>22840</c:v>
                </c:pt>
                <c:pt idx="514">
                  <c:v>22850</c:v>
                </c:pt>
                <c:pt idx="515">
                  <c:v>22870</c:v>
                </c:pt>
                <c:pt idx="516">
                  <c:v>22870</c:v>
                </c:pt>
                <c:pt idx="517">
                  <c:v>22840</c:v>
                </c:pt>
                <c:pt idx="518">
                  <c:v>22840</c:v>
                </c:pt>
                <c:pt idx="519">
                  <c:v>22840</c:v>
                </c:pt>
                <c:pt idx="520">
                  <c:v>22802.5</c:v>
                </c:pt>
                <c:pt idx="521">
                  <c:v>22795</c:v>
                </c:pt>
                <c:pt idx="522">
                  <c:v>22790</c:v>
                </c:pt>
                <c:pt idx="523">
                  <c:v>22770</c:v>
                </c:pt>
                <c:pt idx="524">
                  <c:v>22785</c:v>
                </c:pt>
                <c:pt idx="525">
                  <c:v>22790</c:v>
                </c:pt>
                <c:pt idx="526">
                  <c:v>22770</c:v>
                </c:pt>
                <c:pt idx="527">
                  <c:v>22770</c:v>
                </c:pt>
                <c:pt idx="528">
                  <c:v>22770</c:v>
                </c:pt>
                <c:pt idx="529">
                  <c:v>22770</c:v>
                </c:pt>
                <c:pt idx="530">
                  <c:v>22770</c:v>
                </c:pt>
                <c:pt idx="531">
                  <c:v>22770</c:v>
                </c:pt>
                <c:pt idx="532">
                  <c:v>22705</c:v>
                </c:pt>
                <c:pt idx="533">
                  <c:v>22720</c:v>
                </c:pt>
                <c:pt idx="534">
                  <c:v>22700</c:v>
                </c:pt>
                <c:pt idx="535">
                  <c:v>22710</c:v>
                </c:pt>
                <c:pt idx="536">
                  <c:v>22680</c:v>
                </c:pt>
                <c:pt idx="537">
                  <c:v>22700</c:v>
                </c:pt>
                <c:pt idx="538">
                  <c:v>22690</c:v>
                </c:pt>
                <c:pt idx="539">
                  <c:v>22715</c:v>
                </c:pt>
                <c:pt idx="540">
                  <c:v>22755</c:v>
                </c:pt>
                <c:pt idx="541">
                  <c:v>22730</c:v>
                </c:pt>
                <c:pt idx="542">
                  <c:v>22710</c:v>
                </c:pt>
                <c:pt idx="543">
                  <c:v>22730</c:v>
                </c:pt>
                <c:pt idx="544">
                  <c:v>22760</c:v>
                </c:pt>
                <c:pt idx="545">
                  <c:v>22745</c:v>
                </c:pt>
                <c:pt idx="546">
                  <c:v>22742.5</c:v>
                </c:pt>
                <c:pt idx="547">
                  <c:v>22740</c:v>
                </c:pt>
                <c:pt idx="548">
                  <c:v>22752.5</c:v>
                </c:pt>
                <c:pt idx="549">
                  <c:v>22750</c:v>
                </c:pt>
                <c:pt idx="550">
                  <c:v>22750</c:v>
                </c:pt>
                <c:pt idx="551">
                  <c:v>22765</c:v>
                </c:pt>
                <c:pt idx="552">
                  <c:v>22770</c:v>
                </c:pt>
                <c:pt idx="553">
                  <c:v>22772.5</c:v>
                </c:pt>
                <c:pt idx="554">
                  <c:v>22775</c:v>
                </c:pt>
                <c:pt idx="555">
                  <c:v>22747.5</c:v>
                </c:pt>
                <c:pt idx="556">
                  <c:v>22750</c:v>
                </c:pt>
                <c:pt idx="557">
                  <c:v>22740</c:v>
                </c:pt>
                <c:pt idx="558">
                  <c:v>22710</c:v>
                </c:pt>
                <c:pt idx="559">
                  <c:v>22710</c:v>
                </c:pt>
                <c:pt idx="560">
                  <c:v>22717.5</c:v>
                </c:pt>
                <c:pt idx="561">
                  <c:v>22715</c:v>
                </c:pt>
                <c:pt idx="562">
                  <c:v>22710</c:v>
                </c:pt>
                <c:pt idx="563">
                  <c:v>22710</c:v>
                </c:pt>
                <c:pt idx="564">
                  <c:v>22700</c:v>
                </c:pt>
                <c:pt idx="565">
                  <c:v>22705</c:v>
                </c:pt>
                <c:pt idx="566">
                  <c:v>22725</c:v>
                </c:pt>
                <c:pt idx="567">
                  <c:v>22715</c:v>
                </c:pt>
                <c:pt idx="568">
                  <c:v>22710</c:v>
                </c:pt>
                <c:pt idx="569">
                  <c:v>22700</c:v>
                </c:pt>
                <c:pt idx="570">
                  <c:v>22707.5</c:v>
                </c:pt>
                <c:pt idx="571">
                  <c:v>22710</c:v>
                </c:pt>
                <c:pt idx="572">
                  <c:v>22715</c:v>
                </c:pt>
                <c:pt idx="573">
                  <c:v>22690</c:v>
                </c:pt>
                <c:pt idx="574">
                  <c:v>22690</c:v>
                </c:pt>
                <c:pt idx="575">
                  <c:v>22695</c:v>
                </c:pt>
                <c:pt idx="576">
                  <c:v>22700</c:v>
                </c:pt>
                <c:pt idx="577">
                  <c:v>22695</c:v>
                </c:pt>
                <c:pt idx="578">
                  <c:v>22702.5</c:v>
                </c:pt>
                <c:pt idx="579">
                  <c:v>22710</c:v>
                </c:pt>
                <c:pt idx="580">
                  <c:v>22730</c:v>
                </c:pt>
                <c:pt idx="581">
                  <c:v>22730</c:v>
                </c:pt>
                <c:pt idx="582">
                  <c:v>22730</c:v>
                </c:pt>
                <c:pt idx="583">
                  <c:v>22730</c:v>
                </c:pt>
                <c:pt idx="584">
                  <c:v>22730</c:v>
                </c:pt>
                <c:pt idx="585">
                  <c:v>22750</c:v>
                </c:pt>
                <c:pt idx="586">
                  <c:v>22740</c:v>
                </c:pt>
                <c:pt idx="587">
                  <c:v>22745</c:v>
                </c:pt>
                <c:pt idx="588">
                  <c:v>22750</c:v>
                </c:pt>
                <c:pt idx="589">
                  <c:v>22780</c:v>
                </c:pt>
                <c:pt idx="590">
                  <c:v>22800</c:v>
                </c:pt>
                <c:pt idx="591">
                  <c:v>22800</c:v>
                </c:pt>
                <c:pt idx="592">
                  <c:v>22800</c:v>
                </c:pt>
                <c:pt idx="593">
                  <c:v>22800</c:v>
                </c:pt>
                <c:pt idx="594">
                  <c:v>22855</c:v>
                </c:pt>
                <c:pt idx="595">
                  <c:v>22845</c:v>
                </c:pt>
                <c:pt idx="596">
                  <c:v>22790</c:v>
                </c:pt>
                <c:pt idx="597">
                  <c:v>22810</c:v>
                </c:pt>
                <c:pt idx="598">
                  <c:v>22787.5</c:v>
                </c:pt>
                <c:pt idx="599">
                  <c:v>22770</c:v>
                </c:pt>
                <c:pt idx="600">
                  <c:v>22770</c:v>
                </c:pt>
                <c:pt idx="601">
                  <c:v>22780</c:v>
                </c:pt>
                <c:pt idx="602">
                  <c:v>22780</c:v>
                </c:pt>
                <c:pt idx="603">
                  <c:v>22770</c:v>
                </c:pt>
                <c:pt idx="604">
                  <c:v>22760</c:v>
                </c:pt>
                <c:pt idx="605">
                  <c:v>22767.5</c:v>
                </c:pt>
                <c:pt idx="606">
                  <c:v>22740</c:v>
                </c:pt>
                <c:pt idx="607">
                  <c:v>22745</c:v>
                </c:pt>
                <c:pt idx="608">
                  <c:v>22727.5</c:v>
                </c:pt>
                <c:pt idx="609">
                  <c:v>22730</c:v>
                </c:pt>
                <c:pt idx="610">
                  <c:v>22730</c:v>
                </c:pt>
                <c:pt idx="611">
                  <c:v>22760</c:v>
                </c:pt>
                <c:pt idx="612">
                  <c:v>22762.5</c:v>
                </c:pt>
                <c:pt idx="613">
                  <c:v>22777.5</c:v>
                </c:pt>
                <c:pt idx="614">
                  <c:v>22750</c:v>
                </c:pt>
                <c:pt idx="615">
                  <c:v>22740</c:v>
                </c:pt>
                <c:pt idx="616">
                  <c:v>22732.5</c:v>
                </c:pt>
                <c:pt idx="617">
                  <c:v>22730</c:v>
                </c:pt>
                <c:pt idx="618">
                  <c:v>22727.5</c:v>
                </c:pt>
                <c:pt idx="619">
                  <c:v>22735</c:v>
                </c:pt>
                <c:pt idx="620">
                  <c:v>22732.5</c:v>
                </c:pt>
                <c:pt idx="621">
                  <c:v>22727.5</c:v>
                </c:pt>
                <c:pt idx="622">
                  <c:v>22732.5</c:v>
                </c:pt>
                <c:pt idx="623">
                  <c:v>22730</c:v>
                </c:pt>
                <c:pt idx="624">
                  <c:v>22730</c:v>
                </c:pt>
                <c:pt idx="625">
                  <c:v>22740</c:v>
                </c:pt>
                <c:pt idx="626">
                  <c:v>22725</c:v>
                </c:pt>
                <c:pt idx="627">
                  <c:v>22750</c:v>
                </c:pt>
                <c:pt idx="628">
                  <c:v>22740</c:v>
                </c:pt>
                <c:pt idx="629">
                  <c:v>22730</c:v>
                </c:pt>
                <c:pt idx="630">
                  <c:v>22737.5</c:v>
                </c:pt>
                <c:pt idx="631">
                  <c:v>22750</c:v>
                </c:pt>
                <c:pt idx="632">
                  <c:v>22745</c:v>
                </c:pt>
                <c:pt idx="633">
                  <c:v>22730</c:v>
                </c:pt>
                <c:pt idx="634">
                  <c:v>22727.5</c:v>
                </c:pt>
                <c:pt idx="635">
                  <c:v>22730</c:v>
                </c:pt>
                <c:pt idx="636">
                  <c:v>22730</c:v>
                </c:pt>
                <c:pt idx="637">
                  <c:v>22730</c:v>
                </c:pt>
                <c:pt idx="638">
                  <c:v>22730</c:v>
                </c:pt>
                <c:pt idx="639">
                  <c:v>22725</c:v>
                </c:pt>
                <c:pt idx="640">
                  <c:v>22730</c:v>
                </c:pt>
                <c:pt idx="641">
                  <c:v>22730</c:v>
                </c:pt>
                <c:pt idx="642">
                  <c:v>22730</c:v>
                </c:pt>
                <c:pt idx="643">
                  <c:v>22730</c:v>
                </c:pt>
                <c:pt idx="644">
                  <c:v>22730</c:v>
                </c:pt>
                <c:pt idx="645">
                  <c:v>22730</c:v>
                </c:pt>
                <c:pt idx="646">
                  <c:v>22732.5</c:v>
                </c:pt>
                <c:pt idx="647">
                  <c:v>22735</c:v>
                </c:pt>
                <c:pt idx="648">
                  <c:v>22730</c:v>
                </c:pt>
                <c:pt idx="649">
                  <c:v>22730</c:v>
                </c:pt>
                <c:pt idx="650">
                  <c:v>22730</c:v>
                </c:pt>
                <c:pt idx="651">
                  <c:v>22730</c:v>
                </c:pt>
                <c:pt idx="652">
                  <c:v>22730</c:v>
                </c:pt>
                <c:pt idx="653">
                  <c:v>22730</c:v>
                </c:pt>
                <c:pt idx="654">
                  <c:v>22730</c:v>
                </c:pt>
                <c:pt idx="655">
                  <c:v>22737.5</c:v>
                </c:pt>
                <c:pt idx="656">
                  <c:v>22732.5</c:v>
                </c:pt>
                <c:pt idx="657">
                  <c:v>22730</c:v>
                </c:pt>
                <c:pt idx="658">
                  <c:v>22730</c:v>
                </c:pt>
                <c:pt idx="659">
                  <c:v>22730</c:v>
                </c:pt>
                <c:pt idx="660">
                  <c:v>22730</c:v>
                </c:pt>
                <c:pt idx="661">
                  <c:v>22725</c:v>
                </c:pt>
                <c:pt idx="662">
                  <c:v>22730</c:v>
                </c:pt>
                <c:pt idx="663">
                  <c:v>22730</c:v>
                </c:pt>
                <c:pt idx="664">
                  <c:v>22730</c:v>
                </c:pt>
                <c:pt idx="665">
                  <c:v>22745</c:v>
                </c:pt>
                <c:pt idx="666">
                  <c:v>22770</c:v>
                </c:pt>
                <c:pt idx="667">
                  <c:v>22770</c:v>
                </c:pt>
                <c:pt idx="668">
                  <c:v>22775</c:v>
                </c:pt>
                <c:pt idx="669">
                  <c:v>22765</c:v>
                </c:pt>
                <c:pt idx="670">
                  <c:v>22775</c:v>
                </c:pt>
                <c:pt idx="671">
                  <c:v>22800</c:v>
                </c:pt>
                <c:pt idx="672">
                  <c:v>22800</c:v>
                </c:pt>
                <c:pt idx="673">
                  <c:v>22805</c:v>
                </c:pt>
                <c:pt idx="674">
                  <c:v>22790</c:v>
                </c:pt>
                <c:pt idx="675">
                  <c:v>22790</c:v>
                </c:pt>
                <c:pt idx="676">
                  <c:v>22820</c:v>
                </c:pt>
                <c:pt idx="677">
                  <c:v>22797.5</c:v>
                </c:pt>
                <c:pt idx="678">
                  <c:v>22807.5</c:v>
                </c:pt>
                <c:pt idx="679">
                  <c:v>22780</c:v>
                </c:pt>
                <c:pt idx="680">
                  <c:v>22772.5</c:v>
                </c:pt>
                <c:pt idx="681">
                  <c:v>22777.5</c:v>
                </c:pt>
                <c:pt idx="682">
                  <c:v>22770</c:v>
                </c:pt>
                <c:pt idx="683">
                  <c:v>22757.5</c:v>
                </c:pt>
                <c:pt idx="684">
                  <c:v>22760</c:v>
                </c:pt>
                <c:pt idx="685">
                  <c:v>22760</c:v>
                </c:pt>
                <c:pt idx="686">
                  <c:v>22750</c:v>
                </c:pt>
                <c:pt idx="687">
                  <c:v>22760</c:v>
                </c:pt>
                <c:pt idx="688">
                  <c:v>22760</c:v>
                </c:pt>
                <c:pt idx="689">
                  <c:v>22755</c:v>
                </c:pt>
                <c:pt idx="690">
                  <c:v>22747.5</c:v>
                </c:pt>
                <c:pt idx="691">
                  <c:v>22757.5</c:v>
                </c:pt>
                <c:pt idx="692">
                  <c:v>22777.5</c:v>
                </c:pt>
                <c:pt idx="693">
                  <c:v>22777.5</c:v>
                </c:pt>
                <c:pt idx="694">
                  <c:v>22765</c:v>
                </c:pt>
                <c:pt idx="695">
                  <c:v>22765</c:v>
                </c:pt>
                <c:pt idx="696">
                  <c:v>22770</c:v>
                </c:pt>
                <c:pt idx="697">
                  <c:v>22780</c:v>
                </c:pt>
                <c:pt idx="698">
                  <c:v>22810</c:v>
                </c:pt>
                <c:pt idx="699">
                  <c:v>22817.5</c:v>
                </c:pt>
                <c:pt idx="700">
                  <c:v>22810</c:v>
                </c:pt>
                <c:pt idx="701">
                  <c:v>22775</c:v>
                </c:pt>
                <c:pt idx="702">
                  <c:v>22790</c:v>
                </c:pt>
                <c:pt idx="703">
                  <c:v>22770</c:v>
                </c:pt>
                <c:pt idx="704">
                  <c:v>22760</c:v>
                </c:pt>
                <c:pt idx="705">
                  <c:v>22755</c:v>
                </c:pt>
                <c:pt idx="706">
                  <c:v>22757.5</c:v>
                </c:pt>
                <c:pt idx="707">
                  <c:v>22755</c:v>
                </c:pt>
                <c:pt idx="708">
                  <c:v>22755</c:v>
                </c:pt>
                <c:pt idx="709">
                  <c:v>22715</c:v>
                </c:pt>
                <c:pt idx="710">
                  <c:v>22710</c:v>
                </c:pt>
                <c:pt idx="711">
                  <c:v>22715</c:v>
                </c:pt>
                <c:pt idx="712">
                  <c:v>22725</c:v>
                </c:pt>
                <c:pt idx="713">
                  <c:v>22705</c:v>
                </c:pt>
                <c:pt idx="714">
                  <c:v>22710</c:v>
                </c:pt>
                <c:pt idx="715">
                  <c:v>22710</c:v>
                </c:pt>
                <c:pt idx="716">
                  <c:v>22715</c:v>
                </c:pt>
                <c:pt idx="717">
                  <c:v>22710</c:v>
                </c:pt>
                <c:pt idx="718">
                  <c:v>22710</c:v>
                </c:pt>
                <c:pt idx="719">
                  <c:v>22705</c:v>
                </c:pt>
                <c:pt idx="720">
                  <c:v>22710</c:v>
                </c:pt>
                <c:pt idx="721">
                  <c:v>22707.5</c:v>
                </c:pt>
                <c:pt idx="722">
                  <c:v>22720</c:v>
                </c:pt>
                <c:pt idx="723">
                  <c:v>22710</c:v>
                </c:pt>
                <c:pt idx="724">
                  <c:v>22710</c:v>
                </c:pt>
                <c:pt idx="725">
                  <c:v>22705</c:v>
                </c:pt>
                <c:pt idx="726">
                  <c:v>22710</c:v>
                </c:pt>
                <c:pt idx="727">
                  <c:v>22710</c:v>
                </c:pt>
                <c:pt idx="728">
                  <c:v>22710</c:v>
                </c:pt>
                <c:pt idx="729">
                  <c:v>22720</c:v>
                </c:pt>
                <c:pt idx="730">
                  <c:v>22720</c:v>
                </c:pt>
                <c:pt idx="731">
                  <c:v>22710</c:v>
                </c:pt>
                <c:pt idx="732">
                  <c:v>22710</c:v>
                </c:pt>
                <c:pt idx="733">
                  <c:v>22717.5</c:v>
                </c:pt>
                <c:pt idx="734">
                  <c:v>22710</c:v>
                </c:pt>
                <c:pt idx="735">
                  <c:v>22710</c:v>
                </c:pt>
                <c:pt idx="736">
                  <c:v>22710</c:v>
                </c:pt>
                <c:pt idx="737">
                  <c:v>22715</c:v>
                </c:pt>
                <c:pt idx="738">
                  <c:v>22715</c:v>
                </c:pt>
                <c:pt idx="739">
                  <c:v>22710</c:v>
                </c:pt>
                <c:pt idx="740">
                  <c:v>22720</c:v>
                </c:pt>
                <c:pt idx="741">
                  <c:v>22755</c:v>
                </c:pt>
                <c:pt idx="742">
                  <c:v>22740</c:v>
                </c:pt>
                <c:pt idx="743">
                  <c:v>22755</c:v>
                </c:pt>
                <c:pt idx="744">
                  <c:v>22762.5</c:v>
                </c:pt>
                <c:pt idx="745">
                  <c:v>22760</c:v>
                </c:pt>
                <c:pt idx="746">
                  <c:v>22770</c:v>
                </c:pt>
                <c:pt idx="747">
                  <c:v>22790</c:v>
                </c:pt>
                <c:pt idx="748">
                  <c:v>22800</c:v>
                </c:pt>
                <c:pt idx="749">
                  <c:v>22795</c:v>
                </c:pt>
                <c:pt idx="750">
                  <c:v>22800</c:v>
                </c:pt>
                <c:pt idx="751">
                  <c:v>22760</c:v>
                </c:pt>
                <c:pt idx="752">
                  <c:v>22762.5</c:v>
                </c:pt>
                <c:pt idx="753">
                  <c:v>22787.5</c:v>
                </c:pt>
                <c:pt idx="754">
                  <c:v>22790</c:v>
                </c:pt>
                <c:pt idx="755">
                  <c:v>22770</c:v>
                </c:pt>
                <c:pt idx="756">
                  <c:v>22760</c:v>
                </c:pt>
                <c:pt idx="757">
                  <c:v>22770</c:v>
                </c:pt>
                <c:pt idx="758">
                  <c:v>22777.5</c:v>
                </c:pt>
                <c:pt idx="759">
                  <c:v>22800</c:v>
                </c:pt>
                <c:pt idx="760">
                  <c:v>22800</c:v>
                </c:pt>
                <c:pt idx="761">
                  <c:v>22800</c:v>
                </c:pt>
                <c:pt idx="762">
                  <c:v>22790</c:v>
                </c:pt>
                <c:pt idx="763">
                  <c:v>22800</c:v>
                </c:pt>
                <c:pt idx="764">
                  <c:v>22802.5</c:v>
                </c:pt>
                <c:pt idx="765">
                  <c:v>22805</c:v>
                </c:pt>
                <c:pt idx="766">
                  <c:v>22815</c:v>
                </c:pt>
                <c:pt idx="767">
                  <c:v>22810</c:v>
                </c:pt>
                <c:pt idx="768">
                  <c:v>22805</c:v>
                </c:pt>
                <c:pt idx="769">
                  <c:v>22805</c:v>
                </c:pt>
                <c:pt idx="770">
                  <c:v>22810</c:v>
                </c:pt>
                <c:pt idx="771">
                  <c:v>22810</c:v>
                </c:pt>
                <c:pt idx="772">
                  <c:v>22805</c:v>
                </c:pt>
                <c:pt idx="773">
                  <c:v>22805</c:v>
                </c:pt>
                <c:pt idx="774">
                  <c:v>22805</c:v>
                </c:pt>
                <c:pt idx="775">
                  <c:v>22800</c:v>
                </c:pt>
                <c:pt idx="776">
                  <c:v>22787.5</c:v>
                </c:pt>
                <c:pt idx="777">
                  <c:v>22780</c:v>
                </c:pt>
                <c:pt idx="778">
                  <c:v>22760</c:v>
                </c:pt>
                <c:pt idx="779">
                  <c:v>22765</c:v>
                </c:pt>
                <c:pt idx="780">
                  <c:v>22780</c:v>
                </c:pt>
                <c:pt idx="781">
                  <c:v>22775</c:v>
                </c:pt>
                <c:pt idx="782">
                  <c:v>22790</c:v>
                </c:pt>
                <c:pt idx="783">
                  <c:v>22802.5</c:v>
                </c:pt>
                <c:pt idx="784">
                  <c:v>22820</c:v>
                </c:pt>
                <c:pt idx="785">
                  <c:v>22835</c:v>
                </c:pt>
                <c:pt idx="786">
                  <c:v>22850</c:v>
                </c:pt>
                <c:pt idx="787">
                  <c:v>22845</c:v>
                </c:pt>
                <c:pt idx="788">
                  <c:v>22830</c:v>
                </c:pt>
                <c:pt idx="789">
                  <c:v>22810</c:v>
                </c:pt>
                <c:pt idx="790">
                  <c:v>22810</c:v>
                </c:pt>
                <c:pt idx="791">
                  <c:v>22805</c:v>
                </c:pt>
                <c:pt idx="792">
                  <c:v>22815</c:v>
                </c:pt>
                <c:pt idx="793">
                  <c:v>22817.5</c:v>
                </c:pt>
                <c:pt idx="794">
                  <c:v>22830</c:v>
                </c:pt>
                <c:pt idx="795">
                  <c:v>22845</c:v>
                </c:pt>
                <c:pt idx="796">
                  <c:v>22857.5</c:v>
                </c:pt>
                <c:pt idx="797">
                  <c:v>22860</c:v>
                </c:pt>
                <c:pt idx="798">
                  <c:v>22845</c:v>
                </c:pt>
                <c:pt idx="799">
                  <c:v>22840</c:v>
                </c:pt>
                <c:pt idx="800">
                  <c:v>22825</c:v>
                </c:pt>
                <c:pt idx="801">
                  <c:v>22852.5</c:v>
                </c:pt>
                <c:pt idx="802">
                  <c:v>22860</c:v>
                </c:pt>
                <c:pt idx="803">
                  <c:v>22870</c:v>
                </c:pt>
                <c:pt idx="804">
                  <c:v>22857.5</c:v>
                </c:pt>
                <c:pt idx="805">
                  <c:v>22880</c:v>
                </c:pt>
                <c:pt idx="806">
                  <c:v>22860</c:v>
                </c:pt>
                <c:pt idx="807">
                  <c:v>22860</c:v>
                </c:pt>
                <c:pt idx="808">
                  <c:v>22850</c:v>
                </c:pt>
                <c:pt idx="809">
                  <c:v>22867.5</c:v>
                </c:pt>
                <c:pt idx="810">
                  <c:v>22900</c:v>
                </c:pt>
                <c:pt idx="811">
                  <c:v>22917.5</c:v>
                </c:pt>
                <c:pt idx="812">
                  <c:v>22900</c:v>
                </c:pt>
                <c:pt idx="813">
                  <c:v>22915</c:v>
                </c:pt>
                <c:pt idx="814">
                  <c:v>22990</c:v>
                </c:pt>
                <c:pt idx="815">
                  <c:v>23020</c:v>
                </c:pt>
                <c:pt idx="816">
                  <c:v>23050</c:v>
                </c:pt>
                <c:pt idx="817">
                  <c:v>23095</c:v>
                </c:pt>
                <c:pt idx="818">
                  <c:v>23060</c:v>
                </c:pt>
                <c:pt idx="819">
                  <c:v>23060</c:v>
                </c:pt>
                <c:pt idx="820">
                  <c:v>23070</c:v>
                </c:pt>
                <c:pt idx="821">
                  <c:v>23065</c:v>
                </c:pt>
                <c:pt idx="822">
                  <c:v>23060</c:v>
                </c:pt>
                <c:pt idx="823">
                  <c:v>23060</c:v>
                </c:pt>
                <c:pt idx="824">
                  <c:v>23100</c:v>
                </c:pt>
                <c:pt idx="825">
                  <c:v>23122.5</c:v>
                </c:pt>
                <c:pt idx="826">
                  <c:v>23110</c:v>
                </c:pt>
                <c:pt idx="827">
                  <c:v>23135</c:v>
                </c:pt>
                <c:pt idx="828">
                  <c:v>23145</c:v>
                </c:pt>
                <c:pt idx="829">
                  <c:v>23170</c:v>
                </c:pt>
                <c:pt idx="830">
                  <c:v>23170</c:v>
                </c:pt>
                <c:pt idx="831">
                  <c:v>23180</c:v>
                </c:pt>
                <c:pt idx="832">
                  <c:v>23205</c:v>
                </c:pt>
                <c:pt idx="833">
                  <c:v>23232.5</c:v>
                </c:pt>
                <c:pt idx="834">
                  <c:v>23220</c:v>
                </c:pt>
                <c:pt idx="835">
                  <c:v>23235</c:v>
                </c:pt>
                <c:pt idx="836">
                  <c:v>23272.5</c:v>
                </c:pt>
                <c:pt idx="837">
                  <c:v>23295</c:v>
                </c:pt>
                <c:pt idx="838">
                  <c:v>23305</c:v>
                </c:pt>
                <c:pt idx="839">
                  <c:v>23395</c:v>
                </c:pt>
                <c:pt idx="840">
                  <c:v>23392.5</c:v>
                </c:pt>
                <c:pt idx="841">
                  <c:v>23340</c:v>
                </c:pt>
                <c:pt idx="842">
                  <c:v>23400</c:v>
                </c:pt>
                <c:pt idx="843">
                  <c:v>23430</c:v>
                </c:pt>
                <c:pt idx="844">
                  <c:v>23435</c:v>
                </c:pt>
                <c:pt idx="845">
                  <c:v>23430</c:v>
                </c:pt>
                <c:pt idx="846">
                  <c:v>23450</c:v>
                </c:pt>
                <c:pt idx="847">
                  <c:v>23525</c:v>
                </c:pt>
                <c:pt idx="848">
                  <c:v>23525</c:v>
                </c:pt>
                <c:pt idx="849">
                  <c:v>23520</c:v>
                </c:pt>
                <c:pt idx="850">
                  <c:v>23520</c:v>
                </c:pt>
                <c:pt idx="851">
                  <c:v>23410</c:v>
                </c:pt>
                <c:pt idx="852">
                  <c:v>23475</c:v>
                </c:pt>
                <c:pt idx="853">
                  <c:v>23510</c:v>
                </c:pt>
                <c:pt idx="854">
                  <c:v>23545</c:v>
                </c:pt>
                <c:pt idx="855">
                  <c:v>23595</c:v>
                </c:pt>
                <c:pt idx="856">
                  <c:v>23622.5</c:v>
                </c:pt>
                <c:pt idx="857">
                  <c:v>23635</c:v>
                </c:pt>
                <c:pt idx="858">
                  <c:v>23595</c:v>
                </c:pt>
                <c:pt idx="859">
                  <c:v>23505</c:v>
                </c:pt>
                <c:pt idx="860">
                  <c:v>23487.5</c:v>
                </c:pt>
                <c:pt idx="861">
                  <c:v>23515</c:v>
                </c:pt>
                <c:pt idx="862">
                  <c:v>23565</c:v>
                </c:pt>
                <c:pt idx="863">
                  <c:v>23500</c:v>
                </c:pt>
                <c:pt idx="864">
                  <c:v>23500</c:v>
                </c:pt>
                <c:pt idx="865">
                  <c:v>23490</c:v>
                </c:pt>
                <c:pt idx="866">
                  <c:v>23490</c:v>
                </c:pt>
                <c:pt idx="867">
                  <c:v>23515</c:v>
                </c:pt>
                <c:pt idx="868">
                  <c:v>23505</c:v>
                </c:pt>
                <c:pt idx="869">
                  <c:v>23465</c:v>
                </c:pt>
                <c:pt idx="870">
                  <c:v>23442.5</c:v>
                </c:pt>
                <c:pt idx="871">
                  <c:v>23475</c:v>
                </c:pt>
                <c:pt idx="872">
                  <c:v>23445</c:v>
                </c:pt>
                <c:pt idx="873">
                  <c:v>23430</c:v>
                </c:pt>
                <c:pt idx="874">
                  <c:v>23400</c:v>
                </c:pt>
                <c:pt idx="875">
                  <c:v>23385</c:v>
                </c:pt>
                <c:pt idx="876">
                  <c:v>23390</c:v>
                </c:pt>
                <c:pt idx="877">
                  <c:v>23390</c:v>
                </c:pt>
                <c:pt idx="878">
                  <c:v>23395</c:v>
                </c:pt>
                <c:pt idx="879">
                  <c:v>23405</c:v>
                </c:pt>
                <c:pt idx="880">
                  <c:v>23405</c:v>
                </c:pt>
                <c:pt idx="881">
                  <c:v>23455</c:v>
                </c:pt>
                <c:pt idx="882">
                  <c:v>23420</c:v>
                </c:pt>
                <c:pt idx="883">
                  <c:v>23420</c:v>
                </c:pt>
                <c:pt idx="884">
                  <c:v>23462.5</c:v>
                </c:pt>
                <c:pt idx="885">
                  <c:v>23485</c:v>
                </c:pt>
                <c:pt idx="886">
                  <c:v>23460</c:v>
                </c:pt>
                <c:pt idx="887">
                  <c:v>23450</c:v>
                </c:pt>
                <c:pt idx="888">
                  <c:v>23430</c:v>
                </c:pt>
                <c:pt idx="889">
                  <c:v>23475</c:v>
                </c:pt>
                <c:pt idx="890">
                  <c:v>23475</c:v>
                </c:pt>
                <c:pt idx="891">
                  <c:v>23460</c:v>
                </c:pt>
                <c:pt idx="892">
                  <c:v>23460</c:v>
                </c:pt>
                <c:pt idx="893">
                  <c:v>23452.5</c:v>
                </c:pt>
                <c:pt idx="894">
                  <c:v>23450</c:v>
                </c:pt>
                <c:pt idx="895">
                  <c:v>23435</c:v>
                </c:pt>
                <c:pt idx="896">
                  <c:v>23437.5</c:v>
                </c:pt>
                <c:pt idx="897">
                  <c:v>23430</c:v>
                </c:pt>
                <c:pt idx="898">
                  <c:v>23449</c:v>
                </c:pt>
                <c:pt idx="899">
                  <c:v>23455</c:v>
                </c:pt>
                <c:pt idx="900">
                  <c:v>23460</c:v>
                </c:pt>
                <c:pt idx="901">
                  <c:v>23455</c:v>
                </c:pt>
                <c:pt idx="902">
                  <c:v>23470</c:v>
                </c:pt>
                <c:pt idx="903">
                  <c:v>23462.5</c:v>
                </c:pt>
                <c:pt idx="904">
                  <c:v>23460</c:v>
                </c:pt>
                <c:pt idx="905">
                  <c:v>23460</c:v>
                </c:pt>
                <c:pt idx="906">
                  <c:v>23450</c:v>
                </c:pt>
                <c:pt idx="907">
                  <c:v>23457.5</c:v>
                </c:pt>
                <c:pt idx="908">
                  <c:v>23475</c:v>
                </c:pt>
                <c:pt idx="909">
                  <c:v>23467.5</c:v>
                </c:pt>
                <c:pt idx="910">
                  <c:v>23452.5</c:v>
                </c:pt>
                <c:pt idx="911">
                  <c:v>23455</c:v>
                </c:pt>
                <c:pt idx="912">
                  <c:v>23410</c:v>
                </c:pt>
                <c:pt idx="913">
                  <c:v>23407.5</c:v>
                </c:pt>
                <c:pt idx="914">
                  <c:v>23415</c:v>
                </c:pt>
                <c:pt idx="915">
                  <c:v>23420</c:v>
                </c:pt>
                <c:pt idx="916">
                  <c:v>23465</c:v>
                </c:pt>
                <c:pt idx="917">
                  <c:v>23455</c:v>
                </c:pt>
                <c:pt idx="918">
                  <c:v>23447.5</c:v>
                </c:pt>
                <c:pt idx="919">
                  <c:v>23432.5</c:v>
                </c:pt>
                <c:pt idx="920">
                  <c:v>23427.5</c:v>
                </c:pt>
                <c:pt idx="921">
                  <c:v>23420</c:v>
                </c:pt>
                <c:pt idx="922">
                  <c:v>23420</c:v>
                </c:pt>
                <c:pt idx="923">
                  <c:v>23415</c:v>
                </c:pt>
                <c:pt idx="924">
                  <c:v>23435</c:v>
                </c:pt>
                <c:pt idx="925">
                  <c:v>23410</c:v>
                </c:pt>
                <c:pt idx="926">
                  <c:v>23417.5</c:v>
                </c:pt>
                <c:pt idx="927">
                  <c:v>23427.5</c:v>
                </c:pt>
                <c:pt idx="928">
                  <c:v>23410</c:v>
                </c:pt>
                <c:pt idx="929">
                  <c:v>23412.5</c:v>
                </c:pt>
                <c:pt idx="930">
                  <c:v>23412.5</c:v>
                </c:pt>
                <c:pt idx="931">
                  <c:v>23372.5</c:v>
                </c:pt>
                <c:pt idx="932">
                  <c:v>23367.5</c:v>
                </c:pt>
                <c:pt idx="933">
                  <c:v>23347.5</c:v>
                </c:pt>
                <c:pt idx="934">
                  <c:v>23352.5</c:v>
                </c:pt>
                <c:pt idx="935">
                  <c:v>23360</c:v>
                </c:pt>
                <c:pt idx="936">
                  <c:v>23345</c:v>
                </c:pt>
                <c:pt idx="937">
                  <c:v>23340</c:v>
                </c:pt>
                <c:pt idx="938">
                  <c:v>23330</c:v>
                </c:pt>
                <c:pt idx="939">
                  <c:v>23322.5</c:v>
                </c:pt>
                <c:pt idx="940">
                  <c:v>23370</c:v>
                </c:pt>
                <c:pt idx="941">
                  <c:v>23355</c:v>
                </c:pt>
                <c:pt idx="942">
                  <c:v>23357.5</c:v>
                </c:pt>
                <c:pt idx="943">
                  <c:v>23340</c:v>
                </c:pt>
                <c:pt idx="944">
                  <c:v>23337.5</c:v>
                </c:pt>
                <c:pt idx="945">
                  <c:v>23320</c:v>
                </c:pt>
                <c:pt idx="946">
                  <c:v>23280</c:v>
                </c:pt>
                <c:pt idx="947">
                  <c:v>23270</c:v>
                </c:pt>
                <c:pt idx="948">
                  <c:v>23280</c:v>
                </c:pt>
                <c:pt idx="949">
                  <c:v>23215</c:v>
                </c:pt>
                <c:pt idx="950">
                  <c:v>23230</c:v>
                </c:pt>
                <c:pt idx="951">
                  <c:v>23215</c:v>
                </c:pt>
                <c:pt idx="952">
                  <c:v>23225</c:v>
                </c:pt>
                <c:pt idx="953">
                  <c:v>23215</c:v>
                </c:pt>
                <c:pt idx="954">
                  <c:v>23230</c:v>
                </c:pt>
                <c:pt idx="955">
                  <c:v>23220</c:v>
                </c:pt>
                <c:pt idx="956">
                  <c:v>23215</c:v>
                </c:pt>
                <c:pt idx="957">
                  <c:v>23202.5</c:v>
                </c:pt>
                <c:pt idx="958">
                  <c:v>23215</c:v>
                </c:pt>
                <c:pt idx="959">
                  <c:v>23210</c:v>
                </c:pt>
                <c:pt idx="960">
                  <c:v>23210</c:v>
                </c:pt>
                <c:pt idx="961">
                  <c:v>23220</c:v>
                </c:pt>
                <c:pt idx="962">
                  <c:v>23215</c:v>
                </c:pt>
                <c:pt idx="963">
                  <c:v>23205</c:v>
                </c:pt>
                <c:pt idx="964">
                  <c:v>23195</c:v>
                </c:pt>
                <c:pt idx="965">
                  <c:v>23200</c:v>
                </c:pt>
                <c:pt idx="966">
                  <c:v>23190</c:v>
                </c:pt>
                <c:pt idx="967">
                  <c:v>23180</c:v>
                </c:pt>
                <c:pt idx="968">
                  <c:v>23195</c:v>
                </c:pt>
                <c:pt idx="969">
                  <c:v>23210</c:v>
                </c:pt>
                <c:pt idx="970">
                  <c:v>23185</c:v>
                </c:pt>
                <c:pt idx="971">
                  <c:v>23220</c:v>
                </c:pt>
                <c:pt idx="972">
                  <c:v>23245</c:v>
                </c:pt>
                <c:pt idx="973">
                  <c:v>23210</c:v>
                </c:pt>
                <c:pt idx="974">
                  <c:v>23205</c:v>
                </c:pt>
                <c:pt idx="975">
                  <c:v>23210</c:v>
                </c:pt>
                <c:pt idx="976">
                  <c:v>23202.5</c:v>
                </c:pt>
                <c:pt idx="977">
                  <c:v>23200</c:v>
                </c:pt>
                <c:pt idx="978">
                  <c:v>23195</c:v>
                </c:pt>
                <c:pt idx="979">
                  <c:v>23197.5</c:v>
                </c:pt>
                <c:pt idx="980">
                  <c:v>23217.5</c:v>
                </c:pt>
                <c:pt idx="981">
                  <c:v>23232.5</c:v>
                </c:pt>
                <c:pt idx="982">
                  <c:v>23210</c:v>
                </c:pt>
                <c:pt idx="983">
                  <c:v>23197.5</c:v>
                </c:pt>
                <c:pt idx="984">
                  <c:v>23207.5</c:v>
                </c:pt>
                <c:pt idx="985">
                  <c:v>23227.5</c:v>
                </c:pt>
                <c:pt idx="986">
                  <c:v>23225</c:v>
                </c:pt>
                <c:pt idx="987">
                  <c:v>23217.5</c:v>
                </c:pt>
                <c:pt idx="988">
                  <c:v>23210</c:v>
                </c:pt>
                <c:pt idx="989">
                  <c:v>23212.5</c:v>
                </c:pt>
                <c:pt idx="990">
                  <c:v>23210</c:v>
                </c:pt>
                <c:pt idx="991">
                  <c:v>23210</c:v>
                </c:pt>
                <c:pt idx="992">
                  <c:v>23200</c:v>
                </c:pt>
                <c:pt idx="993">
                  <c:v>23225</c:v>
                </c:pt>
                <c:pt idx="994">
                  <c:v>23220</c:v>
                </c:pt>
                <c:pt idx="995">
                  <c:v>23205</c:v>
                </c:pt>
                <c:pt idx="996">
                  <c:v>23205</c:v>
                </c:pt>
                <c:pt idx="997">
                  <c:v>23197.5</c:v>
                </c:pt>
                <c:pt idx="998">
                  <c:v>23200</c:v>
                </c:pt>
                <c:pt idx="999">
                  <c:v>23197.5</c:v>
                </c:pt>
                <c:pt idx="1000">
                  <c:v>23195</c:v>
                </c:pt>
                <c:pt idx="1001">
                  <c:v>23212.5</c:v>
                </c:pt>
                <c:pt idx="1002">
                  <c:v>23200</c:v>
                </c:pt>
                <c:pt idx="1003">
                  <c:v>23200</c:v>
                </c:pt>
                <c:pt idx="1004">
                  <c:v>23220</c:v>
                </c:pt>
                <c:pt idx="1005">
                  <c:v>23205</c:v>
                </c:pt>
                <c:pt idx="1006">
                  <c:v>23197.5</c:v>
                </c:pt>
                <c:pt idx="1007">
                  <c:v>23200</c:v>
                </c:pt>
                <c:pt idx="1008">
                  <c:v>23205</c:v>
                </c:pt>
                <c:pt idx="1009">
                  <c:v>23195</c:v>
                </c:pt>
                <c:pt idx="1010">
                  <c:v>23195</c:v>
                </c:pt>
                <c:pt idx="1011">
                  <c:v>23197.5</c:v>
                </c:pt>
                <c:pt idx="1012">
                  <c:v>23200</c:v>
                </c:pt>
                <c:pt idx="1013">
                  <c:v>23200</c:v>
                </c:pt>
                <c:pt idx="1014">
                  <c:v>23200</c:v>
                </c:pt>
                <c:pt idx="1015">
                  <c:v>23215</c:v>
                </c:pt>
                <c:pt idx="1016">
                  <c:v>23247.5</c:v>
                </c:pt>
                <c:pt idx="1017">
                  <c:v>23242.5</c:v>
                </c:pt>
                <c:pt idx="1018">
                  <c:v>23252.5</c:v>
                </c:pt>
                <c:pt idx="1019">
                  <c:v>23300</c:v>
                </c:pt>
                <c:pt idx="1020">
                  <c:v>23332.5</c:v>
                </c:pt>
                <c:pt idx="1021">
                  <c:v>23305</c:v>
                </c:pt>
                <c:pt idx="1022">
                  <c:v>23285</c:v>
                </c:pt>
                <c:pt idx="1023">
                  <c:v>23275</c:v>
                </c:pt>
                <c:pt idx="1024">
                  <c:v>23300</c:v>
                </c:pt>
                <c:pt idx="1025">
                  <c:v>23370</c:v>
                </c:pt>
                <c:pt idx="1026">
                  <c:v>23400</c:v>
                </c:pt>
                <c:pt idx="1027">
                  <c:v>23360</c:v>
                </c:pt>
                <c:pt idx="1028">
                  <c:v>23327.5</c:v>
                </c:pt>
                <c:pt idx="1029">
                  <c:v>23362.5</c:v>
                </c:pt>
                <c:pt idx="1030">
                  <c:v>23345</c:v>
                </c:pt>
                <c:pt idx="1031">
                  <c:v>23400</c:v>
                </c:pt>
                <c:pt idx="1032">
                  <c:v>23400</c:v>
                </c:pt>
                <c:pt idx="1033">
                  <c:v>23392.5</c:v>
                </c:pt>
                <c:pt idx="1034">
                  <c:v>23390</c:v>
                </c:pt>
                <c:pt idx="1035">
                  <c:v>23410</c:v>
                </c:pt>
                <c:pt idx="1036">
                  <c:v>23420</c:v>
                </c:pt>
                <c:pt idx="1037">
                  <c:v>23415</c:v>
                </c:pt>
                <c:pt idx="1038">
                  <c:v>23402.5</c:v>
                </c:pt>
                <c:pt idx="1039">
                  <c:v>23410</c:v>
                </c:pt>
                <c:pt idx="1040">
                  <c:v>23417.5</c:v>
                </c:pt>
                <c:pt idx="1041">
                  <c:v>23422.5</c:v>
                </c:pt>
                <c:pt idx="1042">
                  <c:v>23405</c:v>
                </c:pt>
                <c:pt idx="1043">
                  <c:v>23382.5</c:v>
                </c:pt>
                <c:pt idx="1044">
                  <c:v>23402.5</c:v>
                </c:pt>
                <c:pt idx="1045">
                  <c:v>23400</c:v>
                </c:pt>
                <c:pt idx="1046">
                  <c:v>23402.5</c:v>
                </c:pt>
                <c:pt idx="1047">
                  <c:v>23390</c:v>
                </c:pt>
                <c:pt idx="1048">
                  <c:v>23345</c:v>
                </c:pt>
                <c:pt idx="1049">
                  <c:v>23350</c:v>
                </c:pt>
                <c:pt idx="1050">
                  <c:v>23320</c:v>
                </c:pt>
                <c:pt idx="1051">
                  <c:v>23320</c:v>
                </c:pt>
                <c:pt idx="1052">
                  <c:v>23340</c:v>
                </c:pt>
                <c:pt idx="1053">
                  <c:v>23350</c:v>
                </c:pt>
                <c:pt idx="1054">
                  <c:v>23350</c:v>
                </c:pt>
                <c:pt idx="1055">
                  <c:v>23310</c:v>
                </c:pt>
                <c:pt idx="1056">
                  <c:v>23290</c:v>
                </c:pt>
                <c:pt idx="1057">
                  <c:v>23270</c:v>
                </c:pt>
                <c:pt idx="1058">
                  <c:v>23280</c:v>
                </c:pt>
                <c:pt idx="1059">
                  <c:v>23305</c:v>
                </c:pt>
                <c:pt idx="1060">
                  <c:v>23320</c:v>
                </c:pt>
                <c:pt idx="1061">
                  <c:v>23310</c:v>
                </c:pt>
                <c:pt idx="1062">
                  <c:v>23272.5</c:v>
                </c:pt>
                <c:pt idx="1063">
                  <c:v>23240</c:v>
                </c:pt>
                <c:pt idx="1064">
                  <c:v>23235</c:v>
                </c:pt>
                <c:pt idx="1065">
                  <c:v>23235</c:v>
                </c:pt>
                <c:pt idx="1066">
                  <c:v>23240</c:v>
                </c:pt>
                <c:pt idx="1067">
                  <c:v>23237.5</c:v>
                </c:pt>
                <c:pt idx="1068">
                  <c:v>23230</c:v>
                </c:pt>
                <c:pt idx="1069">
                  <c:v>23202.5</c:v>
                </c:pt>
                <c:pt idx="1070">
                  <c:v>23197.5</c:v>
                </c:pt>
                <c:pt idx="1071">
                  <c:v>23210</c:v>
                </c:pt>
                <c:pt idx="1072">
                  <c:v>23192.5</c:v>
                </c:pt>
                <c:pt idx="1073">
                  <c:v>23190</c:v>
                </c:pt>
                <c:pt idx="1074">
                  <c:v>23200</c:v>
                </c:pt>
                <c:pt idx="1075">
                  <c:v>23227.5</c:v>
                </c:pt>
                <c:pt idx="1076">
                  <c:v>23220</c:v>
                </c:pt>
                <c:pt idx="1077">
                  <c:v>23200</c:v>
                </c:pt>
                <c:pt idx="1078">
                  <c:v>23200</c:v>
                </c:pt>
                <c:pt idx="1079">
                  <c:v>23210</c:v>
                </c:pt>
                <c:pt idx="1080">
                  <c:v>23205</c:v>
                </c:pt>
                <c:pt idx="1081">
                  <c:v>23200</c:v>
                </c:pt>
                <c:pt idx="1082">
                  <c:v>23195</c:v>
                </c:pt>
                <c:pt idx="1083">
                  <c:v>23185</c:v>
                </c:pt>
                <c:pt idx="1084">
                  <c:v>23200</c:v>
                </c:pt>
                <c:pt idx="1085">
                  <c:v>23210</c:v>
                </c:pt>
                <c:pt idx="1086">
                  <c:v>23250</c:v>
                </c:pt>
                <c:pt idx="1087">
                  <c:v>23265</c:v>
                </c:pt>
                <c:pt idx="1088">
                  <c:v>23240</c:v>
                </c:pt>
                <c:pt idx="1089">
                  <c:v>23225</c:v>
                </c:pt>
                <c:pt idx="1090">
                  <c:v>23225</c:v>
                </c:pt>
                <c:pt idx="1091">
                  <c:v>23210</c:v>
                </c:pt>
                <c:pt idx="1092">
                  <c:v>23200</c:v>
                </c:pt>
                <c:pt idx="1093">
                  <c:v>23205</c:v>
                </c:pt>
                <c:pt idx="1094">
                  <c:v>23200</c:v>
                </c:pt>
                <c:pt idx="1095">
                  <c:v>23207.5</c:v>
                </c:pt>
                <c:pt idx="1096">
                  <c:v>23210</c:v>
                </c:pt>
                <c:pt idx="1097">
                  <c:v>23200</c:v>
                </c:pt>
                <c:pt idx="1098">
                  <c:v>23202.5</c:v>
                </c:pt>
                <c:pt idx="1099">
                  <c:v>23202.5</c:v>
                </c:pt>
                <c:pt idx="1100">
                  <c:v>23202.5</c:v>
                </c:pt>
                <c:pt idx="1101">
                  <c:v>23200</c:v>
                </c:pt>
                <c:pt idx="1102">
                  <c:v>23190</c:v>
                </c:pt>
                <c:pt idx="1103">
                  <c:v>23192.5</c:v>
                </c:pt>
                <c:pt idx="1104">
                  <c:v>23207.5</c:v>
                </c:pt>
                <c:pt idx="1105">
                  <c:v>23220</c:v>
                </c:pt>
                <c:pt idx="1106">
                  <c:v>23190</c:v>
                </c:pt>
                <c:pt idx="1107">
                  <c:v>23190</c:v>
                </c:pt>
                <c:pt idx="1108">
                  <c:v>23200</c:v>
                </c:pt>
                <c:pt idx="1109">
                  <c:v>23195</c:v>
                </c:pt>
                <c:pt idx="1110">
                  <c:v>23192.5</c:v>
                </c:pt>
                <c:pt idx="1111">
                  <c:v>23192.5</c:v>
                </c:pt>
                <c:pt idx="1112">
                  <c:v>23190</c:v>
                </c:pt>
                <c:pt idx="1113">
                  <c:v>23207.5</c:v>
                </c:pt>
                <c:pt idx="1114">
                  <c:v>23207.5</c:v>
                </c:pt>
                <c:pt idx="1115">
                  <c:v>23212.5</c:v>
                </c:pt>
                <c:pt idx="1116">
                  <c:v>23217.5</c:v>
                </c:pt>
                <c:pt idx="1117">
                  <c:v>23205</c:v>
                </c:pt>
                <c:pt idx="1118">
                  <c:v>23200</c:v>
                </c:pt>
                <c:pt idx="1119">
                  <c:v>23192.5</c:v>
                </c:pt>
                <c:pt idx="1120">
                  <c:v>23192.5</c:v>
                </c:pt>
                <c:pt idx="1121">
                  <c:v>23192.5</c:v>
                </c:pt>
                <c:pt idx="1122">
                  <c:v>23197.5</c:v>
                </c:pt>
                <c:pt idx="1123">
                  <c:v>23192.5</c:v>
                </c:pt>
                <c:pt idx="1124">
                  <c:v>23192.5</c:v>
                </c:pt>
                <c:pt idx="1125">
                  <c:v>23195</c:v>
                </c:pt>
                <c:pt idx="1126">
                  <c:v>23192.5</c:v>
                </c:pt>
                <c:pt idx="1127">
                  <c:v>23195</c:v>
                </c:pt>
                <c:pt idx="1128">
                  <c:v>23195</c:v>
                </c:pt>
                <c:pt idx="1129">
                  <c:v>23195</c:v>
                </c:pt>
                <c:pt idx="1130">
                  <c:v>23190</c:v>
                </c:pt>
                <c:pt idx="1131">
                  <c:v>23192.5</c:v>
                </c:pt>
                <c:pt idx="1132">
                  <c:v>23192.5</c:v>
                </c:pt>
                <c:pt idx="1133">
                  <c:v>23192.5</c:v>
                </c:pt>
                <c:pt idx="1134">
                  <c:v>23190</c:v>
                </c:pt>
                <c:pt idx="1135">
                  <c:v>23190</c:v>
                </c:pt>
                <c:pt idx="1136">
                  <c:v>23190</c:v>
                </c:pt>
                <c:pt idx="1137">
                  <c:v>23195</c:v>
                </c:pt>
                <c:pt idx="1138">
                  <c:v>23192.5</c:v>
                </c:pt>
                <c:pt idx="1139">
                  <c:v>23200</c:v>
                </c:pt>
                <c:pt idx="1140">
                  <c:v>23200</c:v>
                </c:pt>
                <c:pt idx="1141">
                  <c:v>23200</c:v>
                </c:pt>
                <c:pt idx="1142">
                  <c:v>23190</c:v>
                </c:pt>
                <c:pt idx="1143">
                  <c:v>23190</c:v>
                </c:pt>
                <c:pt idx="1144">
                  <c:v>23195</c:v>
                </c:pt>
                <c:pt idx="1145">
                  <c:v>23190</c:v>
                </c:pt>
                <c:pt idx="1146">
                  <c:v>23195</c:v>
                </c:pt>
                <c:pt idx="1147">
                  <c:v>23190</c:v>
                </c:pt>
                <c:pt idx="1148">
                  <c:v>23192.5</c:v>
                </c:pt>
                <c:pt idx="1149">
                  <c:v>23195</c:v>
                </c:pt>
                <c:pt idx="1150">
                  <c:v>23195</c:v>
                </c:pt>
                <c:pt idx="1151">
                  <c:v>23230</c:v>
                </c:pt>
                <c:pt idx="1152">
                  <c:v>23210</c:v>
                </c:pt>
                <c:pt idx="1153">
                  <c:v>23212.5</c:v>
                </c:pt>
                <c:pt idx="1154">
                  <c:v>23210</c:v>
                </c:pt>
                <c:pt idx="1155">
                  <c:v>23217.5</c:v>
                </c:pt>
                <c:pt idx="1156">
                  <c:v>23222.5</c:v>
                </c:pt>
                <c:pt idx="1157">
                  <c:v>23220</c:v>
                </c:pt>
                <c:pt idx="1158">
                  <c:v>23222.5</c:v>
                </c:pt>
                <c:pt idx="1159">
                  <c:v>23220</c:v>
                </c:pt>
                <c:pt idx="1160">
                  <c:v>23230</c:v>
                </c:pt>
                <c:pt idx="1161">
                  <c:v>23240</c:v>
                </c:pt>
                <c:pt idx="1162">
                  <c:v>23237.5</c:v>
                </c:pt>
                <c:pt idx="1163">
                  <c:v>23230</c:v>
                </c:pt>
                <c:pt idx="1164">
                  <c:v>23240</c:v>
                </c:pt>
                <c:pt idx="1165">
                  <c:v>23245</c:v>
                </c:pt>
                <c:pt idx="1166">
                  <c:v>23230</c:v>
                </c:pt>
                <c:pt idx="1167">
                  <c:v>23200</c:v>
                </c:pt>
                <c:pt idx="1168">
                  <c:v>23200</c:v>
                </c:pt>
                <c:pt idx="1169">
                  <c:v>23200</c:v>
                </c:pt>
                <c:pt idx="1170">
                  <c:v>23225</c:v>
                </c:pt>
                <c:pt idx="1171">
                  <c:v>23215</c:v>
                </c:pt>
                <c:pt idx="1172">
                  <c:v>23207.5</c:v>
                </c:pt>
                <c:pt idx="1173">
                  <c:v>23192.5</c:v>
                </c:pt>
                <c:pt idx="1174">
                  <c:v>23210</c:v>
                </c:pt>
                <c:pt idx="1175">
                  <c:v>23197.5</c:v>
                </c:pt>
                <c:pt idx="1176">
                  <c:v>23197.5</c:v>
                </c:pt>
                <c:pt idx="1177">
                  <c:v>23195</c:v>
                </c:pt>
                <c:pt idx="1178">
                  <c:v>23200</c:v>
                </c:pt>
                <c:pt idx="1179">
                  <c:v>23197.5</c:v>
                </c:pt>
                <c:pt idx="1180">
                  <c:v>23200</c:v>
                </c:pt>
                <c:pt idx="1181">
                  <c:v>23200</c:v>
                </c:pt>
                <c:pt idx="1182">
                  <c:v>23190</c:v>
                </c:pt>
                <c:pt idx="1183">
                  <c:v>23187.5</c:v>
                </c:pt>
                <c:pt idx="1184">
                  <c:v>23187.5</c:v>
                </c:pt>
                <c:pt idx="1185">
                  <c:v>23185</c:v>
                </c:pt>
                <c:pt idx="1186">
                  <c:v>23175</c:v>
                </c:pt>
                <c:pt idx="1187">
                  <c:v>23175</c:v>
                </c:pt>
                <c:pt idx="1188">
                  <c:v>23175</c:v>
                </c:pt>
                <c:pt idx="1189">
                  <c:v>23175</c:v>
                </c:pt>
                <c:pt idx="1190">
                  <c:v>23175</c:v>
                </c:pt>
                <c:pt idx="1191">
                  <c:v>23175</c:v>
                </c:pt>
                <c:pt idx="1192">
                  <c:v>23175</c:v>
                </c:pt>
                <c:pt idx="1193">
                  <c:v>23190</c:v>
                </c:pt>
                <c:pt idx="1194">
                  <c:v>23190</c:v>
                </c:pt>
                <c:pt idx="1195">
                  <c:v>23200</c:v>
                </c:pt>
                <c:pt idx="1196">
                  <c:v>23200</c:v>
                </c:pt>
                <c:pt idx="1197">
                  <c:v>23200</c:v>
                </c:pt>
                <c:pt idx="1198">
                  <c:v>23190</c:v>
                </c:pt>
                <c:pt idx="1199">
                  <c:v>23190</c:v>
                </c:pt>
                <c:pt idx="1200">
                  <c:v>23190</c:v>
                </c:pt>
                <c:pt idx="1201">
                  <c:v>23200</c:v>
                </c:pt>
                <c:pt idx="1202">
                  <c:v>23225</c:v>
                </c:pt>
                <c:pt idx="1203">
                  <c:v>23260</c:v>
                </c:pt>
                <c:pt idx="1204">
                  <c:v>23225</c:v>
                </c:pt>
                <c:pt idx="1205">
                  <c:v>23225</c:v>
                </c:pt>
                <c:pt idx="1206">
                  <c:v>23200</c:v>
                </c:pt>
                <c:pt idx="1207">
                  <c:v>23210</c:v>
                </c:pt>
                <c:pt idx="1208">
                  <c:v>23200</c:v>
                </c:pt>
                <c:pt idx="1209">
                  <c:v>23235</c:v>
                </c:pt>
                <c:pt idx="1210">
                  <c:v>23210</c:v>
                </c:pt>
                <c:pt idx="1211">
                  <c:v>23210</c:v>
                </c:pt>
                <c:pt idx="1212">
                  <c:v>23200</c:v>
                </c:pt>
                <c:pt idx="1213">
                  <c:v>23210</c:v>
                </c:pt>
                <c:pt idx="1214">
                  <c:v>23202.5</c:v>
                </c:pt>
                <c:pt idx="1215">
                  <c:v>23200</c:v>
                </c:pt>
                <c:pt idx="1216">
                  <c:v>23210</c:v>
                </c:pt>
                <c:pt idx="1217">
                  <c:v>23230</c:v>
                </c:pt>
                <c:pt idx="1218">
                  <c:v>23260</c:v>
                </c:pt>
                <c:pt idx="1219">
                  <c:v>23260</c:v>
                </c:pt>
                <c:pt idx="1220">
                  <c:v>23270</c:v>
                </c:pt>
                <c:pt idx="1221">
                  <c:v>23260</c:v>
                </c:pt>
                <c:pt idx="1222">
                  <c:v>23260</c:v>
                </c:pt>
                <c:pt idx="1223">
                  <c:v>23260</c:v>
                </c:pt>
                <c:pt idx="1224">
                  <c:v>23260</c:v>
                </c:pt>
                <c:pt idx="1225">
                  <c:v>23240</c:v>
                </c:pt>
                <c:pt idx="1226">
                  <c:v>23240</c:v>
                </c:pt>
                <c:pt idx="1227">
                  <c:v>23240</c:v>
                </c:pt>
                <c:pt idx="1228">
                  <c:v>23260</c:v>
                </c:pt>
                <c:pt idx="1229">
                  <c:v>23260</c:v>
                </c:pt>
                <c:pt idx="1230">
                  <c:v>23260</c:v>
                </c:pt>
                <c:pt idx="1231">
                  <c:v>23260</c:v>
                </c:pt>
                <c:pt idx="1232">
                  <c:v>23250</c:v>
                </c:pt>
                <c:pt idx="1233">
                  <c:v>23260</c:v>
                </c:pt>
                <c:pt idx="1234">
                  <c:v>23260</c:v>
                </c:pt>
                <c:pt idx="1235">
                  <c:v>23260</c:v>
                </c:pt>
                <c:pt idx="1236">
                  <c:v>23290</c:v>
                </c:pt>
                <c:pt idx="1237">
                  <c:v>23470</c:v>
                </c:pt>
                <c:pt idx="1238">
                  <c:v>23650</c:v>
                </c:pt>
                <c:pt idx="1239">
                  <c:v>23900</c:v>
                </c:pt>
                <c:pt idx="1240">
                  <c:v>23900</c:v>
                </c:pt>
                <c:pt idx="1241">
                  <c:v>23735</c:v>
                </c:pt>
                <c:pt idx="1242">
                  <c:v>23800</c:v>
                </c:pt>
                <c:pt idx="1243">
                  <c:v>23770</c:v>
                </c:pt>
                <c:pt idx="1244">
                  <c:v>23775</c:v>
                </c:pt>
                <c:pt idx="1245">
                  <c:v>23775</c:v>
                </c:pt>
                <c:pt idx="1246">
                  <c:v>23700</c:v>
                </c:pt>
                <c:pt idx="1247">
                  <c:v>23775</c:v>
                </c:pt>
                <c:pt idx="1248">
                  <c:v>23775</c:v>
                </c:pt>
                <c:pt idx="1249">
                  <c:v>23705</c:v>
                </c:pt>
                <c:pt idx="1250">
                  <c:v>23700</c:v>
                </c:pt>
                <c:pt idx="1251">
                  <c:v>23700</c:v>
                </c:pt>
                <c:pt idx="1252">
                  <c:v>23675</c:v>
                </c:pt>
                <c:pt idx="1253">
                  <c:v>23620</c:v>
                </c:pt>
                <c:pt idx="1254">
                  <c:v>23570</c:v>
                </c:pt>
                <c:pt idx="1255">
                  <c:v>23590</c:v>
                </c:pt>
                <c:pt idx="1256">
                  <c:v>23580</c:v>
                </c:pt>
                <c:pt idx="1257">
                  <c:v>23580</c:v>
                </c:pt>
                <c:pt idx="1258">
                  <c:v>23570</c:v>
                </c:pt>
                <c:pt idx="1259">
                  <c:v>23550</c:v>
                </c:pt>
                <c:pt idx="1260">
                  <c:v>23550</c:v>
                </c:pt>
                <c:pt idx="1261">
                  <c:v>23525</c:v>
                </c:pt>
                <c:pt idx="1262">
                  <c:v>23540</c:v>
                </c:pt>
                <c:pt idx="1263">
                  <c:v>23525</c:v>
                </c:pt>
                <c:pt idx="1264">
                  <c:v>23505</c:v>
                </c:pt>
                <c:pt idx="1265">
                  <c:v>23475</c:v>
                </c:pt>
                <c:pt idx="1266">
                  <c:v>23475</c:v>
                </c:pt>
                <c:pt idx="1267">
                  <c:v>23475</c:v>
                </c:pt>
                <c:pt idx="1268">
                  <c:v>23445</c:v>
                </c:pt>
                <c:pt idx="1269">
                  <c:v>23445</c:v>
                </c:pt>
                <c:pt idx="1270">
                  <c:v>23395</c:v>
                </c:pt>
                <c:pt idx="1271">
                  <c:v>23355</c:v>
                </c:pt>
                <c:pt idx="1272">
                  <c:v>23360</c:v>
                </c:pt>
                <c:pt idx="1273">
                  <c:v>23355</c:v>
                </c:pt>
                <c:pt idx="1274">
                  <c:v>23355</c:v>
                </c:pt>
                <c:pt idx="1275">
                  <c:v>23375</c:v>
                </c:pt>
                <c:pt idx="1276">
                  <c:v>23350</c:v>
                </c:pt>
                <c:pt idx="1277">
                  <c:v>23300</c:v>
                </c:pt>
                <c:pt idx="1278">
                  <c:v>23285</c:v>
                </c:pt>
                <c:pt idx="1279">
                  <c:v>23285</c:v>
                </c:pt>
                <c:pt idx="1280">
                  <c:v>23305</c:v>
                </c:pt>
                <c:pt idx="1281">
                  <c:v>23305</c:v>
                </c:pt>
                <c:pt idx="1282">
                  <c:v>23315</c:v>
                </c:pt>
                <c:pt idx="1283">
                  <c:v>23305</c:v>
                </c:pt>
                <c:pt idx="1284">
                  <c:v>23305</c:v>
                </c:pt>
                <c:pt idx="1285">
                  <c:v>23270</c:v>
                </c:pt>
                <c:pt idx="1286">
                  <c:v>23260</c:v>
                </c:pt>
                <c:pt idx="1287">
                  <c:v>23275</c:v>
                </c:pt>
                <c:pt idx="1288">
                  <c:v>23275</c:v>
                </c:pt>
                <c:pt idx="1289">
                  <c:v>23275</c:v>
                </c:pt>
                <c:pt idx="1290">
                  <c:v>23275</c:v>
                </c:pt>
                <c:pt idx="1291">
                  <c:v>23255</c:v>
                </c:pt>
                <c:pt idx="1292">
                  <c:v>23225</c:v>
                </c:pt>
                <c:pt idx="1293">
                  <c:v>23200</c:v>
                </c:pt>
                <c:pt idx="1294">
                  <c:v>23220</c:v>
                </c:pt>
                <c:pt idx="1295">
                  <c:v>23225</c:v>
                </c:pt>
                <c:pt idx="1296">
                  <c:v>23225</c:v>
                </c:pt>
                <c:pt idx="1297">
                  <c:v>23215</c:v>
                </c:pt>
                <c:pt idx="1298">
                  <c:v>23215</c:v>
                </c:pt>
                <c:pt idx="1299">
                  <c:v>23215</c:v>
                </c:pt>
                <c:pt idx="1300">
                  <c:v>23215</c:v>
                </c:pt>
                <c:pt idx="1301">
                  <c:v>23205</c:v>
                </c:pt>
                <c:pt idx="1302">
                  <c:v>23205</c:v>
                </c:pt>
                <c:pt idx="1303">
                  <c:v>23205</c:v>
                </c:pt>
                <c:pt idx="1304">
                  <c:v>23195</c:v>
                </c:pt>
                <c:pt idx="1305">
                  <c:v>23195</c:v>
                </c:pt>
                <c:pt idx="1306">
                  <c:v>23195</c:v>
                </c:pt>
                <c:pt idx="1307">
                  <c:v>23205</c:v>
                </c:pt>
                <c:pt idx="1308">
                  <c:v>23205</c:v>
                </c:pt>
                <c:pt idx="1309">
                  <c:v>23215</c:v>
                </c:pt>
                <c:pt idx="1310">
                  <c:v>23215</c:v>
                </c:pt>
                <c:pt idx="1311">
                  <c:v>23205</c:v>
                </c:pt>
                <c:pt idx="1312">
                  <c:v>23205</c:v>
                </c:pt>
                <c:pt idx="1313">
                  <c:v>23185</c:v>
                </c:pt>
                <c:pt idx="1314">
                  <c:v>23185</c:v>
                </c:pt>
                <c:pt idx="1315">
                  <c:v>23185</c:v>
                </c:pt>
                <c:pt idx="1316">
                  <c:v>23185</c:v>
                </c:pt>
                <c:pt idx="1317">
                  <c:v>23185</c:v>
                </c:pt>
                <c:pt idx="1318">
                  <c:v>23185</c:v>
                </c:pt>
                <c:pt idx="1319">
                  <c:v>23185</c:v>
                </c:pt>
                <c:pt idx="1320">
                  <c:v>23185</c:v>
                </c:pt>
                <c:pt idx="1321">
                  <c:v>23195</c:v>
                </c:pt>
                <c:pt idx="1322">
                  <c:v>23195</c:v>
                </c:pt>
                <c:pt idx="1323">
                  <c:v>23195</c:v>
                </c:pt>
                <c:pt idx="1324">
                  <c:v>23185</c:v>
                </c:pt>
                <c:pt idx="1325">
                  <c:v>23185</c:v>
                </c:pt>
                <c:pt idx="1326">
                  <c:v>23195</c:v>
                </c:pt>
                <c:pt idx="1327">
                  <c:v>23185</c:v>
                </c:pt>
                <c:pt idx="1328">
                  <c:v>23185</c:v>
                </c:pt>
                <c:pt idx="1329">
                  <c:v>23185</c:v>
                </c:pt>
                <c:pt idx="1330">
                  <c:v>23185</c:v>
                </c:pt>
                <c:pt idx="1331">
                  <c:v>23185</c:v>
                </c:pt>
                <c:pt idx="1332">
                  <c:v>23195</c:v>
                </c:pt>
                <c:pt idx="1333">
                  <c:v>23185</c:v>
                </c:pt>
                <c:pt idx="1334">
                  <c:v>23185</c:v>
                </c:pt>
                <c:pt idx="1335">
                  <c:v>23185</c:v>
                </c:pt>
                <c:pt idx="1336">
                  <c:v>23185</c:v>
                </c:pt>
                <c:pt idx="1337">
                  <c:v>23185</c:v>
                </c:pt>
                <c:pt idx="1338">
                  <c:v>23185</c:v>
                </c:pt>
                <c:pt idx="1339">
                  <c:v>23185</c:v>
                </c:pt>
                <c:pt idx="1340">
                  <c:v>23185</c:v>
                </c:pt>
                <c:pt idx="1341">
                  <c:v>23185</c:v>
                </c:pt>
                <c:pt idx="1342">
                  <c:v>23175</c:v>
                </c:pt>
                <c:pt idx="1343">
                  <c:v>23175</c:v>
                </c:pt>
                <c:pt idx="1344">
                  <c:v>23175</c:v>
                </c:pt>
                <c:pt idx="1345">
                  <c:v>23175</c:v>
                </c:pt>
                <c:pt idx="1346">
                  <c:v>23245</c:v>
                </c:pt>
                <c:pt idx="1347">
                  <c:v>23215</c:v>
                </c:pt>
                <c:pt idx="1348">
                  <c:v>23195</c:v>
                </c:pt>
                <c:pt idx="1349">
                  <c:v>23195</c:v>
                </c:pt>
                <c:pt idx="1350">
                  <c:v>23195</c:v>
                </c:pt>
                <c:pt idx="1351">
                  <c:v>23200</c:v>
                </c:pt>
                <c:pt idx="1352">
                  <c:v>23195</c:v>
                </c:pt>
                <c:pt idx="1353">
                  <c:v>23205</c:v>
                </c:pt>
                <c:pt idx="1354">
                  <c:v>23205</c:v>
                </c:pt>
                <c:pt idx="1355">
                  <c:v>23195</c:v>
                </c:pt>
                <c:pt idx="1356">
                  <c:v>23195</c:v>
                </c:pt>
                <c:pt idx="1357">
                  <c:v>23195</c:v>
                </c:pt>
                <c:pt idx="1358">
                  <c:v>23195</c:v>
                </c:pt>
                <c:pt idx="1359">
                  <c:v>23195</c:v>
                </c:pt>
                <c:pt idx="1360">
                  <c:v>23185</c:v>
                </c:pt>
                <c:pt idx="1361">
                  <c:v>23185</c:v>
                </c:pt>
                <c:pt idx="1362">
                  <c:v>23185</c:v>
                </c:pt>
                <c:pt idx="1363">
                  <c:v>23185</c:v>
                </c:pt>
                <c:pt idx="1364">
                  <c:v>23185</c:v>
                </c:pt>
                <c:pt idx="1365">
                  <c:v>23175</c:v>
                </c:pt>
                <c:pt idx="1366">
                  <c:v>23175</c:v>
                </c:pt>
                <c:pt idx="1367">
                  <c:v>23185</c:v>
                </c:pt>
                <c:pt idx="1368">
                  <c:v>23225</c:v>
                </c:pt>
                <c:pt idx="1369">
                  <c:v>23225</c:v>
                </c:pt>
                <c:pt idx="1370">
                  <c:v>23225</c:v>
                </c:pt>
                <c:pt idx="1371">
                  <c:v>23250</c:v>
                </c:pt>
                <c:pt idx="1372">
                  <c:v>23225</c:v>
                </c:pt>
                <c:pt idx="1373">
                  <c:v>23225</c:v>
                </c:pt>
                <c:pt idx="1374">
                  <c:v>23225</c:v>
                </c:pt>
                <c:pt idx="1375">
                  <c:v>23195</c:v>
                </c:pt>
                <c:pt idx="1376">
                  <c:v>23195</c:v>
                </c:pt>
                <c:pt idx="1377">
                  <c:v>23220</c:v>
                </c:pt>
                <c:pt idx="1378">
                  <c:v>23215</c:v>
                </c:pt>
                <c:pt idx="1379">
                  <c:v>23215</c:v>
                </c:pt>
                <c:pt idx="1380">
                  <c:v>23185</c:v>
                </c:pt>
                <c:pt idx="1381">
                  <c:v>23185</c:v>
                </c:pt>
                <c:pt idx="1382">
                  <c:v>23205</c:v>
                </c:pt>
                <c:pt idx="1383">
                  <c:v>23205</c:v>
                </c:pt>
                <c:pt idx="1384">
                  <c:v>23205</c:v>
                </c:pt>
                <c:pt idx="1385">
                  <c:v>23245</c:v>
                </c:pt>
                <c:pt idx="1386">
                  <c:v>23240</c:v>
                </c:pt>
                <c:pt idx="1387">
                  <c:v>23220</c:v>
                </c:pt>
                <c:pt idx="1388">
                  <c:v>23205</c:v>
                </c:pt>
                <c:pt idx="1389">
                  <c:v>23185</c:v>
                </c:pt>
                <c:pt idx="1390">
                  <c:v>23215</c:v>
                </c:pt>
                <c:pt idx="1391">
                  <c:v>23210</c:v>
                </c:pt>
                <c:pt idx="1392">
                  <c:v>23205</c:v>
                </c:pt>
                <c:pt idx="1393">
                  <c:v>23210</c:v>
                </c:pt>
                <c:pt idx="1394">
                  <c:v>23240</c:v>
                </c:pt>
                <c:pt idx="1395">
                  <c:v>23250</c:v>
                </c:pt>
                <c:pt idx="1396">
                  <c:v>23240</c:v>
                </c:pt>
                <c:pt idx="1397">
                  <c:v>23225</c:v>
                </c:pt>
                <c:pt idx="1398">
                  <c:v>23225</c:v>
                </c:pt>
                <c:pt idx="1399">
                  <c:v>23230</c:v>
                </c:pt>
                <c:pt idx="1400">
                  <c:v>23215</c:v>
                </c:pt>
                <c:pt idx="1401">
                  <c:v>23215</c:v>
                </c:pt>
                <c:pt idx="1402">
                  <c:v>23225</c:v>
                </c:pt>
                <c:pt idx="1403">
                  <c:v>23215</c:v>
                </c:pt>
                <c:pt idx="1404">
                  <c:v>23205</c:v>
                </c:pt>
                <c:pt idx="1405">
                  <c:v>23210</c:v>
                </c:pt>
                <c:pt idx="1406">
                  <c:v>23205</c:v>
                </c:pt>
                <c:pt idx="1407">
                  <c:v>23200</c:v>
                </c:pt>
                <c:pt idx="1408">
                  <c:v>23195</c:v>
                </c:pt>
                <c:pt idx="1409">
                  <c:v>23195</c:v>
                </c:pt>
                <c:pt idx="1410">
                  <c:v>23205</c:v>
                </c:pt>
                <c:pt idx="1411">
                  <c:v>23205</c:v>
                </c:pt>
                <c:pt idx="1412">
                  <c:v>23215</c:v>
                </c:pt>
                <c:pt idx="1413">
                  <c:v>23215</c:v>
                </c:pt>
                <c:pt idx="1414">
                  <c:v>23215</c:v>
                </c:pt>
                <c:pt idx="1415">
                  <c:v>23215</c:v>
                </c:pt>
                <c:pt idx="1416">
                  <c:v>23240</c:v>
                </c:pt>
                <c:pt idx="1417">
                  <c:v>23215</c:v>
                </c:pt>
                <c:pt idx="1418">
                  <c:v>23195</c:v>
                </c:pt>
                <c:pt idx="1419">
                  <c:v>23185</c:v>
                </c:pt>
                <c:pt idx="1420">
                  <c:v>23185</c:v>
                </c:pt>
                <c:pt idx="1421">
                  <c:v>23215</c:v>
                </c:pt>
                <c:pt idx="1422">
                  <c:v>23215</c:v>
                </c:pt>
                <c:pt idx="1423">
                  <c:v>23215</c:v>
                </c:pt>
                <c:pt idx="1424">
                  <c:v>23215</c:v>
                </c:pt>
                <c:pt idx="1425">
                  <c:v>23215</c:v>
                </c:pt>
                <c:pt idx="1426">
                  <c:v>23215</c:v>
                </c:pt>
                <c:pt idx="1427">
                  <c:v>23225</c:v>
                </c:pt>
                <c:pt idx="1428">
                  <c:v>23225</c:v>
                </c:pt>
                <c:pt idx="1429">
                  <c:v>23215</c:v>
                </c:pt>
                <c:pt idx="1430">
                  <c:v>23235</c:v>
                </c:pt>
                <c:pt idx="1431">
                  <c:v>23225</c:v>
                </c:pt>
                <c:pt idx="1432">
                  <c:v>23225</c:v>
                </c:pt>
                <c:pt idx="1433">
                  <c:v>23225</c:v>
                </c:pt>
                <c:pt idx="1434">
                  <c:v>23270</c:v>
                </c:pt>
                <c:pt idx="1435">
                  <c:v>23305</c:v>
                </c:pt>
                <c:pt idx="1436">
                  <c:v>23305</c:v>
                </c:pt>
                <c:pt idx="1437">
                  <c:v>23340</c:v>
                </c:pt>
                <c:pt idx="1438">
                  <c:v>23360</c:v>
                </c:pt>
                <c:pt idx="1439">
                  <c:v>23360</c:v>
                </c:pt>
                <c:pt idx="1440">
                  <c:v>23345</c:v>
                </c:pt>
                <c:pt idx="1441">
                  <c:v>23345</c:v>
                </c:pt>
                <c:pt idx="1442">
                  <c:v>23345</c:v>
                </c:pt>
                <c:pt idx="1443">
                  <c:v>23345</c:v>
                </c:pt>
                <c:pt idx="1444">
                  <c:v>23405</c:v>
                </c:pt>
                <c:pt idx="1445">
                  <c:v>23425</c:v>
                </c:pt>
                <c:pt idx="1446">
                  <c:v>23415</c:v>
                </c:pt>
                <c:pt idx="1447">
                  <c:v>23395</c:v>
                </c:pt>
                <c:pt idx="1448">
                  <c:v>23380</c:v>
                </c:pt>
                <c:pt idx="1449">
                  <c:v>23415</c:v>
                </c:pt>
                <c:pt idx="1450">
                  <c:v>23445</c:v>
                </c:pt>
                <c:pt idx="1451">
                  <c:v>23445</c:v>
                </c:pt>
                <c:pt idx="1452">
                  <c:v>23500</c:v>
                </c:pt>
                <c:pt idx="1453">
                  <c:v>23500</c:v>
                </c:pt>
                <c:pt idx="1454">
                  <c:v>23515</c:v>
                </c:pt>
                <c:pt idx="1455">
                  <c:v>23605</c:v>
                </c:pt>
                <c:pt idx="1456">
                  <c:v>23625</c:v>
                </c:pt>
                <c:pt idx="1457">
                  <c:v>23565</c:v>
                </c:pt>
                <c:pt idx="1458">
                  <c:v>23540</c:v>
                </c:pt>
                <c:pt idx="1459">
                  <c:v>23545</c:v>
                </c:pt>
                <c:pt idx="1460">
                  <c:v>23555</c:v>
                </c:pt>
                <c:pt idx="1461">
                  <c:v>23555</c:v>
                </c:pt>
                <c:pt idx="1462">
                  <c:v>23575</c:v>
                </c:pt>
                <c:pt idx="1463">
                  <c:v>23575</c:v>
                </c:pt>
                <c:pt idx="1464">
                  <c:v>23575</c:v>
                </c:pt>
                <c:pt idx="1465">
                  <c:v>23575</c:v>
                </c:pt>
                <c:pt idx="1466">
                  <c:v>23560</c:v>
                </c:pt>
                <c:pt idx="1467">
                  <c:v>23560</c:v>
                </c:pt>
                <c:pt idx="1468">
                  <c:v>23560</c:v>
                </c:pt>
                <c:pt idx="1469">
                  <c:v>23825</c:v>
                </c:pt>
                <c:pt idx="1470">
                  <c:v>23825</c:v>
                </c:pt>
                <c:pt idx="1471">
                  <c:v>23795</c:v>
                </c:pt>
                <c:pt idx="1472">
                  <c:v>23805</c:v>
                </c:pt>
                <c:pt idx="1473">
                  <c:v>23805</c:v>
                </c:pt>
                <c:pt idx="1474">
                  <c:v>23890</c:v>
                </c:pt>
                <c:pt idx="1475">
                  <c:v>23890</c:v>
                </c:pt>
                <c:pt idx="1476">
                  <c:v>23925</c:v>
                </c:pt>
                <c:pt idx="1477">
                  <c:v>23840</c:v>
                </c:pt>
                <c:pt idx="1478">
                  <c:v>23805</c:v>
                </c:pt>
                <c:pt idx="1479">
                  <c:v>23855</c:v>
                </c:pt>
                <c:pt idx="1480">
                  <c:v>23840</c:v>
                </c:pt>
                <c:pt idx="1481">
                  <c:v>23925</c:v>
                </c:pt>
                <c:pt idx="1482">
                  <c:v>23825</c:v>
                </c:pt>
                <c:pt idx="1483">
                  <c:v>23925</c:v>
                </c:pt>
                <c:pt idx="1484">
                  <c:v>23925</c:v>
                </c:pt>
                <c:pt idx="1485">
                  <c:v>23910</c:v>
                </c:pt>
                <c:pt idx="1486">
                  <c:v>23895</c:v>
                </c:pt>
                <c:pt idx="1487">
                  <c:v>23865</c:v>
                </c:pt>
                <c:pt idx="1488">
                  <c:v>23870</c:v>
                </c:pt>
                <c:pt idx="1489">
                  <c:v>23915</c:v>
                </c:pt>
                <c:pt idx="1490">
                  <c:v>23950</c:v>
                </c:pt>
                <c:pt idx="1491">
                  <c:v>23950</c:v>
                </c:pt>
                <c:pt idx="1492">
                  <c:v>23995</c:v>
                </c:pt>
                <c:pt idx="1493">
                  <c:v>23935</c:v>
                </c:pt>
                <c:pt idx="1494">
                  <c:v>23775</c:v>
                </c:pt>
                <c:pt idx="1495">
                  <c:v>23995</c:v>
                </c:pt>
                <c:pt idx="1496">
                  <c:v>23925</c:v>
                </c:pt>
                <c:pt idx="1497">
                  <c:v>23770</c:v>
                </c:pt>
                <c:pt idx="1498">
                  <c:v>23770</c:v>
                </c:pt>
                <c:pt idx="1499">
                  <c:v>23825</c:v>
                </c:pt>
                <c:pt idx="1500">
                  <c:v>23825</c:v>
                </c:pt>
                <c:pt idx="1501">
                  <c:v>23825</c:v>
                </c:pt>
                <c:pt idx="1502">
                  <c:v>23825</c:v>
                </c:pt>
                <c:pt idx="1503">
                  <c:v>23775</c:v>
                </c:pt>
                <c:pt idx="1504">
                  <c:v>23780</c:v>
                </c:pt>
                <c:pt idx="1505">
                  <c:v>23670</c:v>
                </c:pt>
                <c:pt idx="1506">
                  <c:v>23670</c:v>
                </c:pt>
                <c:pt idx="1507">
                  <c:v>23635</c:v>
                </c:pt>
                <c:pt idx="1508">
                  <c:v>23655</c:v>
                </c:pt>
                <c:pt idx="1509">
                  <c:v>23655</c:v>
                </c:pt>
                <c:pt idx="1510">
                  <c:v>23655</c:v>
                </c:pt>
                <c:pt idx="1511">
                  <c:v>23665</c:v>
                </c:pt>
                <c:pt idx="1512">
                  <c:v>23675</c:v>
                </c:pt>
                <c:pt idx="1513">
                  <c:v>23695</c:v>
                </c:pt>
                <c:pt idx="1514">
                  <c:v>23695</c:v>
                </c:pt>
                <c:pt idx="1515">
                  <c:v>23695</c:v>
                </c:pt>
                <c:pt idx="1516">
                  <c:v>23655</c:v>
                </c:pt>
                <c:pt idx="1517">
                  <c:v>23625</c:v>
                </c:pt>
                <c:pt idx="1518">
                  <c:v>23625</c:v>
                </c:pt>
                <c:pt idx="1519">
                  <c:v>23605</c:v>
                </c:pt>
                <c:pt idx="1520">
                  <c:v>23415</c:v>
                </c:pt>
                <c:pt idx="1521">
                  <c:v>23425</c:v>
                </c:pt>
                <c:pt idx="1522">
                  <c:v>23425</c:v>
                </c:pt>
                <c:pt idx="1523">
                  <c:v>23375</c:v>
                </c:pt>
                <c:pt idx="1524">
                  <c:v>23260</c:v>
                </c:pt>
                <c:pt idx="1525">
                  <c:v>23255</c:v>
                </c:pt>
                <c:pt idx="1526">
                  <c:v>23265</c:v>
                </c:pt>
                <c:pt idx="1527">
                  <c:v>23275</c:v>
                </c:pt>
                <c:pt idx="1528">
                  <c:v>23225</c:v>
                </c:pt>
                <c:pt idx="1529">
                  <c:v>23225</c:v>
                </c:pt>
                <c:pt idx="1530">
                  <c:v>23230</c:v>
                </c:pt>
                <c:pt idx="1531">
                  <c:v>23230</c:v>
                </c:pt>
                <c:pt idx="1532">
                  <c:v>23225</c:v>
                </c:pt>
                <c:pt idx="1533">
                  <c:v>23240</c:v>
                </c:pt>
                <c:pt idx="1534">
                  <c:v>23225</c:v>
                </c:pt>
                <c:pt idx="1535">
                  <c:v>23205</c:v>
                </c:pt>
                <c:pt idx="1536">
                  <c:v>23175</c:v>
                </c:pt>
                <c:pt idx="1537">
                  <c:v>23175</c:v>
                </c:pt>
                <c:pt idx="1538">
                  <c:v>23175</c:v>
                </c:pt>
                <c:pt idx="1539">
                  <c:v>23155</c:v>
                </c:pt>
                <c:pt idx="1540">
                  <c:v>23165</c:v>
                </c:pt>
                <c:pt idx="1541">
                  <c:v>23175</c:v>
                </c:pt>
                <c:pt idx="1542">
                  <c:v>23175</c:v>
                </c:pt>
                <c:pt idx="1543">
                  <c:v>23155</c:v>
                </c:pt>
                <c:pt idx="1544">
                  <c:v>23155</c:v>
                </c:pt>
                <c:pt idx="1545">
                  <c:v>23155</c:v>
                </c:pt>
                <c:pt idx="1546">
                  <c:v>23155</c:v>
                </c:pt>
                <c:pt idx="1547">
                  <c:v>23055</c:v>
                </c:pt>
                <c:pt idx="1548">
                  <c:v>23040</c:v>
                </c:pt>
                <c:pt idx="1549">
                  <c:v>23040</c:v>
                </c:pt>
                <c:pt idx="1550">
                  <c:v>23055</c:v>
                </c:pt>
                <c:pt idx="1551">
                  <c:v>23270</c:v>
                </c:pt>
                <c:pt idx="1552">
                  <c:v>23280</c:v>
                </c:pt>
                <c:pt idx="1553">
                  <c:v>23200</c:v>
                </c:pt>
                <c:pt idx="1554">
                  <c:v>23195</c:v>
                </c:pt>
                <c:pt idx="1555">
                  <c:v>23195</c:v>
                </c:pt>
                <c:pt idx="1556">
                  <c:v>23275</c:v>
                </c:pt>
                <c:pt idx="1557">
                  <c:v>23320</c:v>
                </c:pt>
                <c:pt idx="1558">
                  <c:v>23320</c:v>
                </c:pt>
                <c:pt idx="1559">
                  <c:v>23345</c:v>
                </c:pt>
                <c:pt idx="1560">
                  <c:v>23345</c:v>
                </c:pt>
                <c:pt idx="1561">
                  <c:v>23345</c:v>
                </c:pt>
                <c:pt idx="1562">
                  <c:v>23345</c:v>
                </c:pt>
                <c:pt idx="1563">
                  <c:v>23350</c:v>
                </c:pt>
                <c:pt idx="1564">
                  <c:v>23320</c:v>
                </c:pt>
                <c:pt idx="1565">
                  <c:v>23320</c:v>
                </c:pt>
                <c:pt idx="1566">
                  <c:v>23285</c:v>
                </c:pt>
                <c:pt idx="1567">
                  <c:v>23285</c:v>
                </c:pt>
                <c:pt idx="1568">
                  <c:v>23295</c:v>
                </c:pt>
                <c:pt idx="1569">
                  <c:v>23295</c:v>
                </c:pt>
                <c:pt idx="1570">
                  <c:v>23260</c:v>
                </c:pt>
                <c:pt idx="1571">
                  <c:v>23265</c:v>
                </c:pt>
                <c:pt idx="1572">
                  <c:v>23275</c:v>
                </c:pt>
                <c:pt idx="1573">
                  <c:v>23260</c:v>
                </c:pt>
                <c:pt idx="1574">
                  <c:v>23245</c:v>
                </c:pt>
                <c:pt idx="1575">
                  <c:v>23225</c:v>
                </c:pt>
                <c:pt idx="1576">
                  <c:v>23160</c:v>
                </c:pt>
                <c:pt idx="1577">
                  <c:v>23160</c:v>
                </c:pt>
                <c:pt idx="1578">
                  <c:v>23160</c:v>
                </c:pt>
                <c:pt idx="1579">
                  <c:v>23150</c:v>
                </c:pt>
                <c:pt idx="1580">
                  <c:v>23120</c:v>
                </c:pt>
                <c:pt idx="1581">
                  <c:v>23120</c:v>
                </c:pt>
                <c:pt idx="1582">
                  <c:v>23120</c:v>
                </c:pt>
                <c:pt idx="1583">
                  <c:v>23120</c:v>
                </c:pt>
                <c:pt idx="1584">
                  <c:v>23185</c:v>
                </c:pt>
                <c:pt idx="1585">
                  <c:v>23185</c:v>
                </c:pt>
                <c:pt idx="1586">
                  <c:v>23240</c:v>
                </c:pt>
                <c:pt idx="1587">
                  <c:v>23240</c:v>
                </c:pt>
                <c:pt idx="1588">
                  <c:v>23240</c:v>
                </c:pt>
                <c:pt idx="1589">
                  <c:v>23240</c:v>
                </c:pt>
                <c:pt idx="1590">
                  <c:v>23180</c:v>
                </c:pt>
                <c:pt idx="1591">
                  <c:v>23125</c:v>
                </c:pt>
                <c:pt idx="1592">
                  <c:v>23125</c:v>
                </c:pt>
                <c:pt idx="1593">
                  <c:v>23180</c:v>
                </c:pt>
                <c:pt idx="1594">
                  <c:v>23110</c:v>
                </c:pt>
                <c:pt idx="1595">
                  <c:v>23110</c:v>
                </c:pt>
                <c:pt idx="1596">
                  <c:v>23090</c:v>
                </c:pt>
                <c:pt idx="1597">
                  <c:v>23100</c:v>
                </c:pt>
                <c:pt idx="1598">
                  <c:v>23100</c:v>
                </c:pt>
                <c:pt idx="1599">
                  <c:v>23075</c:v>
                </c:pt>
                <c:pt idx="1600">
                  <c:v>23090</c:v>
                </c:pt>
                <c:pt idx="1601">
                  <c:v>23030</c:v>
                </c:pt>
                <c:pt idx="1602">
                  <c:v>23030</c:v>
                </c:pt>
                <c:pt idx="1603">
                  <c:v>23050</c:v>
                </c:pt>
                <c:pt idx="1604">
                  <c:v>23010</c:v>
                </c:pt>
                <c:pt idx="1605">
                  <c:v>23010</c:v>
                </c:pt>
                <c:pt idx="1606">
                  <c:v>23100</c:v>
                </c:pt>
                <c:pt idx="1607">
                  <c:v>23100</c:v>
                </c:pt>
                <c:pt idx="1608">
                  <c:v>23140</c:v>
                </c:pt>
                <c:pt idx="1609">
                  <c:v>23125</c:v>
                </c:pt>
                <c:pt idx="1610">
                  <c:v>23125</c:v>
                </c:pt>
                <c:pt idx="1611">
                  <c:v>23115</c:v>
                </c:pt>
                <c:pt idx="1612">
                  <c:v>23115</c:v>
                </c:pt>
                <c:pt idx="1613">
                  <c:v>23117.5</c:v>
                </c:pt>
                <c:pt idx="1614">
                  <c:v>23155</c:v>
                </c:pt>
                <c:pt idx="1615">
                  <c:v>23155</c:v>
                </c:pt>
                <c:pt idx="1616">
                  <c:v>23050</c:v>
                </c:pt>
                <c:pt idx="1617">
                  <c:v>23085</c:v>
                </c:pt>
                <c:pt idx="1618">
                  <c:v>23110</c:v>
                </c:pt>
                <c:pt idx="1619">
                  <c:v>23075</c:v>
                </c:pt>
                <c:pt idx="1620">
                  <c:v>23125</c:v>
                </c:pt>
                <c:pt idx="1621">
                  <c:v>23075</c:v>
                </c:pt>
                <c:pt idx="1622">
                  <c:v>23125</c:v>
                </c:pt>
                <c:pt idx="1623">
                  <c:v>23155</c:v>
                </c:pt>
                <c:pt idx="1624">
                  <c:v>23145</c:v>
                </c:pt>
                <c:pt idx="1625">
                  <c:v>23195</c:v>
                </c:pt>
                <c:pt idx="1626">
                  <c:v>23185</c:v>
                </c:pt>
                <c:pt idx="1627">
                  <c:v>23195</c:v>
                </c:pt>
                <c:pt idx="1628">
                  <c:v>23195</c:v>
                </c:pt>
                <c:pt idx="1629">
                  <c:v>23205</c:v>
                </c:pt>
                <c:pt idx="1630">
                  <c:v>23245</c:v>
                </c:pt>
                <c:pt idx="1631">
                  <c:v>23310</c:v>
                </c:pt>
                <c:pt idx="1632">
                  <c:v>23315</c:v>
                </c:pt>
                <c:pt idx="1633">
                  <c:v>23200</c:v>
                </c:pt>
                <c:pt idx="1634">
                  <c:v>23305</c:v>
                </c:pt>
                <c:pt idx="1635">
                  <c:v>23315</c:v>
                </c:pt>
                <c:pt idx="1636">
                  <c:v>23330</c:v>
                </c:pt>
                <c:pt idx="1637">
                  <c:v>23335</c:v>
                </c:pt>
                <c:pt idx="1638">
                  <c:v>23305</c:v>
                </c:pt>
                <c:pt idx="1639">
                  <c:v>23400</c:v>
                </c:pt>
                <c:pt idx="1640">
                  <c:v>23400</c:v>
                </c:pt>
                <c:pt idx="1641">
                  <c:v>23395</c:v>
                </c:pt>
                <c:pt idx="1642">
                  <c:v>23410</c:v>
                </c:pt>
                <c:pt idx="1643">
                  <c:v>23435</c:v>
                </c:pt>
                <c:pt idx="1644">
                  <c:v>23515</c:v>
                </c:pt>
                <c:pt idx="1645">
                  <c:v>23570</c:v>
                </c:pt>
                <c:pt idx="1646">
                  <c:v>23560</c:v>
                </c:pt>
                <c:pt idx="1647">
                  <c:v>23555</c:v>
                </c:pt>
                <c:pt idx="1648">
                  <c:v>23522.5</c:v>
                </c:pt>
                <c:pt idx="1649">
                  <c:v>23450</c:v>
                </c:pt>
                <c:pt idx="1650">
                  <c:v>23450</c:v>
                </c:pt>
                <c:pt idx="1651">
                  <c:v>23445</c:v>
                </c:pt>
                <c:pt idx="1652">
                  <c:v>23410</c:v>
                </c:pt>
                <c:pt idx="1653">
                  <c:v>23311</c:v>
                </c:pt>
                <c:pt idx="1654">
                  <c:v>23405</c:v>
                </c:pt>
                <c:pt idx="1655">
                  <c:v>23420</c:v>
                </c:pt>
                <c:pt idx="1656">
                  <c:v>23400</c:v>
                </c:pt>
                <c:pt idx="1657">
                  <c:v>23400</c:v>
                </c:pt>
                <c:pt idx="1658">
                  <c:v>23390</c:v>
                </c:pt>
                <c:pt idx="1659">
                  <c:v>23430</c:v>
                </c:pt>
                <c:pt idx="1660">
                  <c:v>23435</c:v>
                </c:pt>
                <c:pt idx="1661">
                  <c:v>23420</c:v>
                </c:pt>
                <c:pt idx="1662">
                  <c:v>23415</c:v>
                </c:pt>
                <c:pt idx="1663">
                  <c:v>23415</c:v>
                </c:pt>
                <c:pt idx="1664">
                  <c:v>23450</c:v>
                </c:pt>
                <c:pt idx="1665">
                  <c:v>23500</c:v>
                </c:pt>
                <c:pt idx="1666">
                  <c:v>23510</c:v>
                </c:pt>
                <c:pt idx="1667">
                  <c:v>23510</c:v>
                </c:pt>
                <c:pt idx="1668">
                  <c:v>23497.5</c:v>
                </c:pt>
                <c:pt idx="1669">
                  <c:v>23495</c:v>
                </c:pt>
                <c:pt idx="1670">
                  <c:v>23515</c:v>
                </c:pt>
                <c:pt idx="1671">
                  <c:v>23530</c:v>
                </c:pt>
                <c:pt idx="1672">
                  <c:v>23570</c:v>
                </c:pt>
                <c:pt idx="1673">
                  <c:v>23575</c:v>
                </c:pt>
                <c:pt idx="1674">
                  <c:v>23655</c:v>
                </c:pt>
                <c:pt idx="1675">
                  <c:v>23655</c:v>
                </c:pt>
                <c:pt idx="1676">
                  <c:v>23670</c:v>
                </c:pt>
                <c:pt idx="1677">
                  <c:v>23680</c:v>
                </c:pt>
                <c:pt idx="1678">
                  <c:v>23720</c:v>
                </c:pt>
                <c:pt idx="1679">
                  <c:v>23640</c:v>
                </c:pt>
                <c:pt idx="1680">
                  <c:v>23655</c:v>
                </c:pt>
                <c:pt idx="1681">
                  <c:v>23680</c:v>
                </c:pt>
                <c:pt idx="1682">
                  <c:v>23620</c:v>
                </c:pt>
                <c:pt idx="1683">
                  <c:v>23620</c:v>
                </c:pt>
                <c:pt idx="1684">
                  <c:v>23585</c:v>
                </c:pt>
                <c:pt idx="1685">
                  <c:v>23550</c:v>
                </c:pt>
                <c:pt idx="1686">
                  <c:v>23550</c:v>
                </c:pt>
                <c:pt idx="1687">
                  <c:v>23490</c:v>
                </c:pt>
                <c:pt idx="1688">
                  <c:v>23486.5</c:v>
                </c:pt>
                <c:pt idx="1689">
                  <c:v>23470</c:v>
                </c:pt>
                <c:pt idx="1690">
                  <c:v>23550</c:v>
                </c:pt>
                <c:pt idx="1691">
                  <c:v>23540</c:v>
                </c:pt>
                <c:pt idx="1692">
                  <c:v>23510</c:v>
                </c:pt>
                <c:pt idx="1693">
                  <c:v>23595</c:v>
                </c:pt>
                <c:pt idx="1694">
                  <c:v>23595</c:v>
                </c:pt>
                <c:pt idx="1695">
                  <c:v>23580</c:v>
                </c:pt>
                <c:pt idx="1696">
                  <c:v>23560</c:v>
                </c:pt>
                <c:pt idx="1697">
                  <c:v>23535</c:v>
                </c:pt>
                <c:pt idx="1698">
                  <c:v>23550</c:v>
                </c:pt>
                <c:pt idx="1699">
                  <c:v>23545</c:v>
                </c:pt>
                <c:pt idx="1700">
                  <c:v>23555</c:v>
                </c:pt>
                <c:pt idx="1701">
                  <c:v>23560</c:v>
                </c:pt>
                <c:pt idx="1702">
                  <c:v>23500</c:v>
                </c:pt>
                <c:pt idx="1703">
                  <c:v>23470</c:v>
                </c:pt>
                <c:pt idx="1704">
                  <c:v>23460</c:v>
                </c:pt>
                <c:pt idx="1705">
                  <c:v>23450</c:v>
                </c:pt>
                <c:pt idx="1706">
                  <c:v>23440</c:v>
                </c:pt>
                <c:pt idx="1707">
                  <c:v>23467.5</c:v>
                </c:pt>
                <c:pt idx="1708">
                  <c:v>23575</c:v>
                </c:pt>
                <c:pt idx="1709">
                  <c:v>23600</c:v>
                </c:pt>
                <c:pt idx="1710">
                  <c:v>23610</c:v>
                </c:pt>
                <c:pt idx="1711">
                  <c:v>23590</c:v>
                </c:pt>
                <c:pt idx="1712">
                  <c:v>23525</c:v>
                </c:pt>
                <c:pt idx="1713">
                  <c:v>23500</c:v>
                </c:pt>
                <c:pt idx="1714">
                  <c:v>23540</c:v>
                </c:pt>
                <c:pt idx="1715">
                  <c:v>23540</c:v>
                </c:pt>
                <c:pt idx="1716">
                  <c:v>23570</c:v>
                </c:pt>
                <c:pt idx="1717">
                  <c:v>23515</c:v>
                </c:pt>
                <c:pt idx="1718">
                  <c:v>23500</c:v>
                </c:pt>
                <c:pt idx="1719">
                  <c:v>23490</c:v>
                </c:pt>
                <c:pt idx="1720">
                  <c:v>23490</c:v>
                </c:pt>
                <c:pt idx="1721">
                  <c:v>23465</c:v>
                </c:pt>
                <c:pt idx="1722">
                  <c:v>23465</c:v>
                </c:pt>
                <c:pt idx="1723">
                  <c:v>23530</c:v>
                </c:pt>
                <c:pt idx="1724">
                  <c:v>23510</c:v>
                </c:pt>
                <c:pt idx="1725">
                  <c:v>23510</c:v>
                </c:pt>
                <c:pt idx="1726">
                  <c:v>23470</c:v>
                </c:pt>
                <c:pt idx="1727">
                  <c:v>23485</c:v>
                </c:pt>
                <c:pt idx="1728">
                  <c:v>23425</c:v>
                </c:pt>
                <c:pt idx="1729">
                  <c:v>23455</c:v>
                </c:pt>
                <c:pt idx="1730">
                  <c:v>23460</c:v>
                </c:pt>
                <c:pt idx="1731">
                  <c:v>23457.5</c:v>
                </c:pt>
                <c:pt idx="1732">
                  <c:v>23512.5</c:v>
                </c:pt>
                <c:pt idx="1733">
                  <c:v>23450</c:v>
                </c:pt>
                <c:pt idx="1734">
                  <c:v>23480</c:v>
                </c:pt>
                <c:pt idx="1735">
                  <c:v>23480</c:v>
                </c:pt>
                <c:pt idx="1736">
                  <c:v>23480</c:v>
                </c:pt>
                <c:pt idx="1737">
                  <c:v>23480</c:v>
                </c:pt>
                <c:pt idx="1738">
                  <c:v>23440</c:v>
                </c:pt>
                <c:pt idx="1739">
                  <c:v>23430</c:v>
                </c:pt>
                <c:pt idx="1740">
                  <c:v>23430</c:v>
                </c:pt>
                <c:pt idx="1741">
                  <c:v>23410</c:v>
                </c:pt>
                <c:pt idx="1742">
                  <c:v>23384</c:v>
                </c:pt>
                <c:pt idx="1743">
                  <c:v>23370</c:v>
                </c:pt>
                <c:pt idx="1744">
                  <c:v>23370</c:v>
                </c:pt>
                <c:pt idx="1745">
                  <c:v>23385</c:v>
                </c:pt>
                <c:pt idx="1746">
                  <c:v>23360</c:v>
                </c:pt>
                <c:pt idx="1747">
                  <c:v>23345</c:v>
                </c:pt>
                <c:pt idx="1748">
                  <c:v>23330</c:v>
                </c:pt>
                <c:pt idx="1749">
                  <c:v>23320</c:v>
                </c:pt>
                <c:pt idx="1750">
                  <c:v>23320</c:v>
                </c:pt>
                <c:pt idx="1751">
                  <c:v>23300</c:v>
                </c:pt>
                <c:pt idx="1752">
                  <c:v>23270</c:v>
                </c:pt>
                <c:pt idx="1753">
                  <c:v>23270</c:v>
                </c:pt>
                <c:pt idx="1754">
                  <c:v>23285</c:v>
                </c:pt>
                <c:pt idx="1755">
                  <c:v>23305</c:v>
                </c:pt>
                <c:pt idx="1756">
                  <c:v>23305</c:v>
                </c:pt>
                <c:pt idx="1757">
                  <c:v>23290</c:v>
                </c:pt>
                <c:pt idx="1758">
                  <c:v>23295</c:v>
                </c:pt>
                <c:pt idx="1759">
                  <c:v>23295</c:v>
                </c:pt>
                <c:pt idx="1760">
                  <c:v>23295</c:v>
                </c:pt>
                <c:pt idx="1761">
                  <c:v>23340</c:v>
                </c:pt>
                <c:pt idx="1762">
                  <c:v>23340</c:v>
                </c:pt>
                <c:pt idx="1763">
                  <c:v>23342.5</c:v>
                </c:pt>
                <c:pt idx="1764">
                  <c:v>23390</c:v>
                </c:pt>
                <c:pt idx="1765">
                  <c:v>23465</c:v>
                </c:pt>
                <c:pt idx="1766">
                  <c:v>23470</c:v>
                </c:pt>
                <c:pt idx="1767">
                  <c:v>23487.5</c:v>
                </c:pt>
                <c:pt idx="1768">
                  <c:v>23525</c:v>
                </c:pt>
                <c:pt idx="1769">
                  <c:v>23630</c:v>
                </c:pt>
                <c:pt idx="1770">
                  <c:v>23575</c:v>
                </c:pt>
                <c:pt idx="1771">
                  <c:v>23590</c:v>
                </c:pt>
                <c:pt idx="1772">
                  <c:v>23695</c:v>
                </c:pt>
                <c:pt idx="1773">
                  <c:v>23875</c:v>
                </c:pt>
                <c:pt idx="1774">
                  <c:v>23875</c:v>
                </c:pt>
                <c:pt idx="1775">
                  <c:v>23875</c:v>
                </c:pt>
                <c:pt idx="1776">
                  <c:v>23970</c:v>
                </c:pt>
                <c:pt idx="1777">
                  <c:v>23970</c:v>
                </c:pt>
                <c:pt idx="1778">
                  <c:v>23860</c:v>
                </c:pt>
                <c:pt idx="1779">
                  <c:v>23850</c:v>
                </c:pt>
                <c:pt idx="1780">
                  <c:v>23925</c:v>
                </c:pt>
                <c:pt idx="1781">
                  <c:v>23940</c:v>
                </c:pt>
                <c:pt idx="1782">
                  <c:v>23950</c:v>
                </c:pt>
                <c:pt idx="1783">
                  <c:v>23900</c:v>
                </c:pt>
                <c:pt idx="1784">
                  <c:v>23900</c:v>
                </c:pt>
                <c:pt idx="1785">
                  <c:v>23900</c:v>
                </c:pt>
                <c:pt idx="1786">
                  <c:v>23900</c:v>
                </c:pt>
                <c:pt idx="1787">
                  <c:v>23875</c:v>
                </c:pt>
                <c:pt idx="1788">
                  <c:v>23790</c:v>
                </c:pt>
                <c:pt idx="1789">
                  <c:v>23790</c:v>
                </c:pt>
                <c:pt idx="1790">
                  <c:v>23790</c:v>
                </c:pt>
                <c:pt idx="1791">
                  <c:v>23830</c:v>
                </c:pt>
                <c:pt idx="1792">
                  <c:v>23785</c:v>
                </c:pt>
                <c:pt idx="1793">
                  <c:v>23785</c:v>
                </c:pt>
                <c:pt idx="1794">
                  <c:v>23785</c:v>
                </c:pt>
                <c:pt idx="1795">
                  <c:v>23785</c:v>
                </c:pt>
                <c:pt idx="1796">
                  <c:v>23790</c:v>
                </c:pt>
                <c:pt idx="1797">
                  <c:v>23830</c:v>
                </c:pt>
                <c:pt idx="1798">
                  <c:v>23915</c:v>
                </c:pt>
                <c:pt idx="1799">
                  <c:v>23920</c:v>
                </c:pt>
                <c:pt idx="1800">
                  <c:v>23920</c:v>
                </c:pt>
                <c:pt idx="1801">
                  <c:v>23940</c:v>
                </c:pt>
                <c:pt idx="1802">
                  <c:v>23940</c:v>
                </c:pt>
                <c:pt idx="1803">
                  <c:v>23925</c:v>
                </c:pt>
                <c:pt idx="1804">
                  <c:v>23940</c:v>
                </c:pt>
                <c:pt idx="1805">
                  <c:v>23955</c:v>
                </c:pt>
                <c:pt idx="1806">
                  <c:v>23945</c:v>
                </c:pt>
                <c:pt idx="1807">
                  <c:v>23940</c:v>
                </c:pt>
                <c:pt idx="1808">
                  <c:v>23940</c:v>
                </c:pt>
                <c:pt idx="1809">
                  <c:v>23925</c:v>
                </c:pt>
                <c:pt idx="1810">
                  <c:v>23955</c:v>
                </c:pt>
                <c:pt idx="1811">
                  <c:v>23925</c:v>
                </c:pt>
                <c:pt idx="1812">
                  <c:v>23935</c:v>
                </c:pt>
                <c:pt idx="1813">
                  <c:v>23975</c:v>
                </c:pt>
                <c:pt idx="1814">
                  <c:v>24045</c:v>
                </c:pt>
                <c:pt idx="1815">
                  <c:v>24045</c:v>
                </c:pt>
                <c:pt idx="1816">
                  <c:v>24100</c:v>
                </c:pt>
                <c:pt idx="1817">
                  <c:v>24170</c:v>
                </c:pt>
                <c:pt idx="1818">
                  <c:v>24200</c:v>
                </c:pt>
                <c:pt idx="1819">
                  <c:v>24295</c:v>
                </c:pt>
                <c:pt idx="1820">
                  <c:v>24380</c:v>
                </c:pt>
                <c:pt idx="1821">
                  <c:v>24430</c:v>
                </c:pt>
                <c:pt idx="1822">
                  <c:v>24430</c:v>
                </c:pt>
                <c:pt idx="1823">
                  <c:v>24312.5</c:v>
                </c:pt>
                <c:pt idx="1824">
                  <c:v>24420</c:v>
                </c:pt>
                <c:pt idx="1825">
                  <c:v>24345</c:v>
                </c:pt>
                <c:pt idx="1826">
                  <c:v>24365</c:v>
                </c:pt>
                <c:pt idx="1827">
                  <c:v>24365</c:v>
                </c:pt>
                <c:pt idx="1828">
                  <c:v>24380</c:v>
                </c:pt>
                <c:pt idx="1829">
                  <c:v>24380</c:v>
                </c:pt>
                <c:pt idx="1830">
                  <c:v>24380</c:v>
                </c:pt>
                <c:pt idx="1831">
                  <c:v>24220</c:v>
                </c:pt>
                <c:pt idx="1832">
                  <c:v>24210</c:v>
                </c:pt>
                <c:pt idx="1833">
                  <c:v>24220</c:v>
                </c:pt>
                <c:pt idx="1834">
                  <c:v>24175</c:v>
                </c:pt>
                <c:pt idx="1835">
                  <c:v>24175</c:v>
                </c:pt>
                <c:pt idx="1836">
                  <c:v>24104</c:v>
                </c:pt>
                <c:pt idx="1837">
                  <c:v>23975</c:v>
                </c:pt>
                <c:pt idx="1838">
                  <c:v>23830</c:v>
                </c:pt>
                <c:pt idx="1839">
                  <c:v>23830</c:v>
                </c:pt>
                <c:pt idx="1840">
                  <c:v>24000</c:v>
                </c:pt>
                <c:pt idx="1841">
                  <c:v>23950</c:v>
                </c:pt>
                <c:pt idx="1842">
                  <c:v>23950</c:v>
                </c:pt>
                <c:pt idx="1843">
                  <c:v>23955</c:v>
                </c:pt>
                <c:pt idx="1844">
                  <c:v>23955</c:v>
                </c:pt>
                <c:pt idx="1845">
                  <c:v>23985</c:v>
                </c:pt>
                <c:pt idx="1846">
                  <c:v>24070</c:v>
                </c:pt>
                <c:pt idx="1847">
                  <c:v>24105</c:v>
                </c:pt>
                <c:pt idx="1848">
                  <c:v>24110</c:v>
                </c:pt>
                <c:pt idx="1849">
                  <c:v>24110</c:v>
                </c:pt>
                <c:pt idx="1850">
                  <c:v>24110</c:v>
                </c:pt>
                <c:pt idx="1851">
                  <c:v>24000</c:v>
                </c:pt>
                <c:pt idx="1852">
                  <c:v>24090</c:v>
                </c:pt>
                <c:pt idx="1853">
                  <c:v>24060</c:v>
                </c:pt>
                <c:pt idx="1854">
                  <c:v>24170</c:v>
                </c:pt>
                <c:pt idx="1855">
                  <c:v>24170</c:v>
                </c:pt>
                <c:pt idx="1856">
                  <c:v>24170</c:v>
                </c:pt>
                <c:pt idx="1857">
                  <c:v>24115</c:v>
                </c:pt>
                <c:pt idx="1858">
                  <c:v>24115</c:v>
                </c:pt>
                <c:pt idx="1859">
                  <c:v>24120</c:v>
                </c:pt>
                <c:pt idx="1860">
                  <c:v>24105</c:v>
                </c:pt>
                <c:pt idx="1861">
                  <c:v>24105</c:v>
                </c:pt>
                <c:pt idx="1862">
                  <c:v>24005</c:v>
                </c:pt>
                <c:pt idx="1863">
                  <c:v>24005</c:v>
                </c:pt>
                <c:pt idx="1864">
                  <c:v>24110</c:v>
                </c:pt>
                <c:pt idx="1865">
                  <c:v>24100</c:v>
                </c:pt>
                <c:pt idx="1866">
                  <c:v>24095</c:v>
                </c:pt>
                <c:pt idx="1867">
                  <c:v>24095</c:v>
                </c:pt>
                <c:pt idx="1868">
                  <c:v>24095</c:v>
                </c:pt>
                <c:pt idx="1869">
                  <c:v>24220</c:v>
                </c:pt>
                <c:pt idx="1870">
                  <c:v>24245</c:v>
                </c:pt>
                <c:pt idx="1871">
                  <c:v>24245</c:v>
                </c:pt>
                <c:pt idx="1872">
                  <c:v>24245</c:v>
                </c:pt>
                <c:pt idx="1873">
                  <c:v>24150</c:v>
                </c:pt>
                <c:pt idx="1874">
                  <c:v>24175</c:v>
                </c:pt>
                <c:pt idx="1875">
                  <c:v>24100</c:v>
                </c:pt>
                <c:pt idx="1876">
                  <c:v>24025</c:v>
                </c:pt>
                <c:pt idx="1877">
                  <c:v>24095</c:v>
                </c:pt>
                <c:pt idx="1878">
                  <c:v>24105</c:v>
                </c:pt>
                <c:pt idx="1879">
                  <c:v>24210</c:v>
                </c:pt>
                <c:pt idx="1880">
                  <c:v>24210</c:v>
                </c:pt>
                <c:pt idx="1881">
                  <c:v>24310</c:v>
                </c:pt>
                <c:pt idx="1882">
                  <c:v>24290</c:v>
                </c:pt>
                <c:pt idx="1883">
                  <c:v>24290</c:v>
                </c:pt>
                <c:pt idx="1884">
                  <c:v>24470</c:v>
                </c:pt>
                <c:pt idx="1885">
                  <c:v>24550</c:v>
                </c:pt>
                <c:pt idx="1886">
                  <c:v>24660</c:v>
                </c:pt>
                <c:pt idx="1887">
                  <c:v>25000</c:v>
                </c:pt>
                <c:pt idx="1888">
                  <c:v>25070</c:v>
                </c:pt>
                <c:pt idx="1889">
                  <c:v>25070</c:v>
                </c:pt>
                <c:pt idx="1890">
                  <c:v>25160</c:v>
                </c:pt>
                <c:pt idx="1891">
                  <c:v>25210</c:v>
                </c:pt>
                <c:pt idx="1892">
                  <c:v>25275</c:v>
                </c:pt>
                <c:pt idx="1893">
                  <c:v>25230</c:v>
                </c:pt>
                <c:pt idx="1894">
                  <c:v>25230</c:v>
                </c:pt>
                <c:pt idx="1895">
                  <c:v>25400</c:v>
                </c:pt>
                <c:pt idx="1896">
                  <c:v>25295</c:v>
                </c:pt>
                <c:pt idx="1897">
                  <c:v>25310</c:v>
                </c:pt>
                <c:pt idx="1898">
                  <c:v>25340</c:v>
                </c:pt>
                <c:pt idx="1899">
                  <c:v>25325</c:v>
                </c:pt>
                <c:pt idx="1900">
                  <c:v>25260</c:v>
                </c:pt>
                <c:pt idx="1901">
                  <c:v>25150</c:v>
                </c:pt>
                <c:pt idx="1902">
                  <c:v>25160</c:v>
                </c:pt>
                <c:pt idx="1903">
                  <c:v>25200</c:v>
                </c:pt>
                <c:pt idx="1904">
                  <c:v>25070</c:v>
                </c:pt>
                <c:pt idx="1905">
                  <c:v>25070</c:v>
                </c:pt>
                <c:pt idx="1906">
                  <c:v>24925</c:v>
                </c:pt>
                <c:pt idx="1907">
                  <c:v>24898</c:v>
                </c:pt>
                <c:pt idx="1908">
                  <c:v>24950</c:v>
                </c:pt>
                <c:pt idx="1909">
                  <c:v>24925</c:v>
                </c:pt>
                <c:pt idx="1910">
                  <c:v>25000</c:v>
                </c:pt>
                <c:pt idx="1911">
                  <c:v>25000</c:v>
                </c:pt>
                <c:pt idx="1912">
                  <c:v>24905</c:v>
                </c:pt>
                <c:pt idx="1913">
                  <c:v>24950</c:v>
                </c:pt>
                <c:pt idx="1914">
                  <c:v>25000</c:v>
                </c:pt>
                <c:pt idx="1915">
                  <c:v>24970</c:v>
                </c:pt>
                <c:pt idx="1916">
                  <c:v>24910</c:v>
                </c:pt>
                <c:pt idx="1917">
                  <c:v>24825</c:v>
                </c:pt>
                <c:pt idx="1918">
                  <c:v>24650</c:v>
                </c:pt>
                <c:pt idx="1919">
                  <c:v>24575</c:v>
                </c:pt>
                <c:pt idx="1920">
                  <c:v>24425</c:v>
                </c:pt>
                <c:pt idx="1921">
                  <c:v>24380</c:v>
                </c:pt>
                <c:pt idx="1922">
                  <c:v>24380</c:v>
                </c:pt>
                <c:pt idx="1923">
                  <c:v>24380</c:v>
                </c:pt>
                <c:pt idx="1924">
                  <c:v>24185</c:v>
                </c:pt>
                <c:pt idx="1925">
                  <c:v>24190</c:v>
                </c:pt>
                <c:pt idx="1926">
                  <c:v>24075</c:v>
                </c:pt>
                <c:pt idx="1927">
                  <c:v>24095</c:v>
                </c:pt>
                <c:pt idx="1928">
                  <c:v>24005</c:v>
                </c:pt>
                <c:pt idx="1929">
                  <c:v>24050</c:v>
                </c:pt>
                <c:pt idx="1930">
                  <c:v>24130</c:v>
                </c:pt>
                <c:pt idx="1931">
                  <c:v>24025</c:v>
                </c:pt>
                <c:pt idx="1932">
                  <c:v>23975</c:v>
                </c:pt>
                <c:pt idx="1933">
                  <c:v>23970</c:v>
                </c:pt>
                <c:pt idx="1934">
                  <c:v>23930</c:v>
                </c:pt>
                <c:pt idx="1935">
                  <c:v>23920</c:v>
                </c:pt>
                <c:pt idx="1936">
                  <c:v>23920</c:v>
                </c:pt>
                <c:pt idx="1937">
                  <c:v>23790</c:v>
                </c:pt>
                <c:pt idx="1938">
                  <c:v>23745</c:v>
                </c:pt>
                <c:pt idx="1939">
                  <c:v>23750</c:v>
                </c:pt>
                <c:pt idx="1940">
                  <c:v>23750</c:v>
                </c:pt>
                <c:pt idx="1941">
                  <c:v>23655</c:v>
                </c:pt>
                <c:pt idx="1942">
                  <c:v>23710</c:v>
                </c:pt>
                <c:pt idx="1943">
                  <c:v>23575</c:v>
                </c:pt>
                <c:pt idx="1944">
                  <c:v>23460</c:v>
                </c:pt>
                <c:pt idx="1945">
                  <c:v>23575</c:v>
                </c:pt>
                <c:pt idx="1946">
                  <c:v>23455</c:v>
                </c:pt>
                <c:pt idx="1947">
                  <c:v>23420</c:v>
                </c:pt>
                <c:pt idx="1948">
                  <c:v>23440</c:v>
                </c:pt>
                <c:pt idx="1949">
                  <c:v>23440</c:v>
                </c:pt>
                <c:pt idx="1950">
                  <c:v>23420</c:v>
                </c:pt>
                <c:pt idx="1951">
                  <c:v>23465</c:v>
                </c:pt>
                <c:pt idx="1952">
                  <c:v>23535</c:v>
                </c:pt>
                <c:pt idx="1953">
                  <c:v>23515</c:v>
                </c:pt>
                <c:pt idx="1954">
                  <c:v>23510</c:v>
                </c:pt>
                <c:pt idx="1955">
                  <c:v>23470</c:v>
                </c:pt>
                <c:pt idx="1956">
                  <c:v>23500</c:v>
                </c:pt>
                <c:pt idx="1957">
                  <c:v>23535</c:v>
                </c:pt>
                <c:pt idx="1958">
                  <c:v>23510</c:v>
                </c:pt>
                <c:pt idx="1959">
                  <c:v>23525</c:v>
                </c:pt>
                <c:pt idx="1960">
                  <c:v>23570</c:v>
                </c:pt>
                <c:pt idx="1961">
                  <c:v>23600</c:v>
                </c:pt>
                <c:pt idx="1962">
                  <c:v>23600</c:v>
                </c:pt>
                <c:pt idx="1963">
                  <c:v>23640</c:v>
                </c:pt>
                <c:pt idx="1964">
                  <c:v>23650</c:v>
                </c:pt>
                <c:pt idx="1965">
                  <c:v>23670</c:v>
                </c:pt>
                <c:pt idx="1966">
                  <c:v>23670</c:v>
                </c:pt>
                <c:pt idx="1967">
                  <c:v>23785</c:v>
                </c:pt>
                <c:pt idx="1968">
                  <c:v>23805</c:v>
                </c:pt>
                <c:pt idx="1969">
                  <c:v>23790</c:v>
                </c:pt>
                <c:pt idx="1970">
                  <c:v>23750</c:v>
                </c:pt>
                <c:pt idx="1971">
                  <c:v>23805</c:v>
                </c:pt>
                <c:pt idx="1972">
                  <c:v>23835</c:v>
                </c:pt>
                <c:pt idx="1973">
                  <c:v>23870</c:v>
                </c:pt>
                <c:pt idx="1974">
                  <c:v>23870</c:v>
                </c:pt>
                <c:pt idx="1975">
                  <c:v>23800</c:v>
                </c:pt>
                <c:pt idx="1976">
                  <c:v>23800</c:v>
                </c:pt>
                <c:pt idx="1977">
                  <c:v>23740</c:v>
                </c:pt>
                <c:pt idx="1978">
                  <c:v>23770</c:v>
                </c:pt>
                <c:pt idx="1979">
                  <c:v>23710</c:v>
                </c:pt>
                <c:pt idx="1980">
                  <c:v>23710</c:v>
                </c:pt>
                <c:pt idx="1981">
                  <c:v>23755</c:v>
                </c:pt>
                <c:pt idx="1982">
                  <c:v>23755</c:v>
                </c:pt>
                <c:pt idx="1983">
                  <c:v>23785</c:v>
                </c:pt>
                <c:pt idx="1984">
                  <c:v>23665</c:v>
                </c:pt>
                <c:pt idx="1985">
                  <c:v>23670</c:v>
                </c:pt>
                <c:pt idx="1986">
                  <c:v>23585</c:v>
                </c:pt>
                <c:pt idx="1987">
                  <c:v>23585</c:v>
                </c:pt>
                <c:pt idx="1988">
                  <c:v>23660</c:v>
                </c:pt>
                <c:pt idx="1989">
                  <c:v>23630</c:v>
                </c:pt>
                <c:pt idx="1990">
                  <c:v>23630</c:v>
                </c:pt>
                <c:pt idx="1991">
                  <c:v>23535</c:v>
                </c:pt>
                <c:pt idx="1992">
                  <c:v>23505</c:v>
                </c:pt>
                <c:pt idx="1993">
                  <c:v>23500</c:v>
                </c:pt>
                <c:pt idx="1994">
                  <c:v>23500</c:v>
                </c:pt>
                <c:pt idx="1995">
                  <c:v>23500</c:v>
                </c:pt>
                <c:pt idx="1996">
                  <c:v>23500</c:v>
                </c:pt>
                <c:pt idx="1997">
                  <c:v>23500</c:v>
                </c:pt>
                <c:pt idx="1998">
                  <c:v>23430</c:v>
                </c:pt>
                <c:pt idx="1999">
                  <c:v>23430</c:v>
                </c:pt>
                <c:pt idx="2000">
                  <c:v>23430</c:v>
                </c:pt>
                <c:pt idx="2001">
                  <c:v>23430</c:v>
                </c:pt>
                <c:pt idx="2002">
                  <c:v>23430</c:v>
                </c:pt>
                <c:pt idx="2003">
                  <c:v>23410</c:v>
                </c:pt>
                <c:pt idx="2004">
                  <c:v>23415</c:v>
                </c:pt>
                <c:pt idx="2005">
                  <c:v>23445</c:v>
                </c:pt>
                <c:pt idx="2006">
                  <c:v>23425</c:v>
                </c:pt>
                <c:pt idx="2007">
                  <c:v>23425</c:v>
                </c:pt>
                <c:pt idx="2008">
                  <c:v>23435</c:v>
                </c:pt>
                <c:pt idx="2009">
                  <c:v>23495</c:v>
                </c:pt>
                <c:pt idx="2010">
                  <c:v>23480</c:v>
                </c:pt>
                <c:pt idx="2011">
                  <c:v>23475</c:v>
                </c:pt>
                <c:pt idx="2012">
                  <c:v>23475</c:v>
                </c:pt>
                <c:pt idx="2013">
                  <c:v>23460</c:v>
                </c:pt>
                <c:pt idx="2014">
                  <c:v>23440</c:v>
                </c:pt>
                <c:pt idx="2015">
                  <c:v>23440</c:v>
                </c:pt>
                <c:pt idx="2016">
                  <c:v>23475</c:v>
                </c:pt>
                <c:pt idx="2017">
                  <c:v>23455</c:v>
                </c:pt>
                <c:pt idx="2018">
                  <c:v>23390</c:v>
                </c:pt>
                <c:pt idx="2019">
                  <c:v>23390</c:v>
                </c:pt>
                <c:pt idx="2020">
                  <c:v>23390</c:v>
                </c:pt>
                <c:pt idx="2021">
                  <c:v>23370</c:v>
                </c:pt>
                <c:pt idx="2022">
                  <c:v>23410</c:v>
                </c:pt>
                <c:pt idx="2023">
                  <c:v>23425</c:v>
                </c:pt>
                <c:pt idx="2024">
                  <c:v>23425</c:v>
                </c:pt>
                <c:pt idx="2025">
                  <c:v>23425</c:v>
                </c:pt>
                <c:pt idx="2026">
                  <c:v>23425</c:v>
                </c:pt>
                <c:pt idx="2027">
                  <c:v>23420</c:v>
                </c:pt>
                <c:pt idx="2028">
                  <c:v>23425</c:v>
                </c:pt>
                <c:pt idx="2029">
                  <c:v>23450</c:v>
                </c:pt>
                <c:pt idx="2030">
                  <c:v>23430</c:v>
                </c:pt>
                <c:pt idx="2031">
                  <c:v>23430</c:v>
                </c:pt>
                <c:pt idx="2032">
                  <c:v>23445</c:v>
                </c:pt>
                <c:pt idx="2033">
                  <c:v>23445</c:v>
                </c:pt>
                <c:pt idx="2034">
                  <c:v>23476</c:v>
                </c:pt>
                <c:pt idx="2035">
                  <c:v>23490</c:v>
                </c:pt>
                <c:pt idx="2036">
                  <c:v>23490</c:v>
                </c:pt>
                <c:pt idx="2037">
                  <c:v>23460</c:v>
                </c:pt>
                <c:pt idx="2038">
                  <c:v>23475</c:v>
                </c:pt>
                <c:pt idx="2039">
                  <c:v>23505</c:v>
                </c:pt>
                <c:pt idx="2040">
                  <c:v>23470</c:v>
                </c:pt>
                <c:pt idx="2041">
                  <c:v>23470</c:v>
                </c:pt>
                <c:pt idx="2042">
                  <c:v>23470</c:v>
                </c:pt>
                <c:pt idx="2043">
                  <c:v>23470</c:v>
                </c:pt>
                <c:pt idx="2044">
                  <c:v>23495</c:v>
                </c:pt>
                <c:pt idx="2045">
                  <c:v>23500</c:v>
                </c:pt>
                <c:pt idx="2046">
                  <c:v>23530</c:v>
                </c:pt>
                <c:pt idx="2047">
                  <c:v>23530</c:v>
                </c:pt>
                <c:pt idx="2048">
                  <c:v>23550</c:v>
                </c:pt>
                <c:pt idx="2049">
                  <c:v>23540</c:v>
                </c:pt>
                <c:pt idx="2050">
                  <c:v>23535</c:v>
                </c:pt>
                <c:pt idx="2051">
                  <c:v>23560</c:v>
                </c:pt>
                <c:pt idx="2052">
                  <c:v>23570</c:v>
                </c:pt>
                <c:pt idx="2053">
                  <c:v>23585</c:v>
                </c:pt>
                <c:pt idx="2054">
                  <c:v>23599.5</c:v>
                </c:pt>
                <c:pt idx="2055">
                  <c:v>23570</c:v>
                </c:pt>
                <c:pt idx="2056">
                  <c:v>23590</c:v>
                </c:pt>
                <c:pt idx="2057">
                  <c:v>23595</c:v>
                </c:pt>
                <c:pt idx="2058">
                  <c:v>23605</c:v>
                </c:pt>
                <c:pt idx="2059">
                  <c:v>23605</c:v>
                </c:pt>
                <c:pt idx="2060">
                  <c:v>23670</c:v>
                </c:pt>
                <c:pt idx="2061">
                  <c:v>23660</c:v>
                </c:pt>
                <c:pt idx="2062">
                  <c:v>23660</c:v>
                </c:pt>
                <c:pt idx="2063">
                  <c:v>23750</c:v>
                </c:pt>
                <c:pt idx="2064">
                  <c:v>23710</c:v>
                </c:pt>
                <c:pt idx="2065">
                  <c:v>23705</c:v>
                </c:pt>
                <c:pt idx="2066">
                  <c:v>23660</c:v>
                </c:pt>
                <c:pt idx="2067">
                  <c:v>23650</c:v>
                </c:pt>
                <c:pt idx="2068">
                  <c:v>23645</c:v>
                </c:pt>
                <c:pt idx="2069">
                  <c:v>23645</c:v>
                </c:pt>
                <c:pt idx="2070">
                  <c:v>23680</c:v>
                </c:pt>
                <c:pt idx="2071">
                  <c:v>23680</c:v>
                </c:pt>
                <c:pt idx="2072">
                  <c:v>23645</c:v>
                </c:pt>
                <c:pt idx="2073">
                  <c:v>23645</c:v>
                </c:pt>
                <c:pt idx="2074">
                  <c:v>23635</c:v>
                </c:pt>
                <c:pt idx="2075">
                  <c:v>23665</c:v>
                </c:pt>
                <c:pt idx="2076">
                  <c:v>23680</c:v>
                </c:pt>
                <c:pt idx="2077">
                  <c:v>23665</c:v>
                </c:pt>
                <c:pt idx="2078">
                  <c:v>23665</c:v>
                </c:pt>
                <c:pt idx="2079">
                  <c:v>23665</c:v>
                </c:pt>
                <c:pt idx="2080">
                  <c:v>23685</c:v>
                </c:pt>
                <c:pt idx="2081">
                  <c:v>23670</c:v>
                </c:pt>
                <c:pt idx="2082">
                  <c:v>23680</c:v>
                </c:pt>
                <c:pt idx="2083">
                  <c:v>23735</c:v>
                </c:pt>
                <c:pt idx="2084">
                  <c:v>23755</c:v>
                </c:pt>
                <c:pt idx="2085">
                  <c:v>23765</c:v>
                </c:pt>
                <c:pt idx="2086">
                  <c:v>23760</c:v>
                </c:pt>
                <c:pt idx="2087">
                  <c:v>23760</c:v>
                </c:pt>
                <c:pt idx="2088">
                  <c:v>23790</c:v>
                </c:pt>
                <c:pt idx="2089">
                  <c:v>23790</c:v>
                </c:pt>
                <c:pt idx="2090">
                  <c:v>23790</c:v>
                </c:pt>
                <c:pt idx="2091">
                  <c:v>23850</c:v>
                </c:pt>
                <c:pt idx="2092">
                  <c:v>23940</c:v>
                </c:pt>
                <c:pt idx="2093">
                  <c:v>23980</c:v>
                </c:pt>
                <c:pt idx="2094">
                  <c:v>23980</c:v>
                </c:pt>
                <c:pt idx="2095">
                  <c:v>23950</c:v>
                </c:pt>
                <c:pt idx="2096">
                  <c:v>23950</c:v>
                </c:pt>
                <c:pt idx="2097">
                  <c:v>23950</c:v>
                </c:pt>
                <c:pt idx="2098">
                  <c:v>23960</c:v>
                </c:pt>
                <c:pt idx="2099">
                  <c:v>23960</c:v>
                </c:pt>
                <c:pt idx="2100">
                  <c:v>23960</c:v>
                </c:pt>
                <c:pt idx="2101">
                  <c:v>24120</c:v>
                </c:pt>
                <c:pt idx="2102">
                  <c:v>24150</c:v>
                </c:pt>
                <c:pt idx="2103">
                  <c:v>24170</c:v>
                </c:pt>
                <c:pt idx="2104">
                  <c:v>24150</c:v>
                </c:pt>
                <c:pt idx="2105">
                  <c:v>24150</c:v>
                </c:pt>
                <c:pt idx="2106">
                  <c:v>24160</c:v>
                </c:pt>
                <c:pt idx="2107">
                  <c:v>24140</c:v>
                </c:pt>
                <c:pt idx="2108">
                  <c:v>24140</c:v>
                </c:pt>
                <c:pt idx="2109">
                  <c:v>24140</c:v>
                </c:pt>
                <c:pt idx="2110">
                  <c:v>24140</c:v>
                </c:pt>
                <c:pt idx="2111">
                  <c:v>24160</c:v>
                </c:pt>
                <c:pt idx="2112">
                  <c:v>24160</c:v>
                </c:pt>
                <c:pt idx="2113">
                  <c:v>24175</c:v>
                </c:pt>
                <c:pt idx="2114">
                  <c:v>24220</c:v>
                </c:pt>
                <c:pt idx="2115">
                  <c:v>24250</c:v>
                </c:pt>
                <c:pt idx="2116">
                  <c:v>24310</c:v>
                </c:pt>
                <c:pt idx="2117">
                  <c:v>24380</c:v>
                </c:pt>
                <c:pt idx="2118">
                  <c:v>24315</c:v>
                </c:pt>
                <c:pt idx="2119">
                  <c:v>24315</c:v>
                </c:pt>
                <c:pt idx="2120">
                  <c:v>24360</c:v>
                </c:pt>
                <c:pt idx="2121">
                  <c:v>24400</c:v>
                </c:pt>
                <c:pt idx="2122">
                  <c:v>24410</c:v>
                </c:pt>
                <c:pt idx="2123">
                  <c:v>24410</c:v>
                </c:pt>
                <c:pt idx="2124">
                  <c:v>24410</c:v>
                </c:pt>
                <c:pt idx="2125">
                  <c:v>24525</c:v>
                </c:pt>
                <c:pt idx="2126">
                  <c:v>24525</c:v>
                </c:pt>
                <c:pt idx="2127">
                  <c:v>24525</c:v>
                </c:pt>
                <c:pt idx="2128">
                  <c:v>24525</c:v>
                </c:pt>
                <c:pt idx="2129">
                  <c:v>24525</c:v>
                </c:pt>
                <c:pt idx="2130">
                  <c:v>24610</c:v>
                </c:pt>
                <c:pt idx="2131">
                  <c:v>24525</c:v>
                </c:pt>
                <c:pt idx="2132">
                  <c:v>24680</c:v>
                </c:pt>
                <c:pt idx="2133">
                  <c:v>24525</c:v>
                </c:pt>
                <c:pt idx="2134">
                  <c:v>24595</c:v>
                </c:pt>
                <c:pt idx="2135">
                  <c:v>24570</c:v>
                </c:pt>
                <c:pt idx="2136">
                  <c:v>24590</c:v>
                </c:pt>
                <c:pt idx="2137">
                  <c:v>24590</c:v>
                </c:pt>
                <c:pt idx="2138">
                  <c:v>24590</c:v>
                </c:pt>
                <c:pt idx="2139">
                  <c:v>24590</c:v>
                </c:pt>
                <c:pt idx="2140">
                  <c:v>24590</c:v>
                </c:pt>
                <c:pt idx="2141">
                  <c:v>24590</c:v>
                </c:pt>
                <c:pt idx="2142">
                  <c:v>24560</c:v>
                </c:pt>
                <c:pt idx="2143">
                  <c:v>24575</c:v>
                </c:pt>
                <c:pt idx="2144">
                  <c:v>24575</c:v>
                </c:pt>
                <c:pt idx="2145">
                  <c:v>24585</c:v>
                </c:pt>
                <c:pt idx="2146">
                  <c:v>24585</c:v>
                </c:pt>
                <c:pt idx="2147">
                  <c:v>24575</c:v>
                </c:pt>
                <c:pt idx="2148">
                  <c:v>24575</c:v>
                </c:pt>
                <c:pt idx="2149">
                  <c:v>24575</c:v>
                </c:pt>
                <c:pt idx="2150">
                  <c:v>24575</c:v>
                </c:pt>
                <c:pt idx="2151">
                  <c:v>24565</c:v>
                </c:pt>
                <c:pt idx="2152">
                  <c:v>24510</c:v>
                </c:pt>
                <c:pt idx="2153">
                  <c:v>24510</c:v>
                </c:pt>
                <c:pt idx="2154">
                  <c:v>24510</c:v>
                </c:pt>
                <c:pt idx="2155">
                  <c:v>24650</c:v>
                </c:pt>
                <c:pt idx="2156">
                  <c:v>24670</c:v>
                </c:pt>
                <c:pt idx="2157">
                  <c:v>24550</c:v>
                </c:pt>
                <c:pt idx="2158">
                  <c:v>24550</c:v>
                </c:pt>
                <c:pt idx="2159">
                  <c:v>24550</c:v>
                </c:pt>
                <c:pt idx="2160">
                  <c:v>24610</c:v>
                </c:pt>
                <c:pt idx="2161">
                  <c:v>24605</c:v>
                </c:pt>
                <c:pt idx="2162">
                  <c:v>24500</c:v>
                </c:pt>
                <c:pt idx="2163">
                  <c:v>24500</c:v>
                </c:pt>
                <c:pt idx="2164">
                  <c:v>24500</c:v>
                </c:pt>
                <c:pt idx="2165">
                  <c:v>24670</c:v>
                </c:pt>
                <c:pt idx="2166">
                  <c:v>24620</c:v>
                </c:pt>
                <c:pt idx="2167">
                  <c:v>24600</c:v>
                </c:pt>
                <c:pt idx="2168">
                  <c:v>24625</c:v>
                </c:pt>
                <c:pt idx="2169">
                  <c:v>24625</c:v>
                </c:pt>
                <c:pt idx="2170">
                  <c:v>24570</c:v>
                </c:pt>
                <c:pt idx="2171">
                  <c:v>24630</c:v>
                </c:pt>
                <c:pt idx="2172">
                  <c:v>24650</c:v>
                </c:pt>
                <c:pt idx="2173">
                  <c:v>24625</c:v>
                </c:pt>
                <c:pt idx="2174">
                  <c:v>24660</c:v>
                </c:pt>
                <c:pt idx="2175">
                  <c:v>24690</c:v>
                </c:pt>
                <c:pt idx="2176">
                  <c:v>24720</c:v>
                </c:pt>
                <c:pt idx="2177">
                  <c:v>24690</c:v>
                </c:pt>
                <c:pt idx="2178">
                  <c:v>24600</c:v>
                </c:pt>
                <c:pt idx="2179">
                  <c:v>24600</c:v>
                </c:pt>
                <c:pt idx="2180">
                  <c:v>24690</c:v>
                </c:pt>
                <c:pt idx="2181">
                  <c:v>24700</c:v>
                </c:pt>
                <c:pt idx="2182">
                  <c:v>24680</c:v>
                </c:pt>
                <c:pt idx="2183">
                  <c:v>24715</c:v>
                </c:pt>
                <c:pt idx="2184">
                  <c:v>24695</c:v>
                </c:pt>
                <c:pt idx="2185">
                  <c:v>24750</c:v>
                </c:pt>
                <c:pt idx="2186">
                  <c:v>24750</c:v>
                </c:pt>
                <c:pt idx="2187">
                  <c:v>24780</c:v>
                </c:pt>
                <c:pt idx="2188">
                  <c:v>24745</c:v>
                </c:pt>
                <c:pt idx="2189">
                  <c:v>24745</c:v>
                </c:pt>
                <c:pt idx="2190">
                  <c:v>24750</c:v>
                </c:pt>
                <c:pt idx="2191">
                  <c:v>24750</c:v>
                </c:pt>
                <c:pt idx="2192">
                  <c:v>24750</c:v>
                </c:pt>
                <c:pt idx="2193">
                  <c:v>24750</c:v>
                </c:pt>
                <c:pt idx="2194">
                  <c:v>24780</c:v>
                </c:pt>
                <c:pt idx="2195">
                  <c:v>24780</c:v>
                </c:pt>
                <c:pt idx="2196">
                  <c:v>24800</c:v>
                </c:pt>
                <c:pt idx="2197">
                  <c:v>24800</c:v>
                </c:pt>
                <c:pt idx="2198">
                  <c:v>24800</c:v>
                </c:pt>
                <c:pt idx="2199">
                  <c:v>24920</c:v>
                </c:pt>
                <c:pt idx="2200">
                  <c:v>24920</c:v>
                </c:pt>
                <c:pt idx="2201">
                  <c:v>24930</c:v>
                </c:pt>
                <c:pt idx="2202">
                  <c:v>24840</c:v>
                </c:pt>
                <c:pt idx="2203">
                  <c:v>24840</c:v>
                </c:pt>
                <c:pt idx="2204">
                  <c:v>25030</c:v>
                </c:pt>
                <c:pt idx="2205">
                  <c:v>25030</c:v>
                </c:pt>
                <c:pt idx="2206">
                  <c:v>25050</c:v>
                </c:pt>
                <c:pt idx="2207">
                  <c:v>25095</c:v>
                </c:pt>
                <c:pt idx="2208">
                  <c:v>25090</c:v>
                </c:pt>
                <c:pt idx="2209">
                  <c:v>25010</c:v>
                </c:pt>
                <c:pt idx="2210">
                  <c:v>24965</c:v>
                </c:pt>
                <c:pt idx="2211">
                  <c:v>24975</c:v>
                </c:pt>
                <c:pt idx="2212">
                  <c:v>24835</c:v>
                </c:pt>
                <c:pt idx="2213">
                  <c:v>24905</c:v>
                </c:pt>
                <c:pt idx="2214">
                  <c:v>24920</c:v>
                </c:pt>
                <c:pt idx="2215">
                  <c:v>24920</c:v>
                </c:pt>
                <c:pt idx="2216">
                  <c:v>24825</c:v>
                </c:pt>
                <c:pt idx="2217">
                  <c:v>25000</c:v>
                </c:pt>
                <c:pt idx="2218">
                  <c:v>24985</c:v>
                </c:pt>
                <c:pt idx="2219">
                  <c:v>24950</c:v>
                </c:pt>
                <c:pt idx="2220">
                  <c:v>25080</c:v>
                </c:pt>
                <c:pt idx="2221">
                  <c:v>25080</c:v>
                </c:pt>
                <c:pt idx="2222">
                  <c:v>25185</c:v>
                </c:pt>
                <c:pt idx="2223">
                  <c:v>25255</c:v>
                </c:pt>
                <c:pt idx="2224">
                  <c:v>25300</c:v>
                </c:pt>
                <c:pt idx="2225">
                  <c:v>25300</c:v>
                </c:pt>
                <c:pt idx="2226">
                  <c:v>25395</c:v>
                </c:pt>
                <c:pt idx="2227">
                  <c:v>25395</c:v>
                </c:pt>
                <c:pt idx="2228">
                  <c:v>25405</c:v>
                </c:pt>
                <c:pt idx="2229">
                  <c:v>25605</c:v>
                </c:pt>
                <c:pt idx="2230">
                  <c:v>25550</c:v>
                </c:pt>
                <c:pt idx="2231">
                  <c:v>25550</c:v>
                </c:pt>
                <c:pt idx="2232">
                  <c:v>25315</c:v>
                </c:pt>
                <c:pt idx="2233">
                  <c:v>25510</c:v>
                </c:pt>
                <c:pt idx="2234">
                  <c:v>25600</c:v>
                </c:pt>
                <c:pt idx="2235">
                  <c:v>25540</c:v>
                </c:pt>
                <c:pt idx="2236">
                  <c:v>25435</c:v>
                </c:pt>
                <c:pt idx="2237">
                  <c:v>25400</c:v>
                </c:pt>
                <c:pt idx="2238">
                  <c:v>25520</c:v>
                </c:pt>
                <c:pt idx="2239">
                  <c:v>25480</c:v>
                </c:pt>
                <c:pt idx="2240">
                  <c:v>25500</c:v>
                </c:pt>
                <c:pt idx="2241">
                  <c:v>25530</c:v>
                </c:pt>
                <c:pt idx="2242">
                  <c:v>25551</c:v>
                </c:pt>
                <c:pt idx="2243">
                  <c:v>25497</c:v>
                </c:pt>
                <c:pt idx="2244">
                  <c:v>25540</c:v>
                </c:pt>
                <c:pt idx="2245">
                  <c:v>25550</c:v>
                </c:pt>
                <c:pt idx="2246">
                  <c:v>25515</c:v>
                </c:pt>
                <c:pt idx="2247">
                  <c:v>25455</c:v>
                </c:pt>
                <c:pt idx="2248">
                  <c:v>25420</c:v>
                </c:pt>
                <c:pt idx="2249">
                  <c:v>25430</c:v>
                </c:pt>
                <c:pt idx="2250">
                  <c:v>25470</c:v>
                </c:pt>
                <c:pt idx="2251">
                  <c:v>25490</c:v>
                </c:pt>
                <c:pt idx="2252">
                  <c:v>25490</c:v>
                </c:pt>
                <c:pt idx="2253">
                  <c:v>25475</c:v>
                </c:pt>
                <c:pt idx="2254">
                  <c:v>25460</c:v>
                </c:pt>
                <c:pt idx="2255">
                  <c:v>25360</c:v>
                </c:pt>
                <c:pt idx="2256">
                  <c:v>25395</c:v>
                </c:pt>
                <c:pt idx="2257">
                  <c:v>25545</c:v>
                </c:pt>
                <c:pt idx="2258">
                  <c:v>25490</c:v>
                </c:pt>
                <c:pt idx="2259">
                  <c:v>25500</c:v>
                </c:pt>
                <c:pt idx="2260">
                  <c:v>25535</c:v>
                </c:pt>
                <c:pt idx="2261">
                  <c:v>25595</c:v>
                </c:pt>
                <c:pt idx="2262">
                  <c:v>25595</c:v>
                </c:pt>
                <c:pt idx="2263">
                  <c:v>25720</c:v>
                </c:pt>
                <c:pt idx="2264">
                  <c:v>25820</c:v>
                </c:pt>
                <c:pt idx="2265">
                  <c:v>25780</c:v>
                </c:pt>
                <c:pt idx="2266">
                  <c:v>25610</c:v>
                </c:pt>
                <c:pt idx="2267">
                  <c:v>25660</c:v>
                </c:pt>
                <c:pt idx="2268">
                  <c:v>25580</c:v>
                </c:pt>
                <c:pt idx="2269">
                  <c:v>25717.5</c:v>
                </c:pt>
                <c:pt idx="2270">
                  <c:v>25717.5</c:v>
                </c:pt>
                <c:pt idx="2271">
                  <c:v>25745</c:v>
                </c:pt>
                <c:pt idx="2272">
                  <c:v>25750</c:v>
                </c:pt>
                <c:pt idx="2273">
                  <c:v>25750</c:v>
                </c:pt>
                <c:pt idx="2274">
                  <c:v>25735</c:v>
                </c:pt>
                <c:pt idx="2275">
                  <c:v>25735</c:v>
                </c:pt>
                <c:pt idx="2276">
                  <c:v>25690</c:v>
                </c:pt>
                <c:pt idx="2277">
                  <c:v>25710</c:v>
                </c:pt>
                <c:pt idx="2278">
                  <c:v>25710</c:v>
                </c:pt>
                <c:pt idx="2279">
                  <c:v>25785</c:v>
                </c:pt>
                <c:pt idx="2280">
                  <c:v>25785</c:v>
                </c:pt>
                <c:pt idx="2281">
                  <c:v>25785</c:v>
                </c:pt>
                <c:pt idx="2282">
                  <c:v>25785</c:v>
                </c:pt>
                <c:pt idx="2283">
                  <c:v>25690</c:v>
                </c:pt>
                <c:pt idx="2284">
                  <c:v>25695</c:v>
                </c:pt>
                <c:pt idx="2285">
                  <c:v>25695</c:v>
                </c:pt>
                <c:pt idx="2286">
                  <c:v>25740</c:v>
                </c:pt>
                <c:pt idx="2287">
                  <c:v>25750</c:v>
                </c:pt>
                <c:pt idx="2288">
                  <c:v>25795</c:v>
                </c:pt>
                <c:pt idx="2289">
                  <c:v>25800</c:v>
                </c:pt>
                <c:pt idx="2290">
                  <c:v>25790</c:v>
                </c:pt>
                <c:pt idx="2291">
                  <c:v>25820</c:v>
                </c:pt>
                <c:pt idx="2292">
                  <c:v>25815</c:v>
                </c:pt>
                <c:pt idx="2293">
                  <c:v>25785</c:v>
                </c:pt>
                <c:pt idx="2294">
                  <c:v>25630</c:v>
                </c:pt>
                <c:pt idx="2295">
                  <c:v>25630</c:v>
                </c:pt>
                <c:pt idx="2296">
                  <c:v>25635</c:v>
                </c:pt>
                <c:pt idx="2297">
                  <c:v>25690</c:v>
                </c:pt>
                <c:pt idx="2298">
                  <c:v>25710</c:v>
                </c:pt>
                <c:pt idx="2299">
                  <c:v>25725</c:v>
                </c:pt>
                <c:pt idx="2300">
                  <c:v>25745</c:v>
                </c:pt>
                <c:pt idx="2301">
                  <c:v>25770</c:v>
                </c:pt>
                <c:pt idx="2302">
                  <c:v>25770</c:v>
                </c:pt>
                <c:pt idx="2303">
                  <c:v>25785</c:v>
                </c:pt>
                <c:pt idx="2304">
                  <c:v>25800</c:v>
                </c:pt>
                <c:pt idx="2305">
                  <c:v>25800</c:v>
                </c:pt>
                <c:pt idx="2306">
                  <c:v>25810</c:v>
                </c:pt>
                <c:pt idx="2307">
                  <c:v>25800</c:v>
                </c:pt>
                <c:pt idx="2308">
                  <c:v>25880</c:v>
                </c:pt>
                <c:pt idx="2309">
                  <c:v>25910</c:v>
                </c:pt>
                <c:pt idx="2310">
                  <c:v>25920</c:v>
                </c:pt>
                <c:pt idx="2311">
                  <c:v>25990</c:v>
                </c:pt>
                <c:pt idx="2312">
                  <c:v>25980</c:v>
                </c:pt>
                <c:pt idx="2313">
                  <c:v>25940</c:v>
                </c:pt>
                <c:pt idx="2314">
                  <c:v>25910</c:v>
                </c:pt>
                <c:pt idx="2315">
                  <c:v>25870</c:v>
                </c:pt>
                <c:pt idx="2316">
                  <c:v>25790</c:v>
                </c:pt>
                <c:pt idx="2317">
                  <c:v>25785</c:v>
                </c:pt>
                <c:pt idx="2318">
                  <c:v>25850</c:v>
                </c:pt>
                <c:pt idx="2319">
                  <c:v>25774</c:v>
                </c:pt>
                <c:pt idx="2320">
                  <c:v>25741</c:v>
                </c:pt>
                <c:pt idx="2321">
                  <c:v>25684</c:v>
                </c:pt>
                <c:pt idx="2322">
                  <c:v>25730</c:v>
                </c:pt>
                <c:pt idx="2323">
                  <c:v>25745</c:v>
                </c:pt>
                <c:pt idx="2324">
                  <c:v>25655</c:v>
                </c:pt>
                <c:pt idx="2325">
                  <c:v>25555</c:v>
                </c:pt>
                <c:pt idx="2326">
                  <c:v>25575</c:v>
                </c:pt>
                <c:pt idx="2327">
                  <c:v>25710</c:v>
                </c:pt>
                <c:pt idx="2328">
                  <c:v>25705</c:v>
                </c:pt>
                <c:pt idx="2329">
                  <c:v>25675</c:v>
                </c:pt>
                <c:pt idx="2330">
                  <c:v>25675</c:v>
                </c:pt>
                <c:pt idx="2331">
                  <c:v>25700</c:v>
                </c:pt>
                <c:pt idx="2332">
                  <c:v>25730</c:v>
                </c:pt>
                <c:pt idx="2333">
                  <c:v>25670</c:v>
                </c:pt>
                <c:pt idx="2334">
                  <c:v>25680</c:v>
                </c:pt>
                <c:pt idx="2335">
                  <c:v>25680</c:v>
                </c:pt>
                <c:pt idx="2336">
                  <c:v>25650</c:v>
                </c:pt>
                <c:pt idx="2337">
                  <c:v>25650</c:v>
                </c:pt>
                <c:pt idx="2338">
                  <c:v>25650</c:v>
                </c:pt>
                <c:pt idx="2339">
                  <c:v>25665</c:v>
                </c:pt>
                <c:pt idx="2340">
                  <c:v>25700</c:v>
                </c:pt>
                <c:pt idx="2341">
                  <c:v>25730</c:v>
                </c:pt>
                <c:pt idx="2342">
                  <c:v>25615</c:v>
                </c:pt>
                <c:pt idx="2343">
                  <c:v>25590</c:v>
                </c:pt>
                <c:pt idx="2344">
                  <c:v>25590</c:v>
                </c:pt>
                <c:pt idx="2345">
                  <c:v>25575</c:v>
                </c:pt>
                <c:pt idx="2346">
                  <c:v>25535</c:v>
                </c:pt>
                <c:pt idx="2347">
                  <c:v>25490</c:v>
                </c:pt>
                <c:pt idx="2348">
                  <c:v>25325</c:v>
                </c:pt>
                <c:pt idx="2349">
                  <c:v>25370</c:v>
                </c:pt>
                <c:pt idx="2350">
                  <c:v>25370</c:v>
                </c:pt>
                <c:pt idx="2351">
                  <c:v>25290</c:v>
                </c:pt>
                <c:pt idx="2352">
                  <c:v>25290</c:v>
                </c:pt>
                <c:pt idx="2353">
                  <c:v>25240</c:v>
                </c:pt>
                <c:pt idx="2354">
                  <c:v>25250</c:v>
                </c:pt>
                <c:pt idx="2355">
                  <c:v>25225</c:v>
                </c:pt>
                <c:pt idx="2356">
                  <c:v>25155</c:v>
                </c:pt>
                <c:pt idx="2357">
                  <c:v>25155</c:v>
                </c:pt>
                <c:pt idx="2358">
                  <c:v>25325</c:v>
                </c:pt>
                <c:pt idx="2359">
                  <c:v>25255</c:v>
                </c:pt>
                <c:pt idx="2360">
                  <c:v>25150</c:v>
                </c:pt>
                <c:pt idx="2361">
                  <c:v>25120</c:v>
                </c:pt>
                <c:pt idx="2362">
                  <c:v>25220</c:v>
                </c:pt>
                <c:pt idx="2363">
                  <c:v>25190</c:v>
                </c:pt>
                <c:pt idx="2364">
                  <c:v>25190</c:v>
                </c:pt>
                <c:pt idx="2365">
                  <c:v>25035</c:v>
                </c:pt>
                <c:pt idx="2366">
                  <c:v>24980</c:v>
                </c:pt>
                <c:pt idx="2367">
                  <c:v>24950</c:v>
                </c:pt>
                <c:pt idx="2368">
                  <c:v>24900</c:v>
                </c:pt>
                <c:pt idx="2369">
                  <c:v>25015</c:v>
                </c:pt>
                <c:pt idx="2370">
                  <c:v>25015</c:v>
                </c:pt>
                <c:pt idx="2371">
                  <c:v>25010</c:v>
                </c:pt>
                <c:pt idx="2372">
                  <c:v>25020</c:v>
                </c:pt>
                <c:pt idx="2373">
                  <c:v>25035</c:v>
                </c:pt>
                <c:pt idx="2374">
                  <c:v>25050</c:v>
                </c:pt>
                <c:pt idx="2375">
                  <c:v>25160</c:v>
                </c:pt>
                <c:pt idx="2376">
                  <c:v>25250</c:v>
                </c:pt>
                <c:pt idx="2377">
                  <c:v>25150</c:v>
                </c:pt>
                <c:pt idx="2378">
                  <c:v>25070</c:v>
                </c:pt>
                <c:pt idx="2379">
                  <c:v>25000</c:v>
                </c:pt>
                <c:pt idx="2380">
                  <c:v>25160</c:v>
                </c:pt>
                <c:pt idx="2381">
                  <c:v>25200</c:v>
                </c:pt>
                <c:pt idx="2382">
                  <c:v>25250</c:v>
                </c:pt>
                <c:pt idx="2383">
                  <c:v>25305</c:v>
                </c:pt>
                <c:pt idx="2384">
                  <c:v>25300</c:v>
                </c:pt>
                <c:pt idx="2385">
                  <c:v>25290</c:v>
                </c:pt>
                <c:pt idx="2386">
                  <c:v>25300</c:v>
                </c:pt>
                <c:pt idx="2387">
                  <c:v>25300</c:v>
                </c:pt>
                <c:pt idx="2388">
                  <c:v>25310</c:v>
                </c:pt>
                <c:pt idx="2389">
                  <c:v>25310</c:v>
                </c:pt>
                <c:pt idx="2390">
                  <c:v>25310</c:v>
                </c:pt>
                <c:pt idx="2391">
                  <c:v>25440</c:v>
                </c:pt>
                <c:pt idx="2392">
                  <c:v>25510</c:v>
                </c:pt>
                <c:pt idx="2393">
                  <c:v>25570</c:v>
                </c:pt>
                <c:pt idx="2394">
                  <c:v>25750</c:v>
                </c:pt>
                <c:pt idx="2395">
                  <c:v>25750</c:v>
                </c:pt>
                <c:pt idx="2396">
                  <c:v>25650</c:v>
                </c:pt>
                <c:pt idx="2397">
                  <c:v>25765</c:v>
                </c:pt>
                <c:pt idx="2398">
                  <c:v>25725</c:v>
                </c:pt>
                <c:pt idx="2399">
                  <c:v>25710</c:v>
                </c:pt>
                <c:pt idx="2400">
                  <c:v>25740</c:v>
                </c:pt>
                <c:pt idx="2401">
                  <c:v>25830</c:v>
                </c:pt>
                <c:pt idx="2402">
                  <c:v>25830</c:v>
                </c:pt>
                <c:pt idx="2403">
                  <c:v>25650</c:v>
                </c:pt>
                <c:pt idx="2404">
                  <c:v>25795</c:v>
                </c:pt>
                <c:pt idx="2405">
                  <c:v>25650</c:v>
                </c:pt>
                <c:pt idx="2406">
                  <c:v>25620</c:v>
                </c:pt>
                <c:pt idx="2407">
                  <c:v>25665</c:v>
                </c:pt>
                <c:pt idx="2408">
                  <c:v>25595</c:v>
                </c:pt>
                <c:pt idx="2409">
                  <c:v>25670</c:v>
                </c:pt>
                <c:pt idx="2410">
                  <c:v>25654.5</c:v>
                </c:pt>
                <c:pt idx="2411">
                  <c:v>25710</c:v>
                </c:pt>
                <c:pt idx="2412">
                  <c:v>25720</c:v>
                </c:pt>
                <c:pt idx="2413">
                  <c:v>25750</c:v>
                </c:pt>
                <c:pt idx="2414">
                  <c:v>25800</c:v>
                </c:pt>
                <c:pt idx="2415">
                  <c:v>25700</c:v>
                </c:pt>
                <c:pt idx="2416">
                  <c:v>25790</c:v>
                </c:pt>
                <c:pt idx="2417">
                  <c:v>25785</c:v>
                </c:pt>
                <c:pt idx="2418">
                  <c:v>25760</c:v>
                </c:pt>
                <c:pt idx="2419">
                  <c:v>25740</c:v>
                </c:pt>
                <c:pt idx="2420">
                  <c:v>25740</c:v>
                </c:pt>
                <c:pt idx="2421">
                  <c:v>25740</c:v>
                </c:pt>
                <c:pt idx="2422">
                  <c:v>25665</c:v>
                </c:pt>
                <c:pt idx="2423">
                  <c:v>25665</c:v>
                </c:pt>
                <c:pt idx="2424">
                  <c:v>25680</c:v>
                </c:pt>
                <c:pt idx="2425">
                  <c:v>25680</c:v>
                </c:pt>
                <c:pt idx="2426">
                  <c:v>25645</c:v>
                </c:pt>
                <c:pt idx="2427">
                  <c:v>25605</c:v>
                </c:pt>
                <c:pt idx="2428">
                  <c:v>25590</c:v>
                </c:pt>
                <c:pt idx="2429">
                  <c:v>25600</c:v>
                </c:pt>
                <c:pt idx="2430">
                  <c:v>25600</c:v>
                </c:pt>
                <c:pt idx="2431">
                  <c:v>25700</c:v>
                </c:pt>
                <c:pt idx="2432">
                  <c:v>25675</c:v>
                </c:pt>
                <c:pt idx="2433">
                  <c:v>25670</c:v>
                </c:pt>
                <c:pt idx="2434">
                  <c:v>25700</c:v>
                </c:pt>
                <c:pt idx="2435">
                  <c:v>25700</c:v>
                </c:pt>
                <c:pt idx="2436">
                  <c:v>25820</c:v>
                </c:pt>
                <c:pt idx="2437">
                  <c:v>25850</c:v>
                </c:pt>
                <c:pt idx="2438">
                  <c:v>25790</c:v>
                </c:pt>
                <c:pt idx="2439">
                  <c:v>25735</c:v>
                </c:pt>
                <c:pt idx="2440">
                  <c:v>25710</c:v>
                </c:pt>
                <c:pt idx="2441">
                  <c:v>25800</c:v>
                </c:pt>
                <c:pt idx="2442">
                  <c:v>25800</c:v>
                </c:pt>
                <c:pt idx="2443">
                  <c:v>25750</c:v>
                </c:pt>
                <c:pt idx="2444">
                  <c:v>25750</c:v>
                </c:pt>
                <c:pt idx="2445">
                  <c:v>25750</c:v>
                </c:pt>
                <c:pt idx="2446">
                  <c:v>25750</c:v>
                </c:pt>
                <c:pt idx="2447">
                  <c:v>25710</c:v>
                </c:pt>
                <c:pt idx="2448">
                  <c:v>25705</c:v>
                </c:pt>
                <c:pt idx="2449">
                  <c:v>25705</c:v>
                </c:pt>
                <c:pt idx="2450">
                  <c:v>25750</c:v>
                </c:pt>
                <c:pt idx="2451">
                  <c:v>25700</c:v>
                </c:pt>
                <c:pt idx="2452">
                  <c:v>25690</c:v>
                </c:pt>
                <c:pt idx="2453">
                  <c:v>25670</c:v>
                </c:pt>
                <c:pt idx="2454">
                  <c:v>25580</c:v>
                </c:pt>
                <c:pt idx="2455">
                  <c:v>25600</c:v>
                </c:pt>
                <c:pt idx="2456">
                  <c:v>25580</c:v>
                </c:pt>
                <c:pt idx="2457">
                  <c:v>25545</c:v>
                </c:pt>
                <c:pt idx="2458">
                  <c:v>25545</c:v>
                </c:pt>
                <c:pt idx="2459">
                  <c:v>25500</c:v>
                </c:pt>
                <c:pt idx="2460">
                  <c:v>25500</c:v>
                </c:pt>
                <c:pt idx="2461">
                  <c:v>25680</c:v>
                </c:pt>
                <c:pt idx="2462">
                  <c:v>25680</c:v>
                </c:pt>
                <c:pt idx="2463">
                  <c:v>25660</c:v>
                </c:pt>
                <c:pt idx="2464">
                  <c:v>25630</c:v>
                </c:pt>
                <c:pt idx="2465">
                  <c:v>25630</c:v>
                </c:pt>
                <c:pt idx="2466">
                  <c:v>25715</c:v>
                </c:pt>
                <c:pt idx="2467">
                  <c:v>25705</c:v>
                </c:pt>
                <c:pt idx="2468">
                  <c:v>25705</c:v>
                </c:pt>
                <c:pt idx="2469">
                  <c:v>25660</c:v>
                </c:pt>
                <c:pt idx="2470">
                  <c:v>25660</c:v>
                </c:pt>
                <c:pt idx="2471">
                  <c:v>25660</c:v>
                </c:pt>
                <c:pt idx="2472">
                  <c:v>25665</c:v>
                </c:pt>
                <c:pt idx="2473">
                  <c:v>25665</c:v>
                </c:pt>
                <c:pt idx="2474">
                  <c:v>25665</c:v>
                </c:pt>
                <c:pt idx="2475">
                  <c:v>25720</c:v>
                </c:pt>
                <c:pt idx="2476">
                  <c:v>25695</c:v>
                </c:pt>
                <c:pt idx="2477">
                  <c:v>25720</c:v>
                </c:pt>
                <c:pt idx="2478">
                  <c:v>25720</c:v>
                </c:pt>
                <c:pt idx="2479">
                  <c:v>25720</c:v>
                </c:pt>
                <c:pt idx="2480">
                  <c:v>25765</c:v>
                </c:pt>
                <c:pt idx="2481">
                  <c:v>25795</c:v>
                </c:pt>
                <c:pt idx="2482">
                  <c:v>25810</c:v>
                </c:pt>
                <c:pt idx="2483">
                  <c:v>25835</c:v>
                </c:pt>
                <c:pt idx="2484">
                  <c:v>25760</c:v>
                </c:pt>
                <c:pt idx="2485">
                  <c:v>25765</c:v>
                </c:pt>
                <c:pt idx="2486">
                  <c:v>25790</c:v>
                </c:pt>
                <c:pt idx="2487">
                  <c:v>25795</c:v>
                </c:pt>
                <c:pt idx="2488">
                  <c:v>25790</c:v>
                </c:pt>
                <c:pt idx="2489">
                  <c:v>25790</c:v>
                </c:pt>
                <c:pt idx="2490">
                  <c:v>25770</c:v>
                </c:pt>
                <c:pt idx="2491">
                  <c:v>25800</c:v>
                </c:pt>
                <c:pt idx="2492">
                  <c:v>25860</c:v>
                </c:pt>
                <c:pt idx="2493">
                  <c:v>25890</c:v>
                </c:pt>
                <c:pt idx="2494">
                  <c:v>25920</c:v>
                </c:pt>
                <c:pt idx="2495">
                  <c:v>25855</c:v>
                </c:pt>
                <c:pt idx="2496">
                  <c:v>25860</c:v>
                </c:pt>
                <c:pt idx="2497">
                  <c:v>25880</c:v>
                </c:pt>
                <c:pt idx="2498">
                  <c:v>25885</c:v>
                </c:pt>
                <c:pt idx="2499">
                  <c:v>25910</c:v>
                </c:pt>
                <c:pt idx="2500">
                  <c:v>25910</c:v>
                </c:pt>
                <c:pt idx="2501">
                  <c:v>25885</c:v>
                </c:pt>
                <c:pt idx="2502">
                  <c:v>25875</c:v>
                </c:pt>
                <c:pt idx="2503">
                  <c:v>25920</c:v>
                </c:pt>
                <c:pt idx="2504">
                  <c:v>25986</c:v>
                </c:pt>
                <c:pt idx="2505">
                  <c:v>26100</c:v>
                </c:pt>
                <c:pt idx="2506">
                  <c:v>26150</c:v>
                </c:pt>
                <c:pt idx="2507">
                  <c:v>26175</c:v>
                </c:pt>
                <c:pt idx="2508">
                  <c:v>26210</c:v>
                </c:pt>
                <c:pt idx="2509">
                  <c:v>26070</c:v>
                </c:pt>
                <c:pt idx="2510">
                  <c:v>26075</c:v>
                </c:pt>
                <c:pt idx="2511">
                  <c:v>26075</c:v>
                </c:pt>
                <c:pt idx="2512">
                  <c:v>26065</c:v>
                </c:pt>
                <c:pt idx="2513">
                  <c:v>26140</c:v>
                </c:pt>
                <c:pt idx="2514">
                  <c:v>26335</c:v>
                </c:pt>
                <c:pt idx="2515">
                  <c:v>26370</c:v>
                </c:pt>
                <c:pt idx="2516">
                  <c:v>26370</c:v>
                </c:pt>
                <c:pt idx="2517">
                  <c:v>26430</c:v>
                </c:pt>
                <c:pt idx="2518">
                  <c:v>26400</c:v>
                </c:pt>
                <c:pt idx="2519">
                  <c:v>26395</c:v>
                </c:pt>
                <c:pt idx="2520">
                  <c:v>26440</c:v>
                </c:pt>
                <c:pt idx="2521">
                  <c:v>26470</c:v>
                </c:pt>
                <c:pt idx="2522">
                  <c:v>26480</c:v>
                </c:pt>
                <c:pt idx="2523">
                  <c:v>26480</c:v>
                </c:pt>
                <c:pt idx="2524">
                  <c:v>26450</c:v>
                </c:pt>
                <c:pt idx="2525">
                  <c:v>26460</c:v>
                </c:pt>
                <c:pt idx="2526">
                  <c:v>26425</c:v>
                </c:pt>
                <c:pt idx="2527">
                  <c:v>26440</c:v>
                </c:pt>
                <c:pt idx="2528">
                  <c:v>26440</c:v>
                </c:pt>
                <c:pt idx="2529">
                  <c:v>26440</c:v>
                </c:pt>
                <c:pt idx="2530">
                  <c:v>26440</c:v>
                </c:pt>
                <c:pt idx="2531">
                  <c:v>26500</c:v>
                </c:pt>
                <c:pt idx="2532">
                  <c:v>26370</c:v>
                </c:pt>
                <c:pt idx="2533">
                  <c:v>26390</c:v>
                </c:pt>
                <c:pt idx="2534">
                  <c:v>26375</c:v>
                </c:pt>
                <c:pt idx="2535">
                  <c:v>26330</c:v>
                </c:pt>
                <c:pt idx="2536">
                  <c:v>26330</c:v>
                </c:pt>
                <c:pt idx="2537">
                  <c:v>26290</c:v>
                </c:pt>
                <c:pt idx="2538">
                  <c:v>26320</c:v>
                </c:pt>
                <c:pt idx="2539">
                  <c:v>26310</c:v>
                </c:pt>
                <c:pt idx="2540">
                  <c:v>26310</c:v>
                </c:pt>
                <c:pt idx="2541">
                  <c:v>26310</c:v>
                </c:pt>
                <c:pt idx="2542">
                  <c:v>26310</c:v>
                </c:pt>
                <c:pt idx="2543">
                  <c:v>26280</c:v>
                </c:pt>
                <c:pt idx="2544">
                  <c:v>26290</c:v>
                </c:pt>
                <c:pt idx="2545">
                  <c:v>26275</c:v>
                </c:pt>
                <c:pt idx="2546">
                  <c:v>26275</c:v>
                </c:pt>
                <c:pt idx="2547">
                  <c:v>26330</c:v>
                </c:pt>
                <c:pt idx="2548">
                  <c:v>26330</c:v>
                </c:pt>
                <c:pt idx="2549">
                  <c:v>26330</c:v>
                </c:pt>
                <c:pt idx="2550">
                  <c:v>26330</c:v>
                </c:pt>
                <c:pt idx="2551">
                  <c:v>26330</c:v>
                </c:pt>
                <c:pt idx="2552">
                  <c:v>26270</c:v>
                </c:pt>
                <c:pt idx="2553">
                  <c:v>26270</c:v>
                </c:pt>
                <c:pt idx="2554">
                  <c:v>26270</c:v>
                </c:pt>
                <c:pt idx="2555">
                  <c:v>26360</c:v>
                </c:pt>
                <c:pt idx="2556">
                  <c:v>26360</c:v>
                </c:pt>
                <c:pt idx="2557">
                  <c:v>26340</c:v>
                </c:pt>
                <c:pt idx="2558">
                  <c:v>26370</c:v>
                </c:pt>
                <c:pt idx="2559">
                  <c:v>26420</c:v>
                </c:pt>
                <c:pt idx="2560">
                  <c:v>26420</c:v>
                </c:pt>
                <c:pt idx="2561">
                  <c:v>26420</c:v>
                </c:pt>
                <c:pt idx="2562">
                  <c:v>26430</c:v>
                </c:pt>
                <c:pt idx="2563">
                  <c:v>26460</c:v>
                </c:pt>
                <c:pt idx="2564">
                  <c:v>26420</c:v>
                </c:pt>
                <c:pt idx="2565">
                  <c:v>26420</c:v>
                </c:pt>
                <c:pt idx="2566">
                  <c:v>26470</c:v>
                </c:pt>
                <c:pt idx="2567">
                  <c:v>26460</c:v>
                </c:pt>
                <c:pt idx="2568">
                  <c:v>26460</c:v>
                </c:pt>
                <c:pt idx="2569">
                  <c:v>26445</c:v>
                </c:pt>
                <c:pt idx="2570">
                  <c:v>26445</c:v>
                </c:pt>
                <c:pt idx="2571">
                  <c:v>26445</c:v>
                </c:pt>
                <c:pt idx="2572">
                  <c:v>26395</c:v>
                </c:pt>
                <c:pt idx="2573">
                  <c:v>26385</c:v>
                </c:pt>
                <c:pt idx="2574">
                  <c:v>26385</c:v>
                </c:pt>
                <c:pt idx="2575">
                  <c:v>26385</c:v>
                </c:pt>
                <c:pt idx="2576">
                  <c:v>26385</c:v>
                </c:pt>
                <c:pt idx="2577">
                  <c:v>26410</c:v>
                </c:pt>
                <c:pt idx="2578">
                  <c:v>26405</c:v>
                </c:pt>
                <c:pt idx="2579">
                  <c:v>26420</c:v>
                </c:pt>
                <c:pt idx="2580">
                  <c:v>26420</c:v>
                </c:pt>
                <c:pt idx="2581">
                  <c:v>26420</c:v>
                </c:pt>
                <c:pt idx="2582">
                  <c:v>26410</c:v>
                </c:pt>
                <c:pt idx="2583">
                  <c:v>26420</c:v>
                </c:pt>
                <c:pt idx="2584">
                  <c:v>26445</c:v>
                </c:pt>
                <c:pt idx="2585">
                  <c:v>26445</c:v>
                </c:pt>
                <c:pt idx="2586">
                  <c:v>26445</c:v>
                </c:pt>
                <c:pt idx="2587">
                  <c:v>26445</c:v>
                </c:pt>
                <c:pt idx="2588">
                  <c:v>26450</c:v>
                </c:pt>
                <c:pt idx="2589">
                  <c:v>26450</c:v>
                </c:pt>
                <c:pt idx="2590">
                  <c:v>26450</c:v>
                </c:pt>
                <c:pt idx="2591">
                  <c:v>26450</c:v>
                </c:pt>
                <c:pt idx="2592">
                  <c:v>26450</c:v>
                </c:pt>
                <c:pt idx="2593">
                  <c:v>26465</c:v>
                </c:pt>
                <c:pt idx="2594">
                  <c:v>26477.5</c:v>
                </c:pt>
                <c:pt idx="2595">
                  <c:v>26477.5</c:v>
                </c:pt>
                <c:pt idx="2596">
                  <c:v>26477.5</c:v>
                </c:pt>
                <c:pt idx="2597">
                  <c:v>26515</c:v>
                </c:pt>
                <c:pt idx="2598">
                  <c:v>26545</c:v>
                </c:pt>
                <c:pt idx="2599">
                  <c:v>26545</c:v>
                </c:pt>
                <c:pt idx="2600">
                  <c:v>26545</c:v>
                </c:pt>
                <c:pt idx="2601">
                  <c:v>26545</c:v>
                </c:pt>
                <c:pt idx="2602">
                  <c:v>26545</c:v>
                </c:pt>
                <c:pt idx="2603">
                  <c:v>26545</c:v>
                </c:pt>
                <c:pt idx="2604">
                  <c:v>26685</c:v>
                </c:pt>
                <c:pt idx="2605">
                  <c:v>26685</c:v>
                </c:pt>
                <c:pt idx="2606">
                  <c:v>26685</c:v>
                </c:pt>
                <c:pt idx="2607">
                  <c:v>26825</c:v>
                </c:pt>
                <c:pt idx="2608">
                  <c:v>26850</c:v>
                </c:pt>
                <c:pt idx="2609">
                  <c:v>26850</c:v>
                </c:pt>
                <c:pt idx="2610">
                  <c:v>26965</c:v>
                </c:pt>
                <c:pt idx="2611">
                  <c:v>26965</c:v>
                </c:pt>
                <c:pt idx="2612">
                  <c:v>26965</c:v>
                </c:pt>
                <c:pt idx="2613">
                  <c:v>26900</c:v>
                </c:pt>
                <c:pt idx="2614">
                  <c:v>26900</c:v>
                </c:pt>
                <c:pt idx="2615">
                  <c:v>26500</c:v>
                </c:pt>
                <c:pt idx="2616">
                  <c:v>26490</c:v>
                </c:pt>
                <c:pt idx="2617">
                  <c:v>26490</c:v>
                </c:pt>
                <c:pt idx="2618">
                  <c:v>26490</c:v>
                </c:pt>
                <c:pt idx="2619">
                  <c:v>26490</c:v>
                </c:pt>
                <c:pt idx="2620">
                  <c:v>26520</c:v>
                </c:pt>
                <c:pt idx="2621">
                  <c:v>26540</c:v>
                </c:pt>
                <c:pt idx="2622">
                  <c:v>26540</c:v>
                </c:pt>
                <c:pt idx="2623">
                  <c:v>26540</c:v>
                </c:pt>
                <c:pt idx="2624">
                  <c:v>26540</c:v>
                </c:pt>
                <c:pt idx="2625">
                  <c:v>26570</c:v>
                </c:pt>
                <c:pt idx="2626">
                  <c:v>26570</c:v>
                </c:pt>
                <c:pt idx="2627">
                  <c:v>26565</c:v>
                </c:pt>
                <c:pt idx="2628">
                  <c:v>26565</c:v>
                </c:pt>
                <c:pt idx="2629">
                  <c:v>26565</c:v>
                </c:pt>
                <c:pt idx="2630">
                  <c:v>26565</c:v>
                </c:pt>
                <c:pt idx="2631">
                  <c:v>26565</c:v>
                </c:pt>
                <c:pt idx="2632">
                  <c:v>26565</c:v>
                </c:pt>
                <c:pt idx="2633">
                  <c:v>26880</c:v>
                </c:pt>
                <c:pt idx="2634">
                  <c:v>26880</c:v>
                </c:pt>
                <c:pt idx="2635">
                  <c:v>26880</c:v>
                </c:pt>
                <c:pt idx="2636">
                  <c:v>26880</c:v>
                </c:pt>
                <c:pt idx="2637">
                  <c:v>27050</c:v>
                </c:pt>
                <c:pt idx="2638">
                  <c:v>27144</c:v>
                </c:pt>
                <c:pt idx="2639">
                  <c:v>27310</c:v>
                </c:pt>
                <c:pt idx="2640">
                  <c:v>27290</c:v>
                </c:pt>
                <c:pt idx="2641">
                  <c:v>27340</c:v>
                </c:pt>
                <c:pt idx="2642">
                  <c:v>27340</c:v>
                </c:pt>
                <c:pt idx="2643">
                  <c:v>27570</c:v>
                </c:pt>
                <c:pt idx="2644">
                  <c:v>27675</c:v>
                </c:pt>
                <c:pt idx="2645">
                  <c:v>27745</c:v>
                </c:pt>
                <c:pt idx="2646">
                  <c:v>27745</c:v>
                </c:pt>
                <c:pt idx="2647">
                  <c:v>27725</c:v>
                </c:pt>
                <c:pt idx="2648">
                  <c:v>27780</c:v>
                </c:pt>
                <c:pt idx="2649">
                  <c:v>27780</c:v>
                </c:pt>
                <c:pt idx="2650">
                  <c:v>27800</c:v>
                </c:pt>
                <c:pt idx="2651">
                  <c:v>27805</c:v>
                </c:pt>
                <c:pt idx="2652">
                  <c:v>27805</c:v>
                </c:pt>
                <c:pt idx="2653">
                  <c:v>27805</c:v>
                </c:pt>
                <c:pt idx="2654">
                  <c:v>27810</c:v>
                </c:pt>
                <c:pt idx="2655">
                  <c:v>27725</c:v>
                </c:pt>
                <c:pt idx="2656">
                  <c:v>27615</c:v>
                </c:pt>
                <c:pt idx="2657">
                  <c:v>27725</c:v>
                </c:pt>
                <c:pt idx="2658">
                  <c:v>27760</c:v>
                </c:pt>
                <c:pt idx="2659">
                  <c:v>27835</c:v>
                </c:pt>
                <c:pt idx="2660">
                  <c:v>27725</c:v>
                </c:pt>
                <c:pt idx="2661">
                  <c:v>27740</c:v>
                </c:pt>
                <c:pt idx="2662">
                  <c:v>27780</c:v>
                </c:pt>
                <c:pt idx="2663">
                  <c:v>27765</c:v>
                </c:pt>
                <c:pt idx="2664">
                  <c:v>27750</c:v>
                </c:pt>
                <c:pt idx="2665">
                  <c:v>27810</c:v>
                </c:pt>
                <c:pt idx="2666">
                  <c:v>27800</c:v>
                </c:pt>
                <c:pt idx="2667">
                  <c:v>27780</c:v>
                </c:pt>
                <c:pt idx="2668">
                  <c:v>27710</c:v>
                </c:pt>
                <c:pt idx="2669">
                  <c:v>27690</c:v>
                </c:pt>
                <c:pt idx="2670">
                  <c:v>27670</c:v>
                </c:pt>
                <c:pt idx="2671">
                  <c:v>27570</c:v>
                </c:pt>
                <c:pt idx="2672">
                  <c:v>27485</c:v>
                </c:pt>
                <c:pt idx="2673">
                  <c:v>27175</c:v>
                </c:pt>
                <c:pt idx="2674">
                  <c:v>27230</c:v>
                </c:pt>
                <c:pt idx="2675">
                  <c:v>27225</c:v>
                </c:pt>
                <c:pt idx="2676">
                  <c:v>27125</c:v>
                </c:pt>
                <c:pt idx="2677">
                  <c:v>27125</c:v>
                </c:pt>
                <c:pt idx="2678">
                  <c:v>27150</c:v>
                </c:pt>
                <c:pt idx="2679">
                  <c:v>27150</c:v>
                </c:pt>
                <c:pt idx="2680">
                  <c:v>27140</c:v>
                </c:pt>
                <c:pt idx="2681">
                  <c:v>26950</c:v>
                </c:pt>
                <c:pt idx="2682">
                  <c:v>26925</c:v>
                </c:pt>
                <c:pt idx="2683">
                  <c:v>26900</c:v>
                </c:pt>
                <c:pt idx="2684">
                  <c:v>26950</c:v>
                </c:pt>
                <c:pt idx="2685">
                  <c:v>26885</c:v>
                </c:pt>
                <c:pt idx="2686">
                  <c:v>26835</c:v>
                </c:pt>
                <c:pt idx="2687">
                  <c:v>26830</c:v>
                </c:pt>
                <c:pt idx="2688">
                  <c:v>26845</c:v>
                </c:pt>
                <c:pt idx="2689">
                  <c:v>26785</c:v>
                </c:pt>
                <c:pt idx="2690">
                  <c:v>26785</c:v>
                </c:pt>
                <c:pt idx="2691">
                  <c:v>26810</c:v>
                </c:pt>
                <c:pt idx="2692">
                  <c:v>26785</c:v>
                </c:pt>
                <c:pt idx="2693">
                  <c:v>26885</c:v>
                </c:pt>
                <c:pt idx="2694">
                  <c:v>26925</c:v>
                </c:pt>
                <c:pt idx="2695">
                  <c:v>26975</c:v>
                </c:pt>
                <c:pt idx="2696">
                  <c:v>26860</c:v>
                </c:pt>
                <c:pt idx="2697">
                  <c:v>26860</c:v>
                </c:pt>
                <c:pt idx="2698">
                  <c:v>26790</c:v>
                </c:pt>
                <c:pt idx="2699">
                  <c:v>26825</c:v>
                </c:pt>
                <c:pt idx="2700">
                  <c:v>26625</c:v>
                </c:pt>
                <c:pt idx="2701">
                  <c:v>26625</c:v>
                </c:pt>
                <c:pt idx="2702">
                  <c:v>26625</c:v>
                </c:pt>
                <c:pt idx="2703">
                  <c:v>26275</c:v>
                </c:pt>
                <c:pt idx="2704">
                  <c:v>26525</c:v>
                </c:pt>
                <c:pt idx="2705">
                  <c:v>26525</c:v>
                </c:pt>
                <c:pt idx="2706">
                  <c:v>26625</c:v>
                </c:pt>
                <c:pt idx="2707">
                  <c:v>26675</c:v>
                </c:pt>
                <c:pt idx="2708">
                  <c:v>26675</c:v>
                </c:pt>
                <c:pt idx="2709">
                  <c:v>26625</c:v>
                </c:pt>
                <c:pt idx="2710">
                  <c:v>26370</c:v>
                </c:pt>
                <c:pt idx="2711">
                  <c:v>26225</c:v>
                </c:pt>
                <c:pt idx="2712">
                  <c:v>26225</c:v>
                </c:pt>
                <c:pt idx="2713">
                  <c:v>26475</c:v>
                </c:pt>
                <c:pt idx="2714">
                  <c:v>26475</c:v>
                </c:pt>
                <c:pt idx="2715">
                  <c:v>26575</c:v>
                </c:pt>
                <c:pt idx="2716">
                  <c:v>26625</c:v>
                </c:pt>
                <c:pt idx="2717">
                  <c:v>26675</c:v>
                </c:pt>
                <c:pt idx="2718">
                  <c:v>27285</c:v>
                </c:pt>
                <c:pt idx="2719">
                  <c:v>26525</c:v>
                </c:pt>
                <c:pt idx="2720">
                  <c:v>26525</c:v>
                </c:pt>
                <c:pt idx="2721">
                  <c:v>26245</c:v>
                </c:pt>
                <c:pt idx="2722">
                  <c:v>26225</c:v>
                </c:pt>
                <c:pt idx="2723">
                  <c:v>26225</c:v>
                </c:pt>
                <c:pt idx="2724">
                  <c:v>26325</c:v>
                </c:pt>
                <c:pt idx="2725">
                  <c:v>26325</c:v>
                </c:pt>
                <c:pt idx="2726">
                  <c:v>26325</c:v>
                </c:pt>
                <c:pt idx="2727">
                  <c:v>26325</c:v>
                </c:pt>
                <c:pt idx="2728">
                  <c:v>26325</c:v>
                </c:pt>
                <c:pt idx="2729">
                  <c:v>26825</c:v>
                </c:pt>
                <c:pt idx="2730">
                  <c:v>26725</c:v>
                </c:pt>
                <c:pt idx="2731">
                  <c:v>26725</c:v>
                </c:pt>
                <c:pt idx="2732">
                  <c:v>26725</c:v>
                </c:pt>
                <c:pt idx="2733">
                  <c:v>26700</c:v>
                </c:pt>
                <c:pt idx="2734">
                  <c:v>26700</c:v>
                </c:pt>
                <c:pt idx="2735">
                  <c:v>26755</c:v>
                </c:pt>
                <c:pt idx="2736">
                  <c:v>26855</c:v>
                </c:pt>
                <c:pt idx="2737">
                  <c:v>26875</c:v>
                </c:pt>
                <c:pt idx="2738">
                  <c:v>26875</c:v>
                </c:pt>
                <c:pt idx="2739">
                  <c:v>27175</c:v>
                </c:pt>
                <c:pt idx="2740">
                  <c:v>27175</c:v>
                </c:pt>
                <c:pt idx="2741">
                  <c:v>27215</c:v>
                </c:pt>
                <c:pt idx="2742">
                  <c:v>27170</c:v>
                </c:pt>
                <c:pt idx="2743">
                  <c:v>27170</c:v>
                </c:pt>
                <c:pt idx="2744">
                  <c:v>27170</c:v>
                </c:pt>
                <c:pt idx="2745">
                  <c:v>27365</c:v>
                </c:pt>
                <c:pt idx="2746">
                  <c:v>27425</c:v>
                </c:pt>
                <c:pt idx="2747">
                  <c:v>27425</c:v>
                </c:pt>
                <c:pt idx="2748">
                  <c:v>27725</c:v>
                </c:pt>
                <c:pt idx="2749">
                  <c:v>27975</c:v>
                </c:pt>
                <c:pt idx="2750">
                  <c:v>27955</c:v>
                </c:pt>
                <c:pt idx="2751">
                  <c:v>27975</c:v>
                </c:pt>
                <c:pt idx="2752">
                  <c:v>27845</c:v>
                </c:pt>
                <c:pt idx="2753" formatCode="#,##0">
                  <c:v>27945</c:v>
                </c:pt>
                <c:pt idx="2754" formatCode="#,##0">
                  <c:v>28055</c:v>
                </c:pt>
                <c:pt idx="2755" formatCode="#,##0">
                  <c:v>28055</c:v>
                </c:pt>
                <c:pt idx="2756" formatCode="#,##0">
                  <c:v>27525</c:v>
                </c:pt>
                <c:pt idx="2757" formatCode="#,##0">
                  <c:v>27445</c:v>
                </c:pt>
                <c:pt idx="2758" formatCode="#,##0">
                  <c:v>27500</c:v>
                </c:pt>
              </c:numCache>
            </c:numRef>
          </c:val>
          <c:smooth val="0"/>
          <c:extLst>
            <c:ext xmlns:c16="http://schemas.microsoft.com/office/drawing/2014/chart" uri="{C3380CC4-5D6E-409C-BE32-E72D297353CC}">
              <c16:uniqueId val="{00000003-61C0-45C4-A5F8-3E5805CAB3AB}"/>
            </c:ext>
          </c:extLst>
        </c:ser>
        <c:dLbls>
          <c:showLegendKey val="0"/>
          <c:showVal val="0"/>
          <c:showCatName val="0"/>
          <c:showSerName val="0"/>
          <c:showPercent val="0"/>
          <c:showBubbleSize val="0"/>
        </c:dLbls>
        <c:marker val="1"/>
        <c:smooth val="0"/>
        <c:axId val="333750896"/>
        <c:axId val="333758736"/>
      </c:lineChart>
      <c:lineChart>
        <c:grouping val="standard"/>
        <c:varyColors val="0"/>
        <c:ser>
          <c:idx val="0"/>
          <c:order val="0"/>
          <c:tx>
            <c:v>Chỉ số US$ (RHS)</c:v>
          </c:tx>
          <c:spPr>
            <a:ln w="19050" cap="rnd">
              <a:solidFill>
                <a:srgbClr val="CFDB00"/>
              </a:solidFill>
              <a:round/>
            </a:ln>
            <a:effectLst/>
          </c:spPr>
          <c:marker>
            <c:symbol val="none"/>
          </c:marker>
          <c:cat>
            <c:numRef>
              <c:f>Bloomberg!$A$4:$A$3000</c:f>
              <c:numCache>
                <c:formatCode>mm/dd/yy;@</c:formatCode>
                <c:ptCount val="2997"/>
                <c:pt idx="0">
                  <c:v>42009</c:v>
                </c:pt>
                <c:pt idx="1">
                  <c:v>42010</c:v>
                </c:pt>
                <c:pt idx="2">
                  <c:v>42011</c:v>
                </c:pt>
                <c:pt idx="3">
                  <c:v>42012</c:v>
                </c:pt>
                <c:pt idx="4">
                  <c:v>42013</c:v>
                </c:pt>
                <c:pt idx="5">
                  <c:v>42016</c:v>
                </c:pt>
                <c:pt idx="6">
                  <c:v>42017</c:v>
                </c:pt>
                <c:pt idx="7">
                  <c:v>42018</c:v>
                </c:pt>
                <c:pt idx="8">
                  <c:v>42019</c:v>
                </c:pt>
                <c:pt idx="9">
                  <c:v>42020</c:v>
                </c:pt>
                <c:pt idx="10">
                  <c:v>42023</c:v>
                </c:pt>
                <c:pt idx="11">
                  <c:v>42024</c:v>
                </c:pt>
                <c:pt idx="12">
                  <c:v>42025</c:v>
                </c:pt>
                <c:pt idx="13">
                  <c:v>42026</c:v>
                </c:pt>
                <c:pt idx="14">
                  <c:v>42027</c:v>
                </c:pt>
                <c:pt idx="15">
                  <c:v>42030</c:v>
                </c:pt>
                <c:pt idx="16">
                  <c:v>42031</c:v>
                </c:pt>
                <c:pt idx="17">
                  <c:v>42032</c:v>
                </c:pt>
                <c:pt idx="18">
                  <c:v>42033</c:v>
                </c:pt>
                <c:pt idx="19">
                  <c:v>42034</c:v>
                </c:pt>
                <c:pt idx="20">
                  <c:v>42037</c:v>
                </c:pt>
                <c:pt idx="21">
                  <c:v>42038</c:v>
                </c:pt>
                <c:pt idx="22">
                  <c:v>42039</c:v>
                </c:pt>
                <c:pt idx="23">
                  <c:v>42040</c:v>
                </c:pt>
                <c:pt idx="24">
                  <c:v>42041</c:v>
                </c:pt>
                <c:pt idx="25">
                  <c:v>42044</c:v>
                </c:pt>
                <c:pt idx="26">
                  <c:v>42045</c:v>
                </c:pt>
                <c:pt idx="27">
                  <c:v>42046</c:v>
                </c:pt>
                <c:pt idx="28">
                  <c:v>42047</c:v>
                </c:pt>
                <c:pt idx="29">
                  <c:v>42048</c:v>
                </c:pt>
                <c:pt idx="30">
                  <c:v>42059</c:v>
                </c:pt>
                <c:pt idx="31">
                  <c:v>42060</c:v>
                </c:pt>
                <c:pt idx="32">
                  <c:v>42061</c:v>
                </c:pt>
                <c:pt idx="33">
                  <c:v>42062</c:v>
                </c:pt>
                <c:pt idx="34">
                  <c:v>42065</c:v>
                </c:pt>
                <c:pt idx="35">
                  <c:v>42066</c:v>
                </c:pt>
                <c:pt idx="36">
                  <c:v>42067</c:v>
                </c:pt>
                <c:pt idx="37">
                  <c:v>42068</c:v>
                </c:pt>
                <c:pt idx="38">
                  <c:v>42069</c:v>
                </c:pt>
                <c:pt idx="39">
                  <c:v>42072</c:v>
                </c:pt>
                <c:pt idx="40">
                  <c:v>42073</c:v>
                </c:pt>
                <c:pt idx="41">
                  <c:v>42074</c:v>
                </c:pt>
                <c:pt idx="42">
                  <c:v>42075</c:v>
                </c:pt>
                <c:pt idx="43">
                  <c:v>42076</c:v>
                </c:pt>
                <c:pt idx="44">
                  <c:v>42079</c:v>
                </c:pt>
                <c:pt idx="45">
                  <c:v>42080</c:v>
                </c:pt>
                <c:pt idx="46">
                  <c:v>42081</c:v>
                </c:pt>
                <c:pt idx="47">
                  <c:v>42082</c:v>
                </c:pt>
                <c:pt idx="48">
                  <c:v>42083</c:v>
                </c:pt>
                <c:pt idx="49">
                  <c:v>42086</c:v>
                </c:pt>
                <c:pt idx="50">
                  <c:v>42087</c:v>
                </c:pt>
                <c:pt idx="51">
                  <c:v>42088</c:v>
                </c:pt>
                <c:pt idx="52">
                  <c:v>42089</c:v>
                </c:pt>
                <c:pt idx="53">
                  <c:v>42090</c:v>
                </c:pt>
                <c:pt idx="54">
                  <c:v>42093</c:v>
                </c:pt>
                <c:pt idx="55">
                  <c:v>42094</c:v>
                </c:pt>
                <c:pt idx="56">
                  <c:v>42095</c:v>
                </c:pt>
                <c:pt idx="57">
                  <c:v>42096</c:v>
                </c:pt>
                <c:pt idx="58">
                  <c:v>42097</c:v>
                </c:pt>
                <c:pt idx="59">
                  <c:v>42100</c:v>
                </c:pt>
                <c:pt idx="60">
                  <c:v>42101</c:v>
                </c:pt>
                <c:pt idx="61">
                  <c:v>42102</c:v>
                </c:pt>
                <c:pt idx="62">
                  <c:v>42103</c:v>
                </c:pt>
                <c:pt idx="63">
                  <c:v>42104</c:v>
                </c:pt>
                <c:pt idx="64">
                  <c:v>42107</c:v>
                </c:pt>
                <c:pt idx="65">
                  <c:v>42108</c:v>
                </c:pt>
                <c:pt idx="66">
                  <c:v>42109</c:v>
                </c:pt>
                <c:pt idx="67">
                  <c:v>42110</c:v>
                </c:pt>
                <c:pt idx="68">
                  <c:v>42111</c:v>
                </c:pt>
                <c:pt idx="69">
                  <c:v>42114</c:v>
                </c:pt>
                <c:pt idx="70">
                  <c:v>42115</c:v>
                </c:pt>
                <c:pt idx="71">
                  <c:v>42116</c:v>
                </c:pt>
                <c:pt idx="72">
                  <c:v>42117</c:v>
                </c:pt>
                <c:pt idx="73">
                  <c:v>42118</c:v>
                </c:pt>
                <c:pt idx="74">
                  <c:v>42121</c:v>
                </c:pt>
                <c:pt idx="75">
                  <c:v>42128</c:v>
                </c:pt>
                <c:pt idx="76">
                  <c:v>42129</c:v>
                </c:pt>
                <c:pt idx="77">
                  <c:v>42130</c:v>
                </c:pt>
                <c:pt idx="78">
                  <c:v>42131</c:v>
                </c:pt>
                <c:pt idx="79">
                  <c:v>42132</c:v>
                </c:pt>
                <c:pt idx="80">
                  <c:v>42135</c:v>
                </c:pt>
                <c:pt idx="81">
                  <c:v>42136</c:v>
                </c:pt>
                <c:pt idx="82">
                  <c:v>42137</c:v>
                </c:pt>
                <c:pt idx="83">
                  <c:v>42138</c:v>
                </c:pt>
                <c:pt idx="84">
                  <c:v>42139</c:v>
                </c:pt>
                <c:pt idx="85">
                  <c:v>42142</c:v>
                </c:pt>
                <c:pt idx="86">
                  <c:v>42143</c:v>
                </c:pt>
                <c:pt idx="87">
                  <c:v>42144</c:v>
                </c:pt>
                <c:pt idx="88">
                  <c:v>42145</c:v>
                </c:pt>
                <c:pt idx="89">
                  <c:v>42146</c:v>
                </c:pt>
                <c:pt idx="90">
                  <c:v>42149</c:v>
                </c:pt>
                <c:pt idx="91">
                  <c:v>42150</c:v>
                </c:pt>
                <c:pt idx="92">
                  <c:v>42151</c:v>
                </c:pt>
                <c:pt idx="93">
                  <c:v>42152</c:v>
                </c:pt>
                <c:pt idx="94">
                  <c:v>42153</c:v>
                </c:pt>
                <c:pt idx="95">
                  <c:v>42156</c:v>
                </c:pt>
                <c:pt idx="96">
                  <c:v>42157</c:v>
                </c:pt>
                <c:pt idx="97">
                  <c:v>42158</c:v>
                </c:pt>
                <c:pt idx="98">
                  <c:v>42159</c:v>
                </c:pt>
                <c:pt idx="99">
                  <c:v>42160</c:v>
                </c:pt>
                <c:pt idx="100">
                  <c:v>42163</c:v>
                </c:pt>
                <c:pt idx="101">
                  <c:v>42164</c:v>
                </c:pt>
                <c:pt idx="102">
                  <c:v>42165</c:v>
                </c:pt>
                <c:pt idx="103">
                  <c:v>42166</c:v>
                </c:pt>
                <c:pt idx="104">
                  <c:v>42167</c:v>
                </c:pt>
                <c:pt idx="105">
                  <c:v>42170</c:v>
                </c:pt>
                <c:pt idx="106">
                  <c:v>42171</c:v>
                </c:pt>
                <c:pt idx="107">
                  <c:v>42172</c:v>
                </c:pt>
                <c:pt idx="108">
                  <c:v>42173</c:v>
                </c:pt>
                <c:pt idx="109">
                  <c:v>42174</c:v>
                </c:pt>
                <c:pt idx="110">
                  <c:v>42177</c:v>
                </c:pt>
                <c:pt idx="111">
                  <c:v>42178</c:v>
                </c:pt>
                <c:pt idx="112">
                  <c:v>42179</c:v>
                </c:pt>
                <c:pt idx="113">
                  <c:v>42180</c:v>
                </c:pt>
                <c:pt idx="114">
                  <c:v>42181</c:v>
                </c:pt>
                <c:pt idx="115">
                  <c:v>42184</c:v>
                </c:pt>
                <c:pt idx="116">
                  <c:v>42185</c:v>
                </c:pt>
                <c:pt idx="117">
                  <c:v>42186</c:v>
                </c:pt>
                <c:pt idx="118">
                  <c:v>42187</c:v>
                </c:pt>
                <c:pt idx="119">
                  <c:v>42188</c:v>
                </c:pt>
                <c:pt idx="120">
                  <c:v>42191</c:v>
                </c:pt>
                <c:pt idx="121">
                  <c:v>42192</c:v>
                </c:pt>
                <c:pt idx="122">
                  <c:v>42193</c:v>
                </c:pt>
                <c:pt idx="123">
                  <c:v>42194</c:v>
                </c:pt>
                <c:pt idx="124">
                  <c:v>42195</c:v>
                </c:pt>
                <c:pt idx="125">
                  <c:v>42198</c:v>
                </c:pt>
                <c:pt idx="126">
                  <c:v>42199</c:v>
                </c:pt>
                <c:pt idx="127">
                  <c:v>42200</c:v>
                </c:pt>
                <c:pt idx="128">
                  <c:v>42201</c:v>
                </c:pt>
                <c:pt idx="129">
                  <c:v>42202</c:v>
                </c:pt>
                <c:pt idx="130">
                  <c:v>42205</c:v>
                </c:pt>
                <c:pt idx="131">
                  <c:v>42206</c:v>
                </c:pt>
                <c:pt idx="132">
                  <c:v>42207</c:v>
                </c:pt>
                <c:pt idx="133">
                  <c:v>42208</c:v>
                </c:pt>
                <c:pt idx="134">
                  <c:v>42209</c:v>
                </c:pt>
                <c:pt idx="135">
                  <c:v>42212</c:v>
                </c:pt>
                <c:pt idx="136">
                  <c:v>42213</c:v>
                </c:pt>
                <c:pt idx="137">
                  <c:v>42214</c:v>
                </c:pt>
                <c:pt idx="138">
                  <c:v>42215</c:v>
                </c:pt>
                <c:pt idx="139">
                  <c:v>42216</c:v>
                </c:pt>
                <c:pt idx="140">
                  <c:v>42219</c:v>
                </c:pt>
                <c:pt idx="141">
                  <c:v>42220</c:v>
                </c:pt>
                <c:pt idx="142">
                  <c:v>42221</c:v>
                </c:pt>
                <c:pt idx="143">
                  <c:v>42222</c:v>
                </c:pt>
                <c:pt idx="144">
                  <c:v>42223</c:v>
                </c:pt>
                <c:pt idx="145">
                  <c:v>42226</c:v>
                </c:pt>
                <c:pt idx="146">
                  <c:v>42227</c:v>
                </c:pt>
                <c:pt idx="147">
                  <c:v>42228</c:v>
                </c:pt>
                <c:pt idx="148">
                  <c:v>42229</c:v>
                </c:pt>
                <c:pt idx="149">
                  <c:v>42230</c:v>
                </c:pt>
                <c:pt idx="150">
                  <c:v>42233</c:v>
                </c:pt>
                <c:pt idx="151">
                  <c:v>42234</c:v>
                </c:pt>
                <c:pt idx="152">
                  <c:v>42235</c:v>
                </c:pt>
                <c:pt idx="153">
                  <c:v>42236</c:v>
                </c:pt>
                <c:pt idx="154">
                  <c:v>42237</c:v>
                </c:pt>
                <c:pt idx="155">
                  <c:v>42240</c:v>
                </c:pt>
                <c:pt idx="156">
                  <c:v>42241</c:v>
                </c:pt>
                <c:pt idx="157">
                  <c:v>42242</c:v>
                </c:pt>
                <c:pt idx="158">
                  <c:v>42243</c:v>
                </c:pt>
                <c:pt idx="159">
                  <c:v>42244</c:v>
                </c:pt>
                <c:pt idx="160">
                  <c:v>42247</c:v>
                </c:pt>
                <c:pt idx="161">
                  <c:v>42248</c:v>
                </c:pt>
                <c:pt idx="162">
                  <c:v>42250</c:v>
                </c:pt>
                <c:pt idx="163">
                  <c:v>42254</c:v>
                </c:pt>
                <c:pt idx="164">
                  <c:v>42255</c:v>
                </c:pt>
                <c:pt idx="165">
                  <c:v>42256</c:v>
                </c:pt>
                <c:pt idx="166">
                  <c:v>42257</c:v>
                </c:pt>
                <c:pt idx="167">
                  <c:v>42258</c:v>
                </c:pt>
                <c:pt idx="168">
                  <c:v>42261</c:v>
                </c:pt>
                <c:pt idx="169">
                  <c:v>42262</c:v>
                </c:pt>
                <c:pt idx="170">
                  <c:v>42263</c:v>
                </c:pt>
                <c:pt idx="171">
                  <c:v>42264</c:v>
                </c:pt>
                <c:pt idx="172">
                  <c:v>42265</c:v>
                </c:pt>
                <c:pt idx="173">
                  <c:v>42268</c:v>
                </c:pt>
                <c:pt idx="174">
                  <c:v>42269</c:v>
                </c:pt>
                <c:pt idx="175">
                  <c:v>42270</c:v>
                </c:pt>
                <c:pt idx="176">
                  <c:v>42271</c:v>
                </c:pt>
                <c:pt idx="177">
                  <c:v>42272</c:v>
                </c:pt>
                <c:pt idx="178">
                  <c:v>42275</c:v>
                </c:pt>
                <c:pt idx="179">
                  <c:v>42276</c:v>
                </c:pt>
                <c:pt idx="180">
                  <c:v>42277</c:v>
                </c:pt>
                <c:pt idx="181">
                  <c:v>42278</c:v>
                </c:pt>
                <c:pt idx="182">
                  <c:v>42279</c:v>
                </c:pt>
                <c:pt idx="183">
                  <c:v>42282</c:v>
                </c:pt>
                <c:pt idx="184">
                  <c:v>42283</c:v>
                </c:pt>
                <c:pt idx="185">
                  <c:v>42284</c:v>
                </c:pt>
                <c:pt idx="186">
                  <c:v>42285</c:v>
                </c:pt>
                <c:pt idx="187">
                  <c:v>42286</c:v>
                </c:pt>
                <c:pt idx="188">
                  <c:v>42289</c:v>
                </c:pt>
                <c:pt idx="189">
                  <c:v>42290</c:v>
                </c:pt>
                <c:pt idx="190">
                  <c:v>42291</c:v>
                </c:pt>
                <c:pt idx="191">
                  <c:v>42292</c:v>
                </c:pt>
                <c:pt idx="192">
                  <c:v>42293</c:v>
                </c:pt>
                <c:pt idx="193">
                  <c:v>42296</c:v>
                </c:pt>
                <c:pt idx="194">
                  <c:v>42297</c:v>
                </c:pt>
                <c:pt idx="195">
                  <c:v>42298</c:v>
                </c:pt>
                <c:pt idx="196">
                  <c:v>42299</c:v>
                </c:pt>
                <c:pt idx="197">
                  <c:v>42300</c:v>
                </c:pt>
                <c:pt idx="198">
                  <c:v>42303</c:v>
                </c:pt>
                <c:pt idx="199">
                  <c:v>42304</c:v>
                </c:pt>
                <c:pt idx="200">
                  <c:v>42305</c:v>
                </c:pt>
                <c:pt idx="201">
                  <c:v>42306</c:v>
                </c:pt>
                <c:pt idx="202">
                  <c:v>42307</c:v>
                </c:pt>
                <c:pt idx="203">
                  <c:v>42310</c:v>
                </c:pt>
                <c:pt idx="204">
                  <c:v>42311</c:v>
                </c:pt>
                <c:pt idx="205">
                  <c:v>42312</c:v>
                </c:pt>
                <c:pt idx="206">
                  <c:v>42313</c:v>
                </c:pt>
                <c:pt idx="207">
                  <c:v>42314</c:v>
                </c:pt>
                <c:pt idx="208">
                  <c:v>42317</c:v>
                </c:pt>
                <c:pt idx="209">
                  <c:v>42318</c:v>
                </c:pt>
                <c:pt idx="210">
                  <c:v>42319</c:v>
                </c:pt>
                <c:pt idx="211">
                  <c:v>42320</c:v>
                </c:pt>
                <c:pt idx="212">
                  <c:v>42321</c:v>
                </c:pt>
                <c:pt idx="213">
                  <c:v>42324</c:v>
                </c:pt>
                <c:pt idx="214">
                  <c:v>42325</c:v>
                </c:pt>
                <c:pt idx="215">
                  <c:v>42326</c:v>
                </c:pt>
                <c:pt idx="216">
                  <c:v>42327</c:v>
                </c:pt>
                <c:pt idx="217">
                  <c:v>42328</c:v>
                </c:pt>
                <c:pt idx="218">
                  <c:v>42331</c:v>
                </c:pt>
                <c:pt idx="219">
                  <c:v>42332</c:v>
                </c:pt>
                <c:pt idx="220">
                  <c:v>42333</c:v>
                </c:pt>
                <c:pt idx="221">
                  <c:v>42334</c:v>
                </c:pt>
                <c:pt idx="222">
                  <c:v>42335</c:v>
                </c:pt>
                <c:pt idx="223">
                  <c:v>42338</c:v>
                </c:pt>
                <c:pt idx="224">
                  <c:v>42339</c:v>
                </c:pt>
                <c:pt idx="225">
                  <c:v>42340</c:v>
                </c:pt>
                <c:pt idx="226">
                  <c:v>42341</c:v>
                </c:pt>
                <c:pt idx="227">
                  <c:v>42342</c:v>
                </c:pt>
                <c:pt idx="228">
                  <c:v>42345</c:v>
                </c:pt>
                <c:pt idx="229">
                  <c:v>42346</c:v>
                </c:pt>
                <c:pt idx="230">
                  <c:v>42347</c:v>
                </c:pt>
                <c:pt idx="231">
                  <c:v>42348</c:v>
                </c:pt>
                <c:pt idx="232">
                  <c:v>42349</c:v>
                </c:pt>
                <c:pt idx="233">
                  <c:v>42352</c:v>
                </c:pt>
                <c:pt idx="234">
                  <c:v>42353</c:v>
                </c:pt>
                <c:pt idx="235">
                  <c:v>42354</c:v>
                </c:pt>
                <c:pt idx="236">
                  <c:v>42355</c:v>
                </c:pt>
                <c:pt idx="237">
                  <c:v>42356</c:v>
                </c:pt>
                <c:pt idx="238">
                  <c:v>42360</c:v>
                </c:pt>
                <c:pt idx="239">
                  <c:v>42361</c:v>
                </c:pt>
                <c:pt idx="240">
                  <c:v>42362</c:v>
                </c:pt>
                <c:pt idx="241">
                  <c:v>42363</c:v>
                </c:pt>
                <c:pt idx="242">
                  <c:v>42366</c:v>
                </c:pt>
                <c:pt idx="243">
                  <c:v>42367</c:v>
                </c:pt>
                <c:pt idx="244">
                  <c:v>42368</c:v>
                </c:pt>
                <c:pt idx="245">
                  <c:v>42369</c:v>
                </c:pt>
                <c:pt idx="246">
                  <c:v>42373</c:v>
                </c:pt>
                <c:pt idx="247">
                  <c:v>42374</c:v>
                </c:pt>
                <c:pt idx="248">
                  <c:v>42375</c:v>
                </c:pt>
                <c:pt idx="249">
                  <c:v>42376</c:v>
                </c:pt>
                <c:pt idx="250">
                  <c:v>42377</c:v>
                </c:pt>
                <c:pt idx="251">
                  <c:v>42380</c:v>
                </c:pt>
                <c:pt idx="252">
                  <c:v>42381</c:v>
                </c:pt>
                <c:pt idx="253">
                  <c:v>42382</c:v>
                </c:pt>
                <c:pt idx="254">
                  <c:v>42383</c:v>
                </c:pt>
                <c:pt idx="255">
                  <c:v>42387</c:v>
                </c:pt>
                <c:pt idx="256">
                  <c:v>42388</c:v>
                </c:pt>
                <c:pt idx="257">
                  <c:v>42389</c:v>
                </c:pt>
                <c:pt idx="258">
                  <c:v>42390</c:v>
                </c:pt>
                <c:pt idx="259">
                  <c:v>42391</c:v>
                </c:pt>
                <c:pt idx="260">
                  <c:v>42394</c:v>
                </c:pt>
                <c:pt idx="261">
                  <c:v>42395</c:v>
                </c:pt>
                <c:pt idx="262">
                  <c:v>42396</c:v>
                </c:pt>
                <c:pt idx="263">
                  <c:v>42397</c:v>
                </c:pt>
                <c:pt idx="264">
                  <c:v>42398</c:v>
                </c:pt>
                <c:pt idx="265">
                  <c:v>42401</c:v>
                </c:pt>
                <c:pt idx="266">
                  <c:v>42402</c:v>
                </c:pt>
                <c:pt idx="267">
                  <c:v>42403</c:v>
                </c:pt>
                <c:pt idx="268">
                  <c:v>42404</c:v>
                </c:pt>
                <c:pt idx="269">
                  <c:v>42416</c:v>
                </c:pt>
                <c:pt idx="270">
                  <c:v>42417</c:v>
                </c:pt>
                <c:pt idx="271">
                  <c:v>42418</c:v>
                </c:pt>
                <c:pt idx="272">
                  <c:v>42419</c:v>
                </c:pt>
                <c:pt idx="273">
                  <c:v>42422</c:v>
                </c:pt>
                <c:pt idx="274">
                  <c:v>42423</c:v>
                </c:pt>
                <c:pt idx="275">
                  <c:v>42424</c:v>
                </c:pt>
                <c:pt idx="276">
                  <c:v>42425</c:v>
                </c:pt>
                <c:pt idx="277">
                  <c:v>42426</c:v>
                </c:pt>
                <c:pt idx="278">
                  <c:v>42429</c:v>
                </c:pt>
                <c:pt idx="279">
                  <c:v>42430</c:v>
                </c:pt>
                <c:pt idx="280">
                  <c:v>42431</c:v>
                </c:pt>
                <c:pt idx="281">
                  <c:v>42432</c:v>
                </c:pt>
                <c:pt idx="282">
                  <c:v>42433</c:v>
                </c:pt>
                <c:pt idx="283">
                  <c:v>42436</c:v>
                </c:pt>
                <c:pt idx="284">
                  <c:v>42437</c:v>
                </c:pt>
                <c:pt idx="285">
                  <c:v>42438</c:v>
                </c:pt>
                <c:pt idx="286">
                  <c:v>42439</c:v>
                </c:pt>
                <c:pt idx="287">
                  <c:v>42440</c:v>
                </c:pt>
                <c:pt idx="288">
                  <c:v>42443</c:v>
                </c:pt>
                <c:pt idx="289">
                  <c:v>42444</c:v>
                </c:pt>
                <c:pt idx="290">
                  <c:v>42445</c:v>
                </c:pt>
                <c:pt idx="291">
                  <c:v>42446</c:v>
                </c:pt>
                <c:pt idx="292">
                  <c:v>42447</c:v>
                </c:pt>
                <c:pt idx="293">
                  <c:v>42450</c:v>
                </c:pt>
                <c:pt idx="294">
                  <c:v>42451</c:v>
                </c:pt>
                <c:pt idx="295">
                  <c:v>42452</c:v>
                </c:pt>
                <c:pt idx="296">
                  <c:v>42453</c:v>
                </c:pt>
                <c:pt idx="297">
                  <c:v>42454</c:v>
                </c:pt>
                <c:pt idx="298">
                  <c:v>42457</c:v>
                </c:pt>
                <c:pt idx="299">
                  <c:v>42458</c:v>
                </c:pt>
                <c:pt idx="300">
                  <c:v>42459</c:v>
                </c:pt>
                <c:pt idx="301">
                  <c:v>42460</c:v>
                </c:pt>
                <c:pt idx="302">
                  <c:v>42461</c:v>
                </c:pt>
                <c:pt idx="303">
                  <c:v>42464</c:v>
                </c:pt>
                <c:pt idx="304">
                  <c:v>42465</c:v>
                </c:pt>
                <c:pt idx="305">
                  <c:v>42466</c:v>
                </c:pt>
                <c:pt idx="306">
                  <c:v>42468</c:v>
                </c:pt>
                <c:pt idx="307">
                  <c:v>42472</c:v>
                </c:pt>
                <c:pt idx="308">
                  <c:v>42475</c:v>
                </c:pt>
                <c:pt idx="309">
                  <c:v>42479</c:v>
                </c:pt>
                <c:pt idx="310">
                  <c:v>42481</c:v>
                </c:pt>
                <c:pt idx="311">
                  <c:v>42482</c:v>
                </c:pt>
                <c:pt idx="312">
                  <c:v>42485</c:v>
                </c:pt>
                <c:pt idx="313">
                  <c:v>42488</c:v>
                </c:pt>
                <c:pt idx="314">
                  <c:v>42489</c:v>
                </c:pt>
                <c:pt idx="315">
                  <c:v>42495</c:v>
                </c:pt>
                <c:pt idx="316">
                  <c:v>42496</c:v>
                </c:pt>
                <c:pt idx="317">
                  <c:v>42499</c:v>
                </c:pt>
                <c:pt idx="318">
                  <c:v>42500</c:v>
                </c:pt>
                <c:pt idx="319">
                  <c:v>42501</c:v>
                </c:pt>
                <c:pt idx="320">
                  <c:v>42503</c:v>
                </c:pt>
                <c:pt idx="321">
                  <c:v>42509</c:v>
                </c:pt>
                <c:pt idx="322">
                  <c:v>42510</c:v>
                </c:pt>
                <c:pt idx="323">
                  <c:v>42513</c:v>
                </c:pt>
                <c:pt idx="324">
                  <c:v>42514</c:v>
                </c:pt>
                <c:pt idx="325">
                  <c:v>42516</c:v>
                </c:pt>
                <c:pt idx="326">
                  <c:v>42517</c:v>
                </c:pt>
                <c:pt idx="327">
                  <c:v>42520</c:v>
                </c:pt>
                <c:pt idx="328">
                  <c:v>42521</c:v>
                </c:pt>
                <c:pt idx="329">
                  <c:v>42523</c:v>
                </c:pt>
                <c:pt idx="330">
                  <c:v>42524</c:v>
                </c:pt>
                <c:pt idx="331">
                  <c:v>42527</c:v>
                </c:pt>
                <c:pt idx="332">
                  <c:v>42528</c:v>
                </c:pt>
                <c:pt idx="333">
                  <c:v>42529</c:v>
                </c:pt>
                <c:pt idx="334">
                  <c:v>42530</c:v>
                </c:pt>
                <c:pt idx="335">
                  <c:v>42531</c:v>
                </c:pt>
                <c:pt idx="336">
                  <c:v>42534</c:v>
                </c:pt>
                <c:pt idx="337">
                  <c:v>42535</c:v>
                </c:pt>
                <c:pt idx="338">
                  <c:v>42536</c:v>
                </c:pt>
                <c:pt idx="339">
                  <c:v>42537</c:v>
                </c:pt>
                <c:pt idx="340">
                  <c:v>42538</c:v>
                </c:pt>
                <c:pt idx="341">
                  <c:v>42541</c:v>
                </c:pt>
                <c:pt idx="342">
                  <c:v>42542</c:v>
                </c:pt>
                <c:pt idx="343">
                  <c:v>42543</c:v>
                </c:pt>
                <c:pt idx="344">
                  <c:v>42544</c:v>
                </c:pt>
                <c:pt idx="345">
                  <c:v>42545</c:v>
                </c:pt>
                <c:pt idx="346">
                  <c:v>42548</c:v>
                </c:pt>
                <c:pt idx="347">
                  <c:v>42549</c:v>
                </c:pt>
                <c:pt idx="348">
                  <c:v>42551</c:v>
                </c:pt>
                <c:pt idx="349">
                  <c:v>42552</c:v>
                </c:pt>
                <c:pt idx="350">
                  <c:v>42555</c:v>
                </c:pt>
                <c:pt idx="351">
                  <c:v>42556</c:v>
                </c:pt>
                <c:pt idx="352">
                  <c:v>42557</c:v>
                </c:pt>
                <c:pt idx="353">
                  <c:v>42558</c:v>
                </c:pt>
                <c:pt idx="354">
                  <c:v>42559</c:v>
                </c:pt>
                <c:pt idx="355">
                  <c:v>42562</c:v>
                </c:pt>
                <c:pt idx="356">
                  <c:v>42563</c:v>
                </c:pt>
                <c:pt idx="357">
                  <c:v>42564</c:v>
                </c:pt>
                <c:pt idx="358">
                  <c:v>42565</c:v>
                </c:pt>
                <c:pt idx="359">
                  <c:v>42566</c:v>
                </c:pt>
                <c:pt idx="360">
                  <c:v>42569</c:v>
                </c:pt>
                <c:pt idx="361">
                  <c:v>42570</c:v>
                </c:pt>
                <c:pt idx="362">
                  <c:v>42571</c:v>
                </c:pt>
                <c:pt idx="363">
                  <c:v>42572</c:v>
                </c:pt>
                <c:pt idx="364">
                  <c:v>42573</c:v>
                </c:pt>
                <c:pt idx="365">
                  <c:v>42576</c:v>
                </c:pt>
                <c:pt idx="366">
                  <c:v>42577</c:v>
                </c:pt>
                <c:pt idx="367">
                  <c:v>42578</c:v>
                </c:pt>
                <c:pt idx="368">
                  <c:v>42579</c:v>
                </c:pt>
                <c:pt idx="369">
                  <c:v>42580</c:v>
                </c:pt>
                <c:pt idx="370">
                  <c:v>42583</c:v>
                </c:pt>
                <c:pt idx="371">
                  <c:v>42584</c:v>
                </c:pt>
                <c:pt idx="372">
                  <c:v>42585</c:v>
                </c:pt>
                <c:pt idx="373">
                  <c:v>42586</c:v>
                </c:pt>
                <c:pt idx="374">
                  <c:v>42587</c:v>
                </c:pt>
                <c:pt idx="375">
                  <c:v>42590</c:v>
                </c:pt>
                <c:pt idx="376">
                  <c:v>42591</c:v>
                </c:pt>
                <c:pt idx="377">
                  <c:v>42592</c:v>
                </c:pt>
                <c:pt idx="378">
                  <c:v>42593</c:v>
                </c:pt>
                <c:pt idx="379">
                  <c:v>42594</c:v>
                </c:pt>
                <c:pt idx="380">
                  <c:v>42597</c:v>
                </c:pt>
                <c:pt idx="381">
                  <c:v>42598</c:v>
                </c:pt>
                <c:pt idx="382">
                  <c:v>42599</c:v>
                </c:pt>
                <c:pt idx="383">
                  <c:v>42600</c:v>
                </c:pt>
                <c:pt idx="384">
                  <c:v>42601</c:v>
                </c:pt>
                <c:pt idx="385">
                  <c:v>42604</c:v>
                </c:pt>
                <c:pt idx="386">
                  <c:v>42605</c:v>
                </c:pt>
                <c:pt idx="387">
                  <c:v>42606</c:v>
                </c:pt>
                <c:pt idx="388">
                  <c:v>42607</c:v>
                </c:pt>
                <c:pt idx="389">
                  <c:v>42608</c:v>
                </c:pt>
                <c:pt idx="390">
                  <c:v>42611</c:v>
                </c:pt>
                <c:pt idx="391">
                  <c:v>42612</c:v>
                </c:pt>
                <c:pt idx="392">
                  <c:v>42613</c:v>
                </c:pt>
                <c:pt idx="393">
                  <c:v>42614</c:v>
                </c:pt>
                <c:pt idx="394">
                  <c:v>42618</c:v>
                </c:pt>
                <c:pt idx="395">
                  <c:v>42619</c:v>
                </c:pt>
                <c:pt idx="396">
                  <c:v>42620</c:v>
                </c:pt>
                <c:pt idx="397">
                  <c:v>42621</c:v>
                </c:pt>
                <c:pt idx="398">
                  <c:v>42622</c:v>
                </c:pt>
                <c:pt idx="399" formatCode="m/d/yyyy">
                  <c:v>42625</c:v>
                </c:pt>
                <c:pt idx="400" formatCode="m/d/yyyy">
                  <c:v>42626</c:v>
                </c:pt>
                <c:pt idx="401" formatCode="m/d/yyyy">
                  <c:v>42627</c:v>
                </c:pt>
                <c:pt idx="402" formatCode="m/d/yyyy">
                  <c:v>42628</c:v>
                </c:pt>
                <c:pt idx="403" formatCode="m/d/yyyy">
                  <c:v>42629</c:v>
                </c:pt>
                <c:pt idx="404">
                  <c:v>42632</c:v>
                </c:pt>
                <c:pt idx="405">
                  <c:v>42633</c:v>
                </c:pt>
                <c:pt idx="406">
                  <c:v>42634</c:v>
                </c:pt>
                <c:pt idx="407">
                  <c:v>42636</c:v>
                </c:pt>
                <c:pt idx="408">
                  <c:v>42639</c:v>
                </c:pt>
                <c:pt idx="409">
                  <c:v>42640</c:v>
                </c:pt>
                <c:pt idx="410">
                  <c:v>42641</c:v>
                </c:pt>
                <c:pt idx="411">
                  <c:v>42642</c:v>
                </c:pt>
                <c:pt idx="412">
                  <c:v>42643</c:v>
                </c:pt>
                <c:pt idx="413">
                  <c:v>42646</c:v>
                </c:pt>
                <c:pt idx="414">
                  <c:v>42647</c:v>
                </c:pt>
                <c:pt idx="415">
                  <c:v>42648</c:v>
                </c:pt>
                <c:pt idx="416">
                  <c:v>42649</c:v>
                </c:pt>
                <c:pt idx="417">
                  <c:v>42650</c:v>
                </c:pt>
                <c:pt idx="418">
                  <c:v>42653</c:v>
                </c:pt>
                <c:pt idx="419">
                  <c:v>42654</c:v>
                </c:pt>
                <c:pt idx="420">
                  <c:v>42657</c:v>
                </c:pt>
                <c:pt idx="421">
                  <c:v>42660</c:v>
                </c:pt>
                <c:pt idx="422">
                  <c:v>42661</c:v>
                </c:pt>
                <c:pt idx="423">
                  <c:v>42662</c:v>
                </c:pt>
                <c:pt idx="424">
                  <c:v>42663</c:v>
                </c:pt>
                <c:pt idx="425">
                  <c:v>42664</c:v>
                </c:pt>
                <c:pt idx="426">
                  <c:v>42667</c:v>
                </c:pt>
                <c:pt idx="427">
                  <c:v>42668</c:v>
                </c:pt>
                <c:pt idx="428">
                  <c:v>42669</c:v>
                </c:pt>
                <c:pt idx="429">
                  <c:v>42670</c:v>
                </c:pt>
                <c:pt idx="430">
                  <c:v>42671</c:v>
                </c:pt>
                <c:pt idx="431">
                  <c:v>42674</c:v>
                </c:pt>
                <c:pt idx="432">
                  <c:v>42676</c:v>
                </c:pt>
                <c:pt idx="433">
                  <c:v>42677</c:v>
                </c:pt>
                <c:pt idx="434">
                  <c:v>42678</c:v>
                </c:pt>
                <c:pt idx="435">
                  <c:v>42681</c:v>
                </c:pt>
                <c:pt idx="436">
                  <c:v>42682</c:v>
                </c:pt>
                <c:pt idx="437">
                  <c:v>42683</c:v>
                </c:pt>
                <c:pt idx="438">
                  <c:v>42684</c:v>
                </c:pt>
                <c:pt idx="439">
                  <c:v>42685</c:v>
                </c:pt>
                <c:pt idx="440">
                  <c:v>42688</c:v>
                </c:pt>
                <c:pt idx="441">
                  <c:v>42689</c:v>
                </c:pt>
                <c:pt idx="442">
                  <c:v>42690</c:v>
                </c:pt>
                <c:pt idx="443">
                  <c:v>42691</c:v>
                </c:pt>
                <c:pt idx="444">
                  <c:v>42692</c:v>
                </c:pt>
                <c:pt idx="445">
                  <c:v>42695</c:v>
                </c:pt>
                <c:pt idx="446">
                  <c:v>42696</c:v>
                </c:pt>
                <c:pt idx="447">
                  <c:v>42697</c:v>
                </c:pt>
                <c:pt idx="448">
                  <c:v>42698</c:v>
                </c:pt>
                <c:pt idx="449">
                  <c:v>42699</c:v>
                </c:pt>
                <c:pt idx="450">
                  <c:v>42702</c:v>
                </c:pt>
                <c:pt idx="451">
                  <c:v>42703</c:v>
                </c:pt>
                <c:pt idx="452">
                  <c:v>42704</c:v>
                </c:pt>
                <c:pt idx="453">
                  <c:v>42705</c:v>
                </c:pt>
                <c:pt idx="454">
                  <c:v>42706</c:v>
                </c:pt>
                <c:pt idx="455">
                  <c:v>42709</c:v>
                </c:pt>
                <c:pt idx="456">
                  <c:v>42710</c:v>
                </c:pt>
                <c:pt idx="457">
                  <c:v>42711</c:v>
                </c:pt>
                <c:pt idx="458">
                  <c:v>42712</c:v>
                </c:pt>
                <c:pt idx="459">
                  <c:v>42713</c:v>
                </c:pt>
                <c:pt idx="460">
                  <c:v>42716</c:v>
                </c:pt>
                <c:pt idx="461">
                  <c:v>42717</c:v>
                </c:pt>
                <c:pt idx="462">
                  <c:v>42718</c:v>
                </c:pt>
                <c:pt idx="463">
                  <c:v>42719</c:v>
                </c:pt>
                <c:pt idx="464">
                  <c:v>42720</c:v>
                </c:pt>
                <c:pt idx="465">
                  <c:v>42723</c:v>
                </c:pt>
                <c:pt idx="466">
                  <c:v>42724</c:v>
                </c:pt>
                <c:pt idx="467">
                  <c:v>42725</c:v>
                </c:pt>
                <c:pt idx="468">
                  <c:v>42726</c:v>
                </c:pt>
                <c:pt idx="469">
                  <c:v>42727</c:v>
                </c:pt>
                <c:pt idx="470">
                  <c:v>42730</c:v>
                </c:pt>
                <c:pt idx="471">
                  <c:v>42731</c:v>
                </c:pt>
                <c:pt idx="472">
                  <c:v>42732</c:v>
                </c:pt>
                <c:pt idx="473">
                  <c:v>42733</c:v>
                </c:pt>
                <c:pt idx="474">
                  <c:v>42734</c:v>
                </c:pt>
                <c:pt idx="475">
                  <c:v>42738</c:v>
                </c:pt>
                <c:pt idx="476">
                  <c:v>42739</c:v>
                </c:pt>
                <c:pt idx="477">
                  <c:v>42740</c:v>
                </c:pt>
                <c:pt idx="478">
                  <c:v>42741</c:v>
                </c:pt>
                <c:pt idx="479">
                  <c:v>42745</c:v>
                </c:pt>
                <c:pt idx="480">
                  <c:v>42746</c:v>
                </c:pt>
                <c:pt idx="481">
                  <c:v>42747</c:v>
                </c:pt>
                <c:pt idx="482">
                  <c:v>42748</c:v>
                </c:pt>
                <c:pt idx="483">
                  <c:v>42751</c:v>
                </c:pt>
                <c:pt idx="484">
                  <c:v>42752</c:v>
                </c:pt>
                <c:pt idx="485">
                  <c:v>42753</c:v>
                </c:pt>
                <c:pt idx="486">
                  <c:v>42754</c:v>
                </c:pt>
                <c:pt idx="487">
                  <c:v>42755</c:v>
                </c:pt>
                <c:pt idx="488">
                  <c:v>42758</c:v>
                </c:pt>
                <c:pt idx="489">
                  <c:v>42759</c:v>
                </c:pt>
                <c:pt idx="490">
                  <c:v>42760</c:v>
                </c:pt>
                <c:pt idx="491">
                  <c:v>42768</c:v>
                </c:pt>
                <c:pt idx="492">
                  <c:v>42769</c:v>
                </c:pt>
                <c:pt idx="493">
                  <c:v>42772</c:v>
                </c:pt>
                <c:pt idx="494">
                  <c:v>42773</c:v>
                </c:pt>
                <c:pt idx="495">
                  <c:v>42774</c:v>
                </c:pt>
                <c:pt idx="496">
                  <c:v>42775</c:v>
                </c:pt>
                <c:pt idx="497">
                  <c:v>42776</c:v>
                </c:pt>
                <c:pt idx="498">
                  <c:v>42779</c:v>
                </c:pt>
                <c:pt idx="499">
                  <c:v>42780</c:v>
                </c:pt>
                <c:pt idx="500">
                  <c:v>42781</c:v>
                </c:pt>
                <c:pt idx="501">
                  <c:v>42782</c:v>
                </c:pt>
                <c:pt idx="502">
                  <c:v>42783</c:v>
                </c:pt>
                <c:pt idx="503">
                  <c:v>42786</c:v>
                </c:pt>
                <c:pt idx="504">
                  <c:v>42787</c:v>
                </c:pt>
                <c:pt idx="505">
                  <c:v>42788</c:v>
                </c:pt>
                <c:pt idx="506">
                  <c:v>42789</c:v>
                </c:pt>
                <c:pt idx="507">
                  <c:v>42790</c:v>
                </c:pt>
                <c:pt idx="508">
                  <c:v>42793</c:v>
                </c:pt>
                <c:pt idx="509">
                  <c:v>42794</c:v>
                </c:pt>
                <c:pt idx="510">
                  <c:v>42795</c:v>
                </c:pt>
                <c:pt idx="511">
                  <c:v>42796</c:v>
                </c:pt>
                <c:pt idx="512">
                  <c:v>42800</c:v>
                </c:pt>
                <c:pt idx="513">
                  <c:v>42801</c:v>
                </c:pt>
                <c:pt idx="514">
                  <c:v>42802</c:v>
                </c:pt>
                <c:pt idx="515">
                  <c:v>42803</c:v>
                </c:pt>
                <c:pt idx="516">
                  <c:v>42804</c:v>
                </c:pt>
                <c:pt idx="517">
                  <c:v>42807</c:v>
                </c:pt>
                <c:pt idx="518">
                  <c:v>42808</c:v>
                </c:pt>
                <c:pt idx="519">
                  <c:v>42809</c:v>
                </c:pt>
                <c:pt idx="520">
                  <c:v>42811</c:v>
                </c:pt>
                <c:pt idx="521">
                  <c:v>42814</c:v>
                </c:pt>
                <c:pt idx="522">
                  <c:v>42815</c:v>
                </c:pt>
                <c:pt idx="523">
                  <c:v>42816</c:v>
                </c:pt>
                <c:pt idx="524">
                  <c:v>42817</c:v>
                </c:pt>
                <c:pt idx="525">
                  <c:v>42818</c:v>
                </c:pt>
                <c:pt idx="526">
                  <c:v>42821</c:v>
                </c:pt>
                <c:pt idx="527">
                  <c:v>42822</c:v>
                </c:pt>
                <c:pt idx="528">
                  <c:v>42823</c:v>
                </c:pt>
                <c:pt idx="529">
                  <c:v>42824</c:v>
                </c:pt>
                <c:pt idx="530">
                  <c:v>42825</c:v>
                </c:pt>
                <c:pt idx="531">
                  <c:v>42828</c:v>
                </c:pt>
                <c:pt idx="532">
                  <c:v>42829</c:v>
                </c:pt>
                <c:pt idx="533">
                  <c:v>42830</c:v>
                </c:pt>
                <c:pt idx="534">
                  <c:v>42832</c:v>
                </c:pt>
                <c:pt idx="535">
                  <c:v>42835</c:v>
                </c:pt>
                <c:pt idx="536">
                  <c:v>42838</c:v>
                </c:pt>
                <c:pt idx="537">
                  <c:v>42839</c:v>
                </c:pt>
                <c:pt idx="538">
                  <c:v>42842</c:v>
                </c:pt>
                <c:pt idx="539">
                  <c:v>42843</c:v>
                </c:pt>
                <c:pt idx="540">
                  <c:v>42844</c:v>
                </c:pt>
                <c:pt idx="541">
                  <c:v>42845</c:v>
                </c:pt>
                <c:pt idx="542">
                  <c:v>42846</c:v>
                </c:pt>
                <c:pt idx="543">
                  <c:v>42849</c:v>
                </c:pt>
                <c:pt idx="544">
                  <c:v>42850</c:v>
                </c:pt>
                <c:pt idx="545">
                  <c:v>42851</c:v>
                </c:pt>
                <c:pt idx="546">
                  <c:v>42852</c:v>
                </c:pt>
                <c:pt idx="547">
                  <c:v>42853</c:v>
                </c:pt>
                <c:pt idx="548">
                  <c:v>42858</c:v>
                </c:pt>
                <c:pt idx="549">
                  <c:v>42859</c:v>
                </c:pt>
                <c:pt idx="550">
                  <c:v>42860</c:v>
                </c:pt>
                <c:pt idx="551">
                  <c:v>42863</c:v>
                </c:pt>
                <c:pt idx="552">
                  <c:v>42864</c:v>
                </c:pt>
                <c:pt idx="553">
                  <c:v>42865</c:v>
                </c:pt>
                <c:pt idx="554">
                  <c:v>42866</c:v>
                </c:pt>
                <c:pt idx="555">
                  <c:v>42867</c:v>
                </c:pt>
                <c:pt idx="556">
                  <c:v>42870</c:v>
                </c:pt>
                <c:pt idx="557">
                  <c:v>42871</c:v>
                </c:pt>
                <c:pt idx="558">
                  <c:v>42872</c:v>
                </c:pt>
                <c:pt idx="559">
                  <c:v>42873</c:v>
                </c:pt>
                <c:pt idx="560">
                  <c:v>42874</c:v>
                </c:pt>
                <c:pt idx="561">
                  <c:v>42877</c:v>
                </c:pt>
                <c:pt idx="562">
                  <c:v>42878</c:v>
                </c:pt>
                <c:pt idx="563">
                  <c:v>42879</c:v>
                </c:pt>
                <c:pt idx="564">
                  <c:v>42880</c:v>
                </c:pt>
                <c:pt idx="565">
                  <c:v>42881</c:v>
                </c:pt>
                <c:pt idx="566">
                  <c:v>42884</c:v>
                </c:pt>
                <c:pt idx="567">
                  <c:v>42885</c:v>
                </c:pt>
                <c:pt idx="568">
                  <c:v>42886</c:v>
                </c:pt>
                <c:pt idx="569">
                  <c:v>42887</c:v>
                </c:pt>
                <c:pt idx="570">
                  <c:v>42888</c:v>
                </c:pt>
                <c:pt idx="571">
                  <c:v>42891</c:v>
                </c:pt>
                <c:pt idx="572">
                  <c:v>42892</c:v>
                </c:pt>
                <c:pt idx="573">
                  <c:v>42895</c:v>
                </c:pt>
                <c:pt idx="574">
                  <c:v>42898</c:v>
                </c:pt>
                <c:pt idx="575">
                  <c:v>42899</c:v>
                </c:pt>
                <c:pt idx="576">
                  <c:v>42900</c:v>
                </c:pt>
                <c:pt idx="577">
                  <c:v>42901</c:v>
                </c:pt>
                <c:pt idx="578">
                  <c:v>42902</c:v>
                </c:pt>
                <c:pt idx="579">
                  <c:v>42905</c:v>
                </c:pt>
                <c:pt idx="580">
                  <c:v>42906</c:v>
                </c:pt>
                <c:pt idx="581">
                  <c:v>42907</c:v>
                </c:pt>
                <c:pt idx="582">
                  <c:v>42908</c:v>
                </c:pt>
                <c:pt idx="583">
                  <c:v>42909</c:v>
                </c:pt>
                <c:pt idx="584">
                  <c:v>42912</c:v>
                </c:pt>
                <c:pt idx="585">
                  <c:v>42913</c:v>
                </c:pt>
                <c:pt idx="586">
                  <c:v>42914</c:v>
                </c:pt>
                <c:pt idx="587">
                  <c:v>42915</c:v>
                </c:pt>
                <c:pt idx="588">
                  <c:v>42916</c:v>
                </c:pt>
                <c:pt idx="589">
                  <c:v>42919</c:v>
                </c:pt>
                <c:pt idx="590">
                  <c:v>42920</c:v>
                </c:pt>
                <c:pt idx="591">
                  <c:v>42921</c:v>
                </c:pt>
                <c:pt idx="592">
                  <c:v>42922</c:v>
                </c:pt>
                <c:pt idx="593">
                  <c:v>42923</c:v>
                </c:pt>
                <c:pt idx="594">
                  <c:v>42926</c:v>
                </c:pt>
                <c:pt idx="595">
                  <c:v>42927</c:v>
                </c:pt>
                <c:pt idx="596">
                  <c:v>42928</c:v>
                </c:pt>
                <c:pt idx="597">
                  <c:v>42930</c:v>
                </c:pt>
                <c:pt idx="598">
                  <c:v>42933</c:v>
                </c:pt>
                <c:pt idx="599">
                  <c:v>42934</c:v>
                </c:pt>
                <c:pt idx="600">
                  <c:v>42935</c:v>
                </c:pt>
                <c:pt idx="601">
                  <c:v>42936</c:v>
                </c:pt>
                <c:pt idx="602">
                  <c:v>42937</c:v>
                </c:pt>
                <c:pt idx="603">
                  <c:v>42940</c:v>
                </c:pt>
                <c:pt idx="604">
                  <c:v>42941</c:v>
                </c:pt>
                <c:pt idx="605">
                  <c:v>42942</c:v>
                </c:pt>
                <c:pt idx="606">
                  <c:v>42943</c:v>
                </c:pt>
                <c:pt idx="607">
                  <c:v>42944</c:v>
                </c:pt>
                <c:pt idx="608">
                  <c:v>42947</c:v>
                </c:pt>
                <c:pt idx="609">
                  <c:v>42948</c:v>
                </c:pt>
                <c:pt idx="610">
                  <c:v>42949</c:v>
                </c:pt>
                <c:pt idx="611">
                  <c:v>42950</c:v>
                </c:pt>
                <c:pt idx="612">
                  <c:v>42951</c:v>
                </c:pt>
                <c:pt idx="613">
                  <c:v>42954</c:v>
                </c:pt>
                <c:pt idx="614">
                  <c:v>42955</c:v>
                </c:pt>
                <c:pt idx="615">
                  <c:v>42956</c:v>
                </c:pt>
                <c:pt idx="616">
                  <c:v>42957</c:v>
                </c:pt>
                <c:pt idx="617">
                  <c:v>42958</c:v>
                </c:pt>
                <c:pt idx="618">
                  <c:v>42961</c:v>
                </c:pt>
                <c:pt idx="619">
                  <c:v>42962</c:v>
                </c:pt>
                <c:pt idx="620">
                  <c:v>42963</c:v>
                </c:pt>
                <c:pt idx="621">
                  <c:v>42964</c:v>
                </c:pt>
                <c:pt idx="622">
                  <c:v>42965</c:v>
                </c:pt>
                <c:pt idx="623">
                  <c:v>42968</c:v>
                </c:pt>
                <c:pt idx="624">
                  <c:v>42969</c:v>
                </c:pt>
                <c:pt idx="625">
                  <c:v>42970</c:v>
                </c:pt>
                <c:pt idx="626">
                  <c:v>42971</c:v>
                </c:pt>
                <c:pt idx="627">
                  <c:v>42972</c:v>
                </c:pt>
                <c:pt idx="628">
                  <c:v>42975</c:v>
                </c:pt>
                <c:pt idx="629">
                  <c:v>42976</c:v>
                </c:pt>
                <c:pt idx="630">
                  <c:v>42977</c:v>
                </c:pt>
                <c:pt idx="631">
                  <c:v>42978</c:v>
                </c:pt>
                <c:pt idx="632">
                  <c:v>42979</c:v>
                </c:pt>
                <c:pt idx="633">
                  <c:v>42983</c:v>
                </c:pt>
                <c:pt idx="634">
                  <c:v>42984</c:v>
                </c:pt>
                <c:pt idx="635">
                  <c:v>42985</c:v>
                </c:pt>
                <c:pt idx="636">
                  <c:v>42986</c:v>
                </c:pt>
                <c:pt idx="637">
                  <c:v>42989</c:v>
                </c:pt>
                <c:pt idx="638">
                  <c:v>42990</c:v>
                </c:pt>
                <c:pt idx="639">
                  <c:v>42991</c:v>
                </c:pt>
                <c:pt idx="640">
                  <c:v>42992</c:v>
                </c:pt>
                <c:pt idx="641">
                  <c:v>42993</c:v>
                </c:pt>
                <c:pt idx="642">
                  <c:v>42996</c:v>
                </c:pt>
                <c:pt idx="643">
                  <c:v>42998</c:v>
                </c:pt>
                <c:pt idx="644">
                  <c:v>42999</c:v>
                </c:pt>
                <c:pt idx="645">
                  <c:v>43000</c:v>
                </c:pt>
                <c:pt idx="646">
                  <c:v>43003</c:v>
                </c:pt>
                <c:pt idx="647">
                  <c:v>43004</c:v>
                </c:pt>
                <c:pt idx="648">
                  <c:v>43005</c:v>
                </c:pt>
                <c:pt idx="649">
                  <c:v>43006</c:v>
                </c:pt>
                <c:pt idx="650">
                  <c:v>43007</c:v>
                </c:pt>
                <c:pt idx="651">
                  <c:v>43010</c:v>
                </c:pt>
                <c:pt idx="652">
                  <c:v>43011</c:v>
                </c:pt>
                <c:pt idx="653">
                  <c:v>43012</c:v>
                </c:pt>
                <c:pt idx="654">
                  <c:v>43013</c:v>
                </c:pt>
                <c:pt idx="655">
                  <c:v>43014</c:v>
                </c:pt>
                <c:pt idx="656">
                  <c:v>43017</c:v>
                </c:pt>
                <c:pt idx="657">
                  <c:v>43018</c:v>
                </c:pt>
                <c:pt idx="658">
                  <c:v>43019</c:v>
                </c:pt>
                <c:pt idx="659">
                  <c:v>43020</c:v>
                </c:pt>
                <c:pt idx="660">
                  <c:v>43021</c:v>
                </c:pt>
                <c:pt idx="661">
                  <c:v>43024</c:v>
                </c:pt>
                <c:pt idx="662">
                  <c:v>43025</c:v>
                </c:pt>
                <c:pt idx="663">
                  <c:v>43026</c:v>
                </c:pt>
                <c:pt idx="664">
                  <c:v>43027</c:v>
                </c:pt>
                <c:pt idx="665">
                  <c:v>43028</c:v>
                </c:pt>
                <c:pt idx="666">
                  <c:v>43031</c:v>
                </c:pt>
                <c:pt idx="667">
                  <c:v>43032</c:v>
                </c:pt>
                <c:pt idx="668">
                  <c:v>43033</c:v>
                </c:pt>
                <c:pt idx="669">
                  <c:v>43034</c:v>
                </c:pt>
                <c:pt idx="670">
                  <c:v>43035</c:v>
                </c:pt>
                <c:pt idx="671">
                  <c:v>43038</c:v>
                </c:pt>
                <c:pt idx="672">
                  <c:v>43039</c:v>
                </c:pt>
                <c:pt idx="673">
                  <c:v>43040</c:v>
                </c:pt>
                <c:pt idx="674">
                  <c:v>43041</c:v>
                </c:pt>
                <c:pt idx="675">
                  <c:v>43042</c:v>
                </c:pt>
                <c:pt idx="676">
                  <c:v>43045</c:v>
                </c:pt>
                <c:pt idx="677">
                  <c:v>43046</c:v>
                </c:pt>
                <c:pt idx="678">
                  <c:v>43047</c:v>
                </c:pt>
                <c:pt idx="679">
                  <c:v>43048</c:v>
                </c:pt>
                <c:pt idx="680">
                  <c:v>43049</c:v>
                </c:pt>
                <c:pt idx="681">
                  <c:v>43052</c:v>
                </c:pt>
                <c:pt idx="682">
                  <c:v>43053</c:v>
                </c:pt>
                <c:pt idx="683">
                  <c:v>43054</c:v>
                </c:pt>
                <c:pt idx="684">
                  <c:v>43055</c:v>
                </c:pt>
                <c:pt idx="685">
                  <c:v>43056</c:v>
                </c:pt>
                <c:pt idx="686">
                  <c:v>43059</c:v>
                </c:pt>
                <c:pt idx="687">
                  <c:v>43060</c:v>
                </c:pt>
                <c:pt idx="688">
                  <c:v>43061</c:v>
                </c:pt>
                <c:pt idx="689">
                  <c:v>43067</c:v>
                </c:pt>
                <c:pt idx="690">
                  <c:v>43068</c:v>
                </c:pt>
                <c:pt idx="691">
                  <c:v>43069</c:v>
                </c:pt>
                <c:pt idx="692">
                  <c:v>43070</c:v>
                </c:pt>
                <c:pt idx="693">
                  <c:v>43073</c:v>
                </c:pt>
                <c:pt idx="694">
                  <c:v>43074</c:v>
                </c:pt>
                <c:pt idx="695">
                  <c:v>43075</c:v>
                </c:pt>
                <c:pt idx="696">
                  <c:v>43076</c:v>
                </c:pt>
                <c:pt idx="697">
                  <c:v>43077</c:v>
                </c:pt>
                <c:pt idx="698">
                  <c:v>43080</c:v>
                </c:pt>
                <c:pt idx="699">
                  <c:v>43081</c:v>
                </c:pt>
                <c:pt idx="700">
                  <c:v>43082</c:v>
                </c:pt>
                <c:pt idx="701">
                  <c:v>43084</c:v>
                </c:pt>
                <c:pt idx="702">
                  <c:v>43087</c:v>
                </c:pt>
                <c:pt idx="703">
                  <c:v>43088</c:v>
                </c:pt>
                <c:pt idx="704">
                  <c:v>43089</c:v>
                </c:pt>
                <c:pt idx="705">
                  <c:v>43090</c:v>
                </c:pt>
                <c:pt idx="706">
                  <c:v>43091</c:v>
                </c:pt>
                <c:pt idx="707">
                  <c:v>43094</c:v>
                </c:pt>
                <c:pt idx="708">
                  <c:v>43095</c:v>
                </c:pt>
                <c:pt idx="709">
                  <c:v>43098</c:v>
                </c:pt>
                <c:pt idx="710">
                  <c:v>43102</c:v>
                </c:pt>
                <c:pt idx="711">
                  <c:v>43103</c:v>
                </c:pt>
                <c:pt idx="712">
                  <c:v>43104</c:v>
                </c:pt>
                <c:pt idx="713">
                  <c:v>43105</c:v>
                </c:pt>
                <c:pt idx="714">
                  <c:v>43108</c:v>
                </c:pt>
                <c:pt idx="715">
                  <c:v>43109</c:v>
                </c:pt>
                <c:pt idx="716">
                  <c:v>43110</c:v>
                </c:pt>
                <c:pt idx="717">
                  <c:v>43111</c:v>
                </c:pt>
                <c:pt idx="718">
                  <c:v>43112</c:v>
                </c:pt>
                <c:pt idx="719">
                  <c:v>43115</c:v>
                </c:pt>
                <c:pt idx="720">
                  <c:v>43116</c:v>
                </c:pt>
                <c:pt idx="721">
                  <c:v>43117</c:v>
                </c:pt>
                <c:pt idx="722">
                  <c:v>43118</c:v>
                </c:pt>
                <c:pt idx="723">
                  <c:v>43119</c:v>
                </c:pt>
                <c:pt idx="724">
                  <c:v>43122</c:v>
                </c:pt>
                <c:pt idx="725">
                  <c:v>43123</c:v>
                </c:pt>
                <c:pt idx="726">
                  <c:v>43124</c:v>
                </c:pt>
                <c:pt idx="727">
                  <c:v>43125</c:v>
                </c:pt>
                <c:pt idx="728">
                  <c:v>43126</c:v>
                </c:pt>
                <c:pt idx="729">
                  <c:v>43129</c:v>
                </c:pt>
                <c:pt idx="730">
                  <c:v>43130</c:v>
                </c:pt>
                <c:pt idx="731">
                  <c:v>43131</c:v>
                </c:pt>
                <c:pt idx="732">
                  <c:v>43132</c:v>
                </c:pt>
                <c:pt idx="733">
                  <c:v>43133</c:v>
                </c:pt>
                <c:pt idx="734">
                  <c:v>43136</c:v>
                </c:pt>
                <c:pt idx="735">
                  <c:v>43137</c:v>
                </c:pt>
                <c:pt idx="736">
                  <c:v>43138</c:v>
                </c:pt>
                <c:pt idx="737">
                  <c:v>43139</c:v>
                </c:pt>
                <c:pt idx="738">
                  <c:v>43140</c:v>
                </c:pt>
                <c:pt idx="739">
                  <c:v>43143</c:v>
                </c:pt>
                <c:pt idx="740">
                  <c:v>43144</c:v>
                </c:pt>
                <c:pt idx="741">
                  <c:v>43152</c:v>
                </c:pt>
                <c:pt idx="742">
                  <c:v>43153</c:v>
                </c:pt>
                <c:pt idx="743">
                  <c:v>43154</c:v>
                </c:pt>
                <c:pt idx="744">
                  <c:v>43157</c:v>
                </c:pt>
                <c:pt idx="745">
                  <c:v>43158</c:v>
                </c:pt>
                <c:pt idx="746">
                  <c:v>43159</c:v>
                </c:pt>
                <c:pt idx="747">
                  <c:v>43160</c:v>
                </c:pt>
                <c:pt idx="748">
                  <c:v>43161</c:v>
                </c:pt>
                <c:pt idx="749">
                  <c:v>43164</c:v>
                </c:pt>
                <c:pt idx="750">
                  <c:v>43165</c:v>
                </c:pt>
                <c:pt idx="751">
                  <c:v>43166</c:v>
                </c:pt>
                <c:pt idx="752">
                  <c:v>43167</c:v>
                </c:pt>
                <c:pt idx="753">
                  <c:v>43168</c:v>
                </c:pt>
                <c:pt idx="754">
                  <c:v>43171</c:v>
                </c:pt>
                <c:pt idx="755">
                  <c:v>43172</c:v>
                </c:pt>
                <c:pt idx="756">
                  <c:v>43173</c:v>
                </c:pt>
                <c:pt idx="757">
                  <c:v>43174</c:v>
                </c:pt>
                <c:pt idx="758">
                  <c:v>43175</c:v>
                </c:pt>
                <c:pt idx="759">
                  <c:v>43178</c:v>
                </c:pt>
                <c:pt idx="760">
                  <c:v>43179</c:v>
                </c:pt>
                <c:pt idx="761">
                  <c:v>43180</c:v>
                </c:pt>
                <c:pt idx="762">
                  <c:v>43181</c:v>
                </c:pt>
                <c:pt idx="763">
                  <c:v>43182</c:v>
                </c:pt>
                <c:pt idx="764">
                  <c:v>43185</c:v>
                </c:pt>
                <c:pt idx="765">
                  <c:v>43186</c:v>
                </c:pt>
                <c:pt idx="766">
                  <c:v>43187</c:v>
                </c:pt>
                <c:pt idx="767">
                  <c:v>43188</c:v>
                </c:pt>
                <c:pt idx="768">
                  <c:v>43189</c:v>
                </c:pt>
                <c:pt idx="769">
                  <c:v>43192</c:v>
                </c:pt>
                <c:pt idx="770">
                  <c:v>43193</c:v>
                </c:pt>
                <c:pt idx="771">
                  <c:v>43195</c:v>
                </c:pt>
                <c:pt idx="772">
                  <c:v>43196</c:v>
                </c:pt>
                <c:pt idx="773">
                  <c:v>43199</c:v>
                </c:pt>
                <c:pt idx="774">
                  <c:v>43200</c:v>
                </c:pt>
                <c:pt idx="775">
                  <c:v>43201</c:v>
                </c:pt>
                <c:pt idx="776">
                  <c:v>43203</c:v>
                </c:pt>
                <c:pt idx="777">
                  <c:v>43206</c:v>
                </c:pt>
                <c:pt idx="778">
                  <c:v>43207</c:v>
                </c:pt>
                <c:pt idx="779">
                  <c:v>43208</c:v>
                </c:pt>
                <c:pt idx="780">
                  <c:v>43209</c:v>
                </c:pt>
                <c:pt idx="781">
                  <c:v>43210</c:v>
                </c:pt>
                <c:pt idx="782">
                  <c:v>43213</c:v>
                </c:pt>
                <c:pt idx="783">
                  <c:v>43214</c:v>
                </c:pt>
                <c:pt idx="784">
                  <c:v>43216</c:v>
                </c:pt>
                <c:pt idx="785">
                  <c:v>43217</c:v>
                </c:pt>
                <c:pt idx="786">
                  <c:v>43222</c:v>
                </c:pt>
                <c:pt idx="787">
                  <c:v>43223</c:v>
                </c:pt>
                <c:pt idx="788">
                  <c:v>43224</c:v>
                </c:pt>
                <c:pt idx="789">
                  <c:v>43227</c:v>
                </c:pt>
                <c:pt idx="790">
                  <c:v>43229</c:v>
                </c:pt>
                <c:pt idx="791">
                  <c:v>43231</c:v>
                </c:pt>
                <c:pt idx="792">
                  <c:v>43234</c:v>
                </c:pt>
                <c:pt idx="793">
                  <c:v>43235</c:v>
                </c:pt>
                <c:pt idx="794">
                  <c:v>43236</c:v>
                </c:pt>
                <c:pt idx="795">
                  <c:v>43238</c:v>
                </c:pt>
                <c:pt idx="796">
                  <c:v>43241</c:v>
                </c:pt>
                <c:pt idx="797">
                  <c:v>43242</c:v>
                </c:pt>
                <c:pt idx="798">
                  <c:v>43243</c:v>
                </c:pt>
                <c:pt idx="799">
                  <c:v>43244</c:v>
                </c:pt>
                <c:pt idx="800">
                  <c:v>43245</c:v>
                </c:pt>
                <c:pt idx="801">
                  <c:v>43248</c:v>
                </c:pt>
                <c:pt idx="802">
                  <c:v>43249</c:v>
                </c:pt>
                <c:pt idx="803">
                  <c:v>43250</c:v>
                </c:pt>
                <c:pt idx="804">
                  <c:v>43252</c:v>
                </c:pt>
                <c:pt idx="805">
                  <c:v>43255</c:v>
                </c:pt>
                <c:pt idx="806">
                  <c:v>43257</c:v>
                </c:pt>
                <c:pt idx="807">
                  <c:v>43258</c:v>
                </c:pt>
                <c:pt idx="808">
                  <c:v>43259</c:v>
                </c:pt>
                <c:pt idx="809">
                  <c:v>43262</c:v>
                </c:pt>
                <c:pt idx="810">
                  <c:v>43263</c:v>
                </c:pt>
                <c:pt idx="811">
                  <c:v>43264</c:v>
                </c:pt>
                <c:pt idx="812">
                  <c:v>43265</c:v>
                </c:pt>
                <c:pt idx="813">
                  <c:v>43266</c:v>
                </c:pt>
                <c:pt idx="814">
                  <c:v>43269</c:v>
                </c:pt>
                <c:pt idx="815">
                  <c:v>43270</c:v>
                </c:pt>
                <c:pt idx="816">
                  <c:v>43271</c:v>
                </c:pt>
                <c:pt idx="817">
                  <c:v>43272</c:v>
                </c:pt>
                <c:pt idx="818">
                  <c:v>43273</c:v>
                </c:pt>
                <c:pt idx="819">
                  <c:v>43276</c:v>
                </c:pt>
                <c:pt idx="820">
                  <c:v>43277</c:v>
                </c:pt>
                <c:pt idx="821">
                  <c:v>43278</c:v>
                </c:pt>
                <c:pt idx="822">
                  <c:v>43279</c:v>
                </c:pt>
                <c:pt idx="823">
                  <c:v>43280</c:v>
                </c:pt>
                <c:pt idx="824">
                  <c:v>43283</c:v>
                </c:pt>
                <c:pt idx="825">
                  <c:v>43284</c:v>
                </c:pt>
                <c:pt idx="826">
                  <c:v>43285</c:v>
                </c:pt>
                <c:pt idx="827">
                  <c:v>43286</c:v>
                </c:pt>
                <c:pt idx="828">
                  <c:v>43287</c:v>
                </c:pt>
                <c:pt idx="829">
                  <c:v>43290</c:v>
                </c:pt>
                <c:pt idx="830">
                  <c:v>43292</c:v>
                </c:pt>
                <c:pt idx="831">
                  <c:v>43293</c:v>
                </c:pt>
                <c:pt idx="832">
                  <c:v>43294</c:v>
                </c:pt>
                <c:pt idx="833">
                  <c:v>43297</c:v>
                </c:pt>
                <c:pt idx="834">
                  <c:v>43298</c:v>
                </c:pt>
                <c:pt idx="835">
                  <c:v>43299</c:v>
                </c:pt>
                <c:pt idx="836">
                  <c:v>43300</c:v>
                </c:pt>
                <c:pt idx="837">
                  <c:v>43301</c:v>
                </c:pt>
                <c:pt idx="838">
                  <c:v>43304</c:v>
                </c:pt>
                <c:pt idx="839">
                  <c:v>43305</c:v>
                </c:pt>
                <c:pt idx="840">
                  <c:v>43306</c:v>
                </c:pt>
                <c:pt idx="841">
                  <c:v>43307</c:v>
                </c:pt>
                <c:pt idx="842">
                  <c:v>43308</c:v>
                </c:pt>
                <c:pt idx="843">
                  <c:v>43311</c:v>
                </c:pt>
                <c:pt idx="844">
                  <c:v>43312</c:v>
                </c:pt>
                <c:pt idx="845">
                  <c:v>43313</c:v>
                </c:pt>
                <c:pt idx="846">
                  <c:v>43314</c:v>
                </c:pt>
                <c:pt idx="847">
                  <c:v>43315</c:v>
                </c:pt>
                <c:pt idx="848">
                  <c:v>43318</c:v>
                </c:pt>
                <c:pt idx="849">
                  <c:v>43319</c:v>
                </c:pt>
                <c:pt idx="850">
                  <c:v>43320</c:v>
                </c:pt>
                <c:pt idx="851">
                  <c:v>43321</c:v>
                </c:pt>
                <c:pt idx="852">
                  <c:v>43322</c:v>
                </c:pt>
                <c:pt idx="853">
                  <c:v>43325</c:v>
                </c:pt>
                <c:pt idx="854">
                  <c:v>43326</c:v>
                </c:pt>
                <c:pt idx="855">
                  <c:v>43327</c:v>
                </c:pt>
                <c:pt idx="856">
                  <c:v>43328</c:v>
                </c:pt>
                <c:pt idx="857">
                  <c:v>43329</c:v>
                </c:pt>
                <c:pt idx="858">
                  <c:v>43332</c:v>
                </c:pt>
                <c:pt idx="859">
                  <c:v>43333</c:v>
                </c:pt>
                <c:pt idx="860">
                  <c:v>43334</c:v>
                </c:pt>
                <c:pt idx="861">
                  <c:v>43335</c:v>
                </c:pt>
                <c:pt idx="862">
                  <c:v>43336</c:v>
                </c:pt>
                <c:pt idx="863">
                  <c:v>43339</c:v>
                </c:pt>
                <c:pt idx="864">
                  <c:v>43340</c:v>
                </c:pt>
                <c:pt idx="865">
                  <c:v>43341</c:v>
                </c:pt>
                <c:pt idx="866">
                  <c:v>43342</c:v>
                </c:pt>
                <c:pt idx="867">
                  <c:v>43347</c:v>
                </c:pt>
                <c:pt idx="868">
                  <c:v>43348</c:v>
                </c:pt>
                <c:pt idx="869">
                  <c:v>43349</c:v>
                </c:pt>
                <c:pt idx="870">
                  <c:v>43350</c:v>
                </c:pt>
                <c:pt idx="871">
                  <c:v>43353</c:v>
                </c:pt>
                <c:pt idx="872">
                  <c:v>43354</c:v>
                </c:pt>
                <c:pt idx="873">
                  <c:v>43355</c:v>
                </c:pt>
                <c:pt idx="874">
                  <c:v>43356</c:v>
                </c:pt>
                <c:pt idx="875">
                  <c:v>43357</c:v>
                </c:pt>
                <c:pt idx="876">
                  <c:v>43360</c:v>
                </c:pt>
                <c:pt idx="877">
                  <c:v>43361</c:v>
                </c:pt>
                <c:pt idx="878">
                  <c:v>43362</c:v>
                </c:pt>
                <c:pt idx="879">
                  <c:v>43363</c:v>
                </c:pt>
                <c:pt idx="880">
                  <c:v>43364</c:v>
                </c:pt>
                <c:pt idx="881">
                  <c:v>43367</c:v>
                </c:pt>
                <c:pt idx="882">
                  <c:v>43368</c:v>
                </c:pt>
                <c:pt idx="883">
                  <c:v>43369</c:v>
                </c:pt>
                <c:pt idx="884">
                  <c:v>43370</c:v>
                </c:pt>
                <c:pt idx="885">
                  <c:v>43371</c:v>
                </c:pt>
                <c:pt idx="886">
                  <c:v>43374</c:v>
                </c:pt>
                <c:pt idx="887">
                  <c:v>43375</c:v>
                </c:pt>
                <c:pt idx="888">
                  <c:v>43376</c:v>
                </c:pt>
                <c:pt idx="889">
                  <c:v>43377</c:v>
                </c:pt>
                <c:pt idx="890">
                  <c:v>43378</c:v>
                </c:pt>
                <c:pt idx="891">
                  <c:v>43381</c:v>
                </c:pt>
                <c:pt idx="892">
                  <c:v>43382</c:v>
                </c:pt>
                <c:pt idx="893">
                  <c:v>43383</c:v>
                </c:pt>
                <c:pt idx="894">
                  <c:v>43384</c:v>
                </c:pt>
                <c:pt idx="895">
                  <c:v>43385</c:v>
                </c:pt>
                <c:pt idx="896">
                  <c:v>43388</c:v>
                </c:pt>
                <c:pt idx="897">
                  <c:v>43389</c:v>
                </c:pt>
                <c:pt idx="898">
                  <c:v>43390</c:v>
                </c:pt>
                <c:pt idx="899">
                  <c:v>43391</c:v>
                </c:pt>
                <c:pt idx="900">
                  <c:v>43392</c:v>
                </c:pt>
                <c:pt idx="901">
                  <c:v>43395</c:v>
                </c:pt>
                <c:pt idx="902">
                  <c:v>43396</c:v>
                </c:pt>
                <c:pt idx="903">
                  <c:v>43397</c:v>
                </c:pt>
                <c:pt idx="904">
                  <c:v>43398</c:v>
                </c:pt>
                <c:pt idx="905">
                  <c:v>43399</c:v>
                </c:pt>
                <c:pt idx="906">
                  <c:v>43402</c:v>
                </c:pt>
                <c:pt idx="907">
                  <c:v>43403</c:v>
                </c:pt>
                <c:pt idx="908">
                  <c:v>43404</c:v>
                </c:pt>
                <c:pt idx="909">
                  <c:v>43405</c:v>
                </c:pt>
                <c:pt idx="910">
                  <c:v>43406</c:v>
                </c:pt>
                <c:pt idx="911">
                  <c:v>43409</c:v>
                </c:pt>
                <c:pt idx="912">
                  <c:v>43410</c:v>
                </c:pt>
                <c:pt idx="913">
                  <c:v>43411</c:v>
                </c:pt>
                <c:pt idx="914">
                  <c:v>43412</c:v>
                </c:pt>
                <c:pt idx="915">
                  <c:v>43413</c:v>
                </c:pt>
                <c:pt idx="916">
                  <c:v>43417</c:v>
                </c:pt>
                <c:pt idx="917">
                  <c:v>43418</c:v>
                </c:pt>
                <c:pt idx="918">
                  <c:v>43419</c:v>
                </c:pt>
                <c:pt idx="919">
                  <c:v>43420</c:v>
                </c:pt>
                <c:pt idx="920">
                  <c:v>43423</c:v>
                </c:pt>
                <c:pt idx="921">
                  <c:v>43424</c:v>
                </c:pt>
                <c:pt idx="922">
                  <c:v>43425</c:v>
                </c:pt>
                <c:pt idx="923">
                  <c:v>43426</c:v>
                </c:pt>
                <c:pt idx="924">
                  <c:v>43427</c:v>
                </c:pt>
                <c:pt idx="925">
                  <c:v>43430</c:v>
                </c:pt>
                <c:pt idx="926">
                  <c:v>43431</c:v>
                </c:pt>
                <c:pt idx="927">
                  <c:v>43432</c:v>
                </c:pt>
                <c:pt idx="928">
                  <c:v>43433</c:v>
                </c:pt>
                <c:pt idx="929">
                  <c:v>43434</c:v>
                </c:pt>
                <c:pt idx="930">
                  <c:v>43437</c:v>
                </c:pt>
                <c:pt idx="931">
                  <c:v>43438</c:v>
                </c:pt>
                <c:pt idx="932">
                  <c:v>43439</c:v>
                </c:pt>
                <c:pt idx="933">
                  <c:v>43440</c:v>
                </c:pt>
                <c:pt idx="934">
                  <c:v>43441</c:v>
                </c:pt>
                <c:pt idx="935">
                  <c:v>43444</c:v>
                </c:pt>
                <c:pt idx="936">
                  <c:v>43445</c:v>
                </c:pt>
                <c:pt idx="937">
                  <c:v>43446</c:v>
                </c:pt>
                <c:pt idx="938">
                  <c:v>43447</c:v>
                </c:pt>
                <c:pt idx="939">
                  <c:v>43448</c:v>
                </c:pt>
                <c:pt idx="940">
                  <c:v>43451</c:v>
                </c:pt>
                <c:pt idx="941">
                  <c:v>43452</c:v>
                </c:pt>
                <c:pt idx="942">
                  <c:v>43453</c:v>
                </c:pt>
                <c:pt idx="943">
                  <c:v>43454</c:v>
                </c:pt>
                <c:pt idx="944">
                  <c:v>43455</c:v>
                </c:pt>
                <c:pt idx="945">
                  <c:v>43458</c:v>
                </c:pt>
                <c:pt idx="946">
                  <c:v>43460</c:v>
                </c:pt>
                <c:pt idx="947">
                  <c:v>43461</c:v>
                </c:pt>
                <c:pt idx="948">
                  <c:v>43462</c:v>
                </c:pt>
                <c:pt idx="949">
                  <c:v>43467</c:v>
                </c:pt>
                <c:pt idx="950">
                  <c:v>43468</c:v>
                </c:pt>
                <c:pt idx="951">
                  <c:v>43469</c:v>
                </c:pt>
                <c:pt idx="952">
                  <c:v>43472</c:v>
                </c:pt>
                <c:pt idx="953">
                  <c:v>43473</c:v>
                </c:pt>
                <c:pt idx="954">
                  <c:v>43475</c:v>
                </c:pt>
                <c:pt idx="955">
                  <c:v>43476</c:v>
                </c:pt>
                <c:pt idx="956">
                  <c:v>43479</c:v>
                </c:pt>
                <c:pt idx="957">
                  <c:v>43480</c:v>
                </c:pt>
                <c:pt idx="958">
                  <c:v>43481</c:v>
                </c:pt>
                <c:pt idx="959">
                  <c:v>43482</c:v>
                </c:pt>
                <c:pt idx="960">
                  <c:v>43483</c:v>
                </c:pt>
                <c:pt idx="961">
                  <c:v>43486</c:v>
                </c:pt>
                <c:pt idx="962">
                  <c:v>43487</c:v>
                </c:pt>
                <c:pt idx="963">
                  <c:v>43488</c:v>
                </c:pt>
                <c:pt idx="964">
                  <c:v>43489</c:v>
                </c:pt>
                <c:pt idx="965">
                  <c:v>43490</c:v>
                </c:pt>
                <c:pt idx="966">
                  <c:v>43493</c:v>
                </c:pt>
                <c:pt idx="967">
                  <c:v>43494</c:v>
                </c:pt>
                <c:pt idx="968">
                  <c:v>43495</c:v>
                </c:pt>
                <c:pt idx="969">
                  <c:v>43496</c:v>
                </c:pt>
                <c:pt idx="970">
                  <c:v>43497</c:v>
                </c:pt>
                <c:pt idx="971">
                  <c:v>43507</c:v>
                </c:pt>
                <c:pt idx="972">
                  <c:v>43508</c:v>
                </c:pt>
                <c:pt idx="973">
                  <c:v>43509</c:v>
                </c:pt>
                <c:pt idx="974">
                  <c:v>43510</c:v>
                </c:pt>
                <c:pt idx="975">
                  <c:v>43511</c:v>
                </c:pt>
                <c:pt idx="976">
                  <c:v>43514</c:v>
                </c:pt>
                <c:pt idx="977">
                  <c:v>43515</c:v>
                </c:pt>
                <c:pt idx="978">
                  <c:v>43516</c:v>
                </c:pt>
                <c:pt idx="979">
                  <c:v>43517</c:v>
                </c:pt>
                <c:pt idx="980">
                  <c:v>43518</c:v>
                </c:pt>
                <c:pt idx="981">
                  <c:v>43521</c:v>
                </c:pt>
                <c:pt idx="982">
                  <c:v>43522</c:v>
                </c:pt>
                <c:pt idx="983">
                  <c:v>43523</c:v>
                </c:pt>
                <c:pt idx="984">
                  <c:v>43525</c:v>
                </c:pt>
                <c:pt idx="985">
                  <c:v>43528</c:v>
                </c:pt>
                <c:pt idx="986">
                  <c:v>43529</c:v>
                </c:pt>
                <c:pt idx="987">
                  <c:v>43530</c:v>
                </c:pt>
                <c:pt idx="988">
                  <c:v>43531</c:v>
                </c:pt>
                <c:pt idx="989">
                  <c:v>43532</c:v>
                </c:pt>
                <c:pt idx="990">
                  <c:v>43535</c:v>
                </c:pt>
                <c:pt idx="991">
                  <c:v>43536</c:v>
                </c:pt>
                <c:pt idx="992">
                  <c:v>43537</c:v>
                </c:pt>
                <c:pt idx="993">
                  <c:v>43539</c:v>
                </c:pt>
                <c:pt idx="994">
                  <c:v>43542</c:v>
                </c:pt>
                <c:pt idx="995">
                  <c:v>43543</c:v>
                </c:pt>
                <c:pt idx="996">
                  <c:v>43544</c:v>
                </c:pt>
                <c:pt idx="997">
                  <c:v>43545</c:v>
                </c:pt>
                <c:pt idx="998">
                  <c:v>43546</c:v>
                </c:pt>
                <c:pt idx="999">
                  <c:v>43549</c:v>
                </c:pt>
                <c:pt idx="1000">
                  <c:v>43550</c:v>
                </c:pt>
                <c:pt idx="1001">
                  <c:v>43551</c:v>
                </c:pt>
                <c:pt idx="1002">
                  <c:v>43552</c:v>
                </c:pt>
                <c:pt idx="1003">
                  <c:v>43553</c:v>
                </c:pt>
                <c:pt idx="1004">
                  <c:v>43556</c:v>
                </c:pt>
                <c:pt idx="1005">
                  <c:v>43557</c:v>
                </c:pt>
                <c:pt idx="1006">
                  <c:v>43558</c:v>
                </c:pt>
                <c:pt idx="1007">
                  <c:v>43559</c:v>
                </c:pt>
                <c:pt idx="1008">
                  <c:v>43560</c:v>
                </c:pt>
                <c:pt idx="1009">
                  <c:v>43563</c:v>
                </c:pt>
                <c:pt idx="1010">
                  <c:v>43564</c:v>
                </c:pt>
                <c:pt idx="1011">
                  <c:v>43565</c:v>
                </c:pt>
                <c:pt idx="1012">
                  <c:v>43571</c:v>
                </c:pt>
                <c:pt idx="1013">
                  <c:v>43572</c:v>
                </c:pt>
                <c:pt idx="1014">
                  <c:v>43573</c:v>
                </c:pt>
                <c:pt idx="1015">
                  <c:v>43574</c:v>
                </c:pt>
                <c:pt idx="1016">
                  <c:v>43577</c:v>
                </c:pt>
                <c:pt idx="1017">
                  <c:v>43578</c:v>
                </c:pt>
                <c:pt idx="1018">
                  <c:v>43579</c:v>
                </c:pt>
                <c:pt idx="1019">
                  <c:v>43580</c:v>
                </c:pt>
                <c:pt idx="1020">
                  <c:v>43581</c:v>
                </c:pt>
                <c:pt idx="1021">
                  <c:v>43587</c:v>
                </c:pt>
                <c:pt idx="1022">
                  <c:v>43588</c:v>
                </c:pt>
                <c:pt idx="1023">
                  <c:v>43591</c:v>
                </c:pt>
                <c:pt idx="1024">
                  <c:v>43592</c:v>
                </c:pt>
                <c:pt idx="1025">
                  <c:v>43593</c:v>
                </c:pt>
                <c:pt idx="1026">
                  <c:v>43594</c:v>
                </c:pt>
                <c:pt idx="1027">
                  <c:v>43595</c:v>
                </c:pt>
                <c:pt idx="1028">
                  <c:v>43598</c:v>
                </c:pt>
                <c:pt idx="1029">
                  <c:v>43599</c:v>
                </c:pt>
                <c:pt idx="1030">
                  <c:v>43600</c:v>
                </c:pt>
                <c:pt idx="1031">
                  <c:v>43602</c:v>
                </c:pt>
                <c:pt idx="1032">
                  <c:v>43605</c:v>
                </c:pt>
                <c:pt idx="1033">
                  <c:v>43606</c:v>
                </c:pt>
                <c:pt idx="1034">
                  <c:v>43607</c:v>
                </c:pt>
                <c:pt idx="1035">
                  <c:v>43608</c:v>
                </c:pt>
                <c:pt idx="1036">
                  <c:v>43609</c:v>
                </c:pt>
                <c:pt idx="1037">
                  <c:v>43612</c:v>
                </c:pt>
                <c:pt idx="1038">
                  <c:v>43613</c:v>
                </c:pt>
                <c:pt idx="1039">
                  <c:v>43614</c:v>
                </c:pt>
                <c:pt idx="1040">
                  <c:v>43615</c:v>
                </c:pt>
                <c:pt idx="1041">
                  <c:v>43616</c:v>
                </c:pt>
                <c:pt idx="1042">
                  <c:v>43619</c:v>
                </c:pt>
                <c:pt idx="1043">
                  <c:v>43620</c:v>
                </c:pt>
                <c:pt idx="1044">
                  <c:v>43621</c:v>
                </c:pt>
                <c:pt idx="1045">
                  <c:v>43622</c:v>
                </c:pt>
                <c:pt idx="1046">
                  <c:v>43623</c:v>
                </c:pt>
                <c:pt idx="1047">
                  <c:v>43626</c:v>
                </c:pt>
                <c:pt idx="1048">
                  <c:v>43627</c:v>
                </c:pt>
                <c:pt idx="1049">
                  <c:v>43628</c:v>
                </c:pt>
                <c:pt idx="1050">
                  <c:v>43629</c:v>
                </c:pt>
                <c:pt idx="1051">
                  <c:v>43630</c:v>
                </c:pt>
                <c:pt idx="1052">
                  <c:v>43633</c:v>
                </c:pt>
                <c:pt idx="1053">
                  <c:v>43634</c:v>
                </c:pt>
                <c:pt idx="1054">
                  <c:v>43635</c:v>
                </c:pt>
                <c:pt idx="1055">
                  <c:v>43636</c:v>
                </c:pt>
                <c:pt idx="1056">
                  <c:v>43637</c:v>
                </c:pt>
                <c:pt idx="1057">
                  <c:v>43640</c:v>
                </c:pt>
                <c:pt idx="1058">
                  <c:v>43641</c:v>
                </c:pt>
                <c:pt idx="1059">
                  <c:v>43642</c:v>
                </c:pt>
                <c:pt idx="1060">
                  <c:v>43643</c:v>
                </c:pt>
                <c:pt idx="1061">
                  <c:v>43644</c:v>
                </c:pt>
                <c:pt idx="1062">
                  <c:v>43647</c:v>
                </c:pt>
                <c:pt idx="1063">
                  <c:v>43648</c:v>
                </c:pt>
                <c:pt idx="1064">
                  <c:v>43649</c:v>
                </c:pt>
                <c:pt idx="1065">
                  <c:v>43650</c:v>
                </c:pt>
                <c:pt idx="1066">
                  <c:v>43651</c:v>
                </c:pt>
                <c:pt idx="1067">
                  <c:v>43654</c:v>
                </c:pt>
                <c:pt idx="1068">
                  <c:v>43655</c:v>
                </c:pt>
                <c:pt idx="1069">
                  <c:v>43656</c:v>
                </c:pt>
                <c:pt idx="1070">
                  <c:v>43657</c:v>
                </c:pt>
                <c:pt idx="1071">
                  <c:v>43658</c:v>
                </c:pt>
                <c:pt idx="1072">
                  <c:v>43661</c:v>
                </c:pt>
                <c:pt idx="1073">
                  <c:v>43662</c:v>
                </c:pt>
                <c:pt idx="1074">
                  <c:v>43664</c:v>
                </c:pt>
                <c:pt idx="1075">
                  <c:v>43665</c:v>
                </c:pt>
                <c:pt idx="1076">
                  <c:v>43668</c:v>
                </c:pt>
                <c:pt idx="1077">
                  <c:v>43669</c:v>
                </c:pt>
                <c:pt idx="1078">
                  <c:v>43670</c:v>
                </c:pt>
                <c:pt idx="1079">
                  <c:v>43671</c:v>
                </c:pt>
                <c:pt idx="1080">
                  <c:v>43672</c:v>
                </c:pt>
                <c:pt idx="1081">
                  <c:v>43675</c:v>
                </c:pt>
                <c:pt idx="1082">
                  <c:v>43676</c:v>
                </c:pt>
                <c:pt idx="1083">
                  <c:v>43677</c:v>
                </c:pt>
                <c:pt idx="1084">
                  <c:v>43678</c:v>
                </c:pt>
                <c:pt idx="1085">
                  <c:v>43679</c:v>
                </c:pt>
                <c:pt idx="1086">
                  <c:v>43682</c:v>
                </c:pt>
                <c:pt idx="1087">
                  <c:v>43683</c:v>
                </c:pt>
                <c:pt idx="1088">
                  <c:v>43684</c:v>
                </c:pt>
                <c:pt idx="1089">
                  <c:v>43685</c:v>
                </c:pt>
                <c:pt idx="1090">
                  <c:v>43686</c:v>
                </c:pt>
                <c:pt idx="1091">
                  <c:v>43689</c:v>
                </c:pt>
                <c:pt idx="1092">
                  <c:v>43690</c:v>
                </c:pt>
                <c:pt idx="1093">
                  <c:v>43691</c:v>
                </c:pt>
                <c:pt idx="1094">
                  <c:v>43692</c:v>
                </c:pt>
                <c:pt idx="1095">
                  <c:v>43693</c:v>
                </c:pt>
                <c:pt idx="1096">
                  <c:v>43696</c:v>
                </c:pt>
                <c:pt idx="1097">
                  <c:v>43697</c:v>
                </c:pt>
                <c:pt idx="1098">
                  <c:v>43698</c:v>
                </c:pt>
                <c:pt idx="1099">
                  <c:v>43699</c:v>
                </c:pt>
                <c:pt idx="1100">
                  <c:v>43700</c:v>
                </c:pt>
                <c:pt idx="1101">
                  <c:v>43703</c:v>
                </c:pt>
                <c:pt idx="1102">
                  <c:v>43704</c:v>
                </c:pt>
                <c:pt idx="1103">
                  <c:v>43705</c:v>
                </c:pt>
                <c:pt idx="1104">
                  <c:v>43706</c:v>
                </c:pt>
                <c:pt idx="1105">
                  <c:v>43707</c:v>
                </c:pt>
                <c:pt idx="1106">
                  <c:v>43711</c:v>
                </c:pt>
                <c:pt idx="1107">
                  <c:v>43712</c:v>
                </c:pt>
                <c:pt idx="1108">
                  <c:v>43713</c:v>
                </c:pt>
                <c:pt idx="1109">
                  <c:v>43714</c:v>
                </c:pt>
                <c:pt idx="1110">
                  <c:v>43718</c:v>
                </c:pt>
                <c:pt idx="1111">
                  <c:v>43719</c:v>
                </c:pt>
                <c:pt idx="1112">
                  <c:v>43720</c:v>
                </c:pt>
                <c:pt idx="1113">
                  <c:v>43721</c:v>
                </c:pt>
                <c:pt idx="1114">
                  <c:v>43724</c:v>
                </c:pt>
                <c:pt idx="1115">
                  <c:v>43725</c:v>
                </c:pt>
                <c:pt idx="1116">
                  <c:v>43726</c:v>
                </c:pt>
                <c:pt idx="1117">
                  <c:v>43727</c:v>
                </c:pt>
                <c:pt idx="1118">
                  <c:v>43728</c:v>
                </c:pt>
                <c:pt idx="1119">
                  <c:v>43731</c:v>
                </c:pt>
                <c:pt idx="1120">
                  <c:v>43732</c:v>
                </c:pt>
                <c:pt idx="1121">
                  <c:v>43733</c:v>
                </c:pt>
                <c:pt idx="1122">
                  <c:v>43734</c:v>
                </c:pt>
                <c:pt idx="1123">
                  <c:v>43735</c:v>
                </c:pt>
                <c:pt idx="1124">
                  <c:v>43738</c:v>
                </c:pt>
                <c:pt idx="1125">
                  <c:v>43739</c:v>
                </c:pt>
                <c:pt idx="1126">
                  <c:v>43740</c:v>
                </c:pt>
                <c:pt idx="1127">
                  <c:v>43741</c:v>
                </c:pt>
                <c:pt idx="1128">
                  <c:v>43742</c:v>
                </c:pt>
                <c:pt idx="1129">
                  <c:v>43745</c:v>
                </c:pt>
                <c:pt idx="1130">
                  <c:v>43746</c:v>
                </c:pt>
                <c:pt idx="1131">
                  <c:v>43747</c:v>
                </c:pt>
                <c:pt idx="1132">
                  <c:v>43748</c:v>
                </c:pt>
                <c:pt idx="1133">
                  <c:v>43749</c:v>
                </c:pt>
                <c:pt idx="1134">
                  <c:v>43752</c:v>
                </c:pt>
                <c:pt idx="1135">
                  <c:v>43753</c:v>
                </c:pt>
                <c:pt idx="1136">
                  <c:v>43754</c:v>
                </c:pt>
                <c:pt idx="1137">
                  <c:v>43755</c:v>
                </c:pt>
                <c:pt idx="1138">
                  <c:v>43760</c:v>
                </c:pt>
                <c:pt idx="1139">
                  <c:v>43761</c:v>
                </c:pt>
                <c:pt idx="1140">
                  <c:v>43762</c:v>
                </c:pt>
                <c:pt idx="1141">
                  <c:v>43763</c:v>
                </c:pt>
                <c:pt idx="1142">
                  <c:v>43766</c:v>
                </c:pt>
                <c:pt idx="1143">
                  <c:v>43767</c:v>
                </c:pt>
                <c:pt idx="1144">
                  <c:v>43768</c:v>
                </c:pt>
                <c:pt idx="1145">
                  <c:v>43769</c:v>
                </c:pt>
                <c:pt idx="1146">
                  <c:v>43770</c:v>
                </c:pt>
                <c:pt idx="1147">
                  <c:v>43773</c:v>
                </c:pt>
                <c:pt idx="1148">
                  <c:v>43774</c:v>
                </c:pt>
                <c:pt idx="1149">
                  <c:v>43775</c:v>
                </c:pt>
                <c:pt idx="1150">
                  <c:v>43776</c:v>
                </c:pt>
                <c:pt idx="1151">
                  <c:v>43780</c:v>
                </c:pt>
                <c:pt idx="1152">
                  <c:v>43782</c:v>
                </c:pt>
                <c:pt idx="1153">
                  <c:v>43783</c:v>
                </c:pt>
                <c:pt idx="1154">
                  <c:v>43784</c:v>
                </c:pt>
                <c:pt idx="1155">
                  <c:v>43787</c:v>
                </c:pt>
                <c:pt idx="1156">
                  <c:v>43788</c:v>
                </c:pt>
                <c:pt idx="1157">
                  <c:v>43789</c:v>
                </c:pt>
                <c:pt idx="1158">
                  <c:v>43790</c:v>
                </c:pt>
                <c:pt idx="1159">
                  <c:v>43791</c:v>
                </c:pt>
                <c:pt idx="1160">
                  <c:v>43794</c:v>
                </c:pt>
                <c:pt idx="1161">
                  <c:v>43795</c:v>
                </c:pt>
                <c:pt idx="1162">
                  <c:v>43796</c:v>
                </c:pt>
                <c:pt idx="1163">
                  <c:v>43797</c:v>
                </c:pt>
                <c:pt idx="1164">
                  <c:v>43798</c:v>
                </c:pt>
                <c:pt idx="1165">
                  <c:v>43801</c:v>
                </c:pt>
                <c:pt idx="1166">
                  <c:v>43802</c:v>
                </c:pt>
                <c:pt idx="1167">
                  <c:v>43803</c:v>
                </c:pt>
                <c:pt idx="1168">
                  <c:v>43804</c:v>
                </c:pt>
                <c:pt idx="1169">
                  <c:v>43805</c:v>
                </c:pt>
                <c:pt idx="1170">
                  <c:v>43808</c:v>
                </c:pt>
                <c:pt idx="1171">
                  <c:v>43809</c:v>
                </c:pt>
                <c:pt idx="1172">
                  <c:v>43810</c:v>
                </c:pt>
                <c:pt idx="1173">
                  <c:v>43811</c:v>
                </c:pt>
                <c:pt idx="1174">
                  <c:v>43812</c:v>
                </c:pt>
                <c:pt idx="1175">
                  <c:v>43815</c:v>
                </c:pt>
                <c:pt idx="1176">
                  <c:v>43816</c:v>
                </c:pt>
                <c:pt idx="1177">
                  <c:v>43817</c:v>
                </c:pt>
                <c:pt idx="1178">
                  <c:v>43818</c:v>
                </c:pt>
                <c:pt idx="1179">
                  <c:v>43819</c:v>
                </c:pt>
                <c:pt idx="1180">
                  <c:v>43822</c:v>
                </c:pt>
                <c:pt idx="1181">
                  <c:v>43823</c:v>
                </c:pt>
                <c:pt idx="1182">
                  <c:v>43824</c:v>
                </c:pt>
                <c:pt idx="1183">
                  <c:v>43825</c:v>
                </c:pt>
                <c:pt idx="1184">
                  <c:v>43826</c:v>
                </c:pt>
                <c:pt idx="1185">
                  <c:v>43829</c:v>
                </c:pt>
                <c:pt idx="1186">
                  <c:v>43832</c:v>
                </c:pt>
                <c:pt idx="1187">
                  <c:v>43833</c:v>
                </c:pt>
                <c:pt idx="1188">
                  <c:v>43836</c:v>
                </c:pt>
                <c:pt idx="1189">
                  <c:v>43837</c:v>
                </c:pt>
                <c:pt idx="1190">
                  <c:v>43838</c:v>
                </c:pt>
                <c:pt idx="1191">
                  <c:v>43839</c:v>
                </c:pt>
                <c:pt idx="1192">
                  <c:v>43840</c:v>
                </c:pt>
                <c:pt idx="1193">
                  <c:v>43843</c:v>
                </c:pt>
                <c:pt idx="1194">
                  <c:v>43844</c:v>
                </c:pt>
                <c:pt idx="1195">
                  <c:v>43845</c:v>
                </c:pt>
                <c:pt idx="1196">
                  <c:v>43846</c:v>
                </c:pt>
                <c:pt idx="1197">
                  <c:v>43847</c:v>
                </c:pt>
                <c:pt idx="1198">
                  <c:v>43850</c:v>
                </c:pt>
                <c:pt idx="1199">
                  <c:v>43851</c:v>
                </c:pt>
                <c:pt idx="1200">
                  <c:v>43852</c:v>
                </c:pt>
                <c:pt idx="1201">
                  <c:v>43860</c:v>
                </c:pt>
                <c:pt idx="1202">
                  <c:v>43861</c:v>
                </c:pt>
                <c:pt idx="1203">
                  <c:v>43864</c:v>
                </c:pt>
                <c:pt idx="1204">
                  <c:v>43865</c:v>
                </c:pt>
                <c:pt idx="1205">
                  <c:v>43866</c:v>
                </c:pt>
                <c:pt idx="1206">
                  <c:v>43867</c:v>
                </c:pt>
                <c:pt idx="1207">
                  <c:v>43868</c:v>
                </c:pt>
                <c:pt idx="1208">
                  <c:v>43871</c:v>
                </c:pt>
                <c:pt idx="1209">
                  <c:v>43872</c:v>
                </c:pt>
                <c:pt idx="1210">
                  <c:v>43873</c:v>
                </c:pt>
                <c:pt idx="1211">
                  <c:v>43874</c:v>
                </c:pt>
                <c:pt idx="1212">
                  <c:v>43875</c:v>
                </c:pt>
                <c:pt idx="1213">
                  <c:v>43878</c:v>
                </c:pt>
                <c:pt idx="1214">
                  <c:v>43879</c:v>
                </c:pt>
                <c:pt idx="1215">
                  <c:v>43880</c:v>
                </c:pt>
                <c:pt idx="1216">
                  <c:v>43881</c:v>
                </c:pt>
                <c:pt idx="1217">
                  <c:v>43882</c:v>
                </c:pt>
                <c:pt idx="1218">
                  <c:v>43885</c:v>
                </c:pt>
                <c:pt idx="1219">
                  <c:v>43886</c:v>
                </c:pt>
                <c:pt idx="1220">
                  <c:v>43887</c:v>
                </c:pt>
                <c:pt idx="1221">
                  <c:v>43888</c:v>
                </c:pt>
                <c:pt idx="1222">
                  <c:v>43889</c:v>
                </c:pt>
                <c:pt idx="1223">
                  <c:v>43892</c:v>
                </c:pt>
                <c:pt idx="1224">
                  <c:v>43893</c:v>
                </c:pt>
                <c:pt idx="1225">
                  <c:v>43894</c:v>
                </c:pt>
                <c:pt idx="1226">
                  <c:v>43895</c:v>
                </c:pt>
                <c:pt idx="1227">
                  <c:v>43896</c:v>
                </c:pt>
                <c:pt idx="1228">
                  <c:v>43899</c:v>
                </c:pt>
                <c:pt idx="1229">
                  <c:v>43900</c:v>
                </c:pt>
                <c:pt idx="1230">
                  <c:v>43901</c:v>
                </c:pt>
                <c:pt idx="1231">
                  <c:v>43902</c:v>
                </c:pt>
                <c:pt idx="1232">
                  <c:v>43903</c:v>
                </c:pt>
                <c:pt idx="1233">
                  <c:v>43906</c:v>
                </c:pt>
                <c:pt idx="1234">
                  <c:v>43907</c:v>
                </c:pt>
                <c:pt idx="1235">
                  <c:v>43908</c:v>
                </c:pt>
                <c:pt idx="1236">
                  <c:v>43909</c:v>
                </c:pt>
                <c:pt idx="1237">
                  <c:v>43910</c:v>
                </c:pt>
                <c:pt idx="1238">
                  <c:v>43913</c:v>
                </c:pt>
                <c:pt idx="1239">
                  <c:v>43914</c:v>
                </c:pt>
                <c:pt idx="1240">
                  <c:v>43915</c:v>
                </c:pt>
                <c:pt idx="1241">
                  <c:v>43916</c:v>
                </c:pt>
                <c:pt idx="1242">
                  <c:v>43917</c:v>
                </c:pt>
                <c:pt idx="1243">
                  <c:v>43920</c:v>
                </c:pt>
                <c:pt idx="1244">
                  <c:v>43921</c:v>
                </c:pt>
                <c:pt idx="1245">
                  <c:v>43922</c:v>
                </c:pt>
                <c:pt idx="1246">
                  <c:v>43924</c:v>
                </c:pt>
                <c:pt idx="1247">
                  <c:v>43927</c:v>
                </c:pt>
                <c:pt idx="1248">
                  <c:v>43928</c:v>
                </c:pt>
                <c:pt idx="1249">
                  <c:v>43929</c:v>
                </c:pt>
                <c:pt idx="1250">
                  <c:v>43930</c:v>
                </c:pt>
                <c:pt idx="1251">
                  <c:v>43931</c:v>
                </c:pt>
                <c:pt idx="1252">
                  <c:v>43934</c:v>
                </c:pt>
                <c:pt idx="1253">
                  <c:v>43935</c:v>
                </c:pt>
                <c:pt idx="1254">
                  <c:v>43936</c:v>
                </c:pt>
                <c:pt idx="1255">
                  <c:v>43937</c:v>
                </c:pt>
                <c:pt idx="1256">
                  <c:v>43938</c:v>
                </c:pt>
                <c:pt idx="1257">
                  <c:v>43941</c:v>
                </c:pt>
                <c:pt idx="1258">
                  <c:v>43942</c:v>
                </c:pt>
                <c:pt idx="1259">
                  <c:v>43943</c:v>
                </c:pt>
                <c:pt idx="1260">
                  <c:v>43944</c:v>
                </c:pt>
                <c:pt idx="1261">
                  <c:v>43945</c:v>
                </c:pt>
                <c:pt idx="1262">
                  <c:v>43948</c:v>
                </c:pt>
                <c:pt idx="1263">
                  <c:v>43949</c:v>
                </c:pt>
                <c:pt idx="1264">
                  <c:v>43950</c:v>
                </c:pt>
                <c:pt idx="1265">
                  <c:v>43955</c:v>
                </c:pt>
                <c:pt idx="1266">
                  <c:v>43956</c:v>
                </c:pt>
                <c:pt idx="1267">
                  <c:v>43957</c:v>
                </c:pt>
                <c:pt idx="1268">
                  <c:v>43958</c:v>
                </c:pt>
                <c:pt idx="1269">
                  <c:v>43959</c:v>
                </c:pt>
                <c:pt idx="1270">
                  <c:v>43962</c:v>
                </c:pt>
                <c:pt idx="1271">
                  <c:v>43963</c:v>
                </c:pt>
                <c:pt idx="1272">
                  <c:v>43964</c:v>
                </c:pt>
                <c:pt idx="1273">
                  <c:v>43965</c:v>
                </c:pt>
                <c:pt idx="1274">
                  <c:v>43966</c:v>
                </c:pt>
                <c:pt idx="1275">
                  <c:v>43969</c:v>
                </c:pt>
                <c:pt idx="1276">
                  <c:v>43970</c:v>
                </c:pt>
                <c:pt idx="1277">
                  <c:v>43971</c:v>
                </c:pt>
                <c:pt idx="1278">
                  <c:v>43972</c:v>
                </c:pt>
                <c:pt idx="1279">
                  <c:v>43973</c:v>
                </c:pt>
                <c:pt idx="1280">
                  <c:v>43976</c:v>
                </c:pt>
                <c:pt idx="1281">
                  <c:v>43977</c:v>
                </c:pt>
                <c:pt idx="1282">
                  <c:v>43978</c:v>
                </c:pt>
                <c:pt idx="1283">
                  <c:v>43979</c:v>
                </c:pt>
                <c:pt idx="1284">
                  <c:v>43980</c:v>
                </c:pt>
                <c:pt idx="1285">
                  <c:v>43983</c:v>
                </c:pt>
                <c:pt idx="1286">
                  <c:v>43984</c:v>
                </c:pt>
                <c:pt idx="1287">
                  <c:v>43985</c:v>
                </c:pt>
                <c:pt idx="1288">
                  <c:v>43986</c:v>
                </c:pt>
                <c:pt idx="1289">
                  <c:v>43987</c:v>
                </c:pt>
                <c:pt idx="1290">
                  <c:v>43990</c:v>
                </c:pt>
                <c:pt idx="1291">
                  <c:v>43991</c:v>
                </c:pt>
                <c:pt idx="1292">
                  <c:v>43992</c:v>
                </c:pt>
                <c:pt idx="1293">
                  <c:v>43993</c:v>
                </c:pt>
                <c:pt idx="1294">
                  <c:v>43994</c:v>
                </c:pt>
                <c:pt idx="1295">
                  <c:v>43997</c:v>
                </c:pt>
                <c:pt idx="1296">
                  <c:v>43998</c:v>
                </c:pt>
                <c:pt idx="1297">
                  <c:v>43999</c:v>
                </c:pt>
                <c:pt idx="1298">
                  <c:v>44000</c:v>
                </c:pt>
                <c:pt idx="1299">
                  <c:v>44001</c:v>
                </c:pt>
                <c:pt idx="1300">
                  <c:v>44004</c:v>
                </c:pt>
                <c:pt idx="1301">
                  <c:v>44005</c:v>
                </c:pt>
                <c:pt idx="1302">
                  <c:v>44006</c:v>
                </c:pt>
                <c:pt idx="1303">
                  <c:v>44007</c:v>
                </c:pt>
                <c:pt idx="1304">
                  <c:v>44008</c:v>
                </c:pt>
                <c:pt idx="1305">
                  <c:v>44011</c:v>
                </c:pt>
                <c:pt idx="1306">
                  <c:v>44012</c:v>
                </c:pt>
                <c:pt idx="1307">
                  <c:v>44013</c:v>
                </c:pt>
                <c:pt idx="1308">
                  <c:v>44013</c:v>
                </c:pt>
                <c:pt idx="1309">
                  <c:v>44014</c:v>
                </c:pt>
                <c:pt idx="1310">
                  <c:v>44015</c:v>
                </c:pt>
                <c:pt idx="1311">
                  <c:v>44018</c:v>
                </c:pt>
                <c:pt idx="1312">
                  <c:v>44019</c:v>
                </c:pt>
                <c:pt idx="1313">
                  <c:v>44020</c:v>
                </c:pt>
                <c:pt idx="1314">
                  <c:v>44021</c:v>
                </c:pt>
                <c:pt idx="1315">
                  <c:v>44022</c:v>
                </c:pt>
                <c:pt idx="1316">
                  <c:v>44025</c:v>
                </c:pt>
                <c:pt idx="1317">
                  <c:v>44026</c:v>
                </c:pt>
                <c:pt idx="1318">
                  <c:v>44027</c:v>
                </c:pt>
                <c:pt idx="1319">
                  <c:v>44028</c:v>
                </c:pt>
                <c:pt idx="1320">
                  <c:v>44029</c:v>
                </c:pt>
                <c:pt idx="1321">
                  <c:v>44032</c:v>
                </c:pt>
                <c:pt idx="1322">
                  <c:v>44033</c:v>
                </c:pt>
                <c:pt idx="1323">
                  <c:v>44034</c:v>
                </c:pt>
                <c:pt idx="1324">
                  <c:v>44035</c:v>
                </c:pt>
                <c:pt idx="1325">
                  <c:v>44036</c:v>
                </c:pt>
                <c:pt idx="1326">
                  <c:v>44039</c:v>
                </c:pt>
                <c:pt idx="1327">
                  <c:v>44040</c:v>
                </c:pt>
                <c:pt idx="1328">
                  <c:v>44041</c:v>
                </c:pt>
                <c:pt idx="1329">
                  <c:v>44042</c:v>
                </c:pt>
                <c:pt idx="1330">
                  <c:v>44043</c:v>
                </c:pt>
                <c:pt idx="1331">
                  <c:v>44046</c:v>
                </c:pt>
                <c:pt idx="1332">
                  <c:v>44047</c:v>
                </c:pt>
                <c:pt idx="1333">
                  <c:v>44048</c:v>
                </c:pt>
                <c:pt idx="1334">
                  <c:v>44049</c:v>
                </c:pt>
                <c:pt idx="1335">
                  <c:v>44050</c:v>
                </c:pt>
                <c:pt idx="1336">
                  <c:v>44053</c:v>
                </c:pt>
                <c:pt idx="1337">
                  <c:v>44054</c:v>
                </c:pt>
                <c:pt idx="1338">
                  <c:v>44055</c:v>
                </c:pt>
                <c:pt idx="1339">
                  <c:v>44056</c:v>
                </c:pt>
                <c:pt idx="1340">
                  <c:v>44057</c:v>
                </c:pt>
                <c:pt idx="1341">
                  <c:v>44060</c:v>
                </c:pt>
                <c:pt idx="1342">
                  <c:v>44061</c:v>
                </c:pt>
                <c:pt idx="1343">
                  <c:v>44062</c:v>
                </c:pt>
                <c:pt idx="1344">
                  <c:v>44063</c:v>
                </c:pt>
                <c:pt idx="1345">
                  <c:v>44064</c:v>
                </c:pt>
                <c:pt idx="1346">
                  <c:v>44067</c:v>
                </c:pt>
                <c:pt idx="1347">
                  <c:v>44068</c:v>
                </c:pt>
                <c:pt idx="1348">
                  <c:v>44069</c:v>
                </c:pt>
                <c:pt idx="1349">
                  <c:v>44070</c:v>
                </c:pt>
                <c:pt idx="1350">
                  <c:v>44071</c:v>
                </c:pt>
                <c:pt idx="1351">
                  <c:v>44074</c:v>
                </c:pt>
                <c:pt idx="1352">
                  <c:v>44075</c:v>
                </c:pt>
                <c:pt idx="1353">
                  <c:v>44077</c:v>
                </c:pt>
                <c:pt idx="1354">
                  <c:v>44078</c:v>
                </c:pt>
                <c:pt idx="1355">
                  <c:v>44081</c:v>
                </c:pt>
                <c:pt idx="1356">
                  <c:v>44082</c:v>
                </c:pt>
                <c:pt idx="1357">
                  <c:v>44083</c:v>
                </c:pt>
                <c:pt idx="1358">
                  <c:v>44084</c:v>
                </c:pt>
                <c:pt idx="1359">
                  <c:v>44085</c:v>
                </c:pt>
                <c:pt idx="1360">
                  <c:v>44088</c:v>
                </c:pt>
                <c:pt idx="1361">
                  <c:v>44089</c:v>
                </c:pt>
                <c:pt idx="1362">
                  <c:v>44090</c:v>
                </c:pt>
                <c:pt idx="1363">
                  <c:v>44091</c:v>
                </c:pt>
                <c:pt idx="1364">
                  <c:v>44092</c:v>
                </c:pt>
                <c:pt idx="1365">
                  <c:v>44095</c:v>
                </c:pt>
                <c:pt idx="1366">
                  <c:v>44096</c:v>
                </c:pt>
                <c:pt idx="1367">
                  <c:v>44097</c:v>
                </c:pt>
                <c:pt idx="1368">
                  <c:v>44098</c:v>
                </c:pt>
                <c:pt idx="1369">
                  <c:v>44099</c:v>
                </c:pt>
                <c:pt idx="1370">
                  <c:v>44102</c:v>
                </c:pt>
                <c:pt idx="1371">
                  <c:v>44103</c:v>
                </c:pt>
                <c:pt idx="1372">
                  <c:v>44104</c:v>
                </c:pt>
                <c:pt idx="1373">
                  <c:v>44105</c:v>
                </c:pt>
                <c:pt idx="1374">
                  <c:v>44106</c:v>
                </c:pt>
                <c:pt idx="1375">
                  <c:v>44109</c:v>
                </c:pt>
                <c:pt idx="1376">
                  <c:v>44110</c:v>
                </c:pt>
                <c:pt idx="1377">
                  <c:v>44111</c:v>
                </c:pt>
                <c:pt idx="1378">
                  <c:v>44112</c:v>
                </c:pt>
                <c:pt idx="1379">
                  <c:v>44113</c:v>
                </c:pt>
                <c:pt idx="1380">
                  <c:v>44116</c:v>
                </c:pt>
                <c:pt idx="1381">
                  <c:v>44117</c:v>
                </c:pt>
                <c:pt idx="1382">
                  <c:v>44118</c:v>
                </c:pt>
                <c:pt idx="1383">
                  <c:v>44119</c:v>
                </c:pt>
                <c:pt idx="1384">
                  <c:v>44120</c:v>
                </c:pt>
                <c:pt idx="1385">
                  <c:v>44123</c:v>
                </c:pt>
                <c:pt idx="1386">
                  <c:v>44124</c:v>
                </c:pt>
                <c:pt idx="1387">
                  <c:v>44125</c:v>
                </c:pt>
                <c:pt idx="1388">
                  <c:v>44126</c:v>
                </c:pt>
                <c:pt idx="1389">
                  <c:v>44127</c:v>
                </c:pt>
                <c:pt idx="1390">
                  <c:v>44130</c:v>
                </c:pt>
                <c:pt idx="1391">
                  <c:v>44131</c:v>
                </c:pt>
                <c:pt idx="1392">
                  <c:v>44132</c:v>
                </c:pt>
                <c:pt idx="1393">
                  <c:v>44133</c:v>
                </c:pt>
                <c:pt idx="1394">
                  <c:v>44134</c:v>
                </c:pt>
                <c:pt idx="1395">
                  <c:v>44137</c:v>
                </c:pt>
                <c:pt idx="1396">
                  <c:v>44138</c:v>
                </c:pt>
                <c:pt idx="1397">
                  <c:v>44139</c:v>
                </c:pt>
                <c:pt idx="1398">
                  <c:v>44140</c:v>
                </c:pt>
                <c:pt idx="1399">
                  <c:v>44141</c:v>
                </c:pt>
                <c:pt idx="1400">
                  <c:v>44144</c:v>
                </c:pt>
                <c:pt idx="1401">
                  <c:v>44145</c:v>
                </c:pt>
                <c:pt idx="1402">
                  <c:v>44146</c:v>
                </c:pt>
                <c:pt idx="1403">
                  <c:v>44147</c:v>
                </c:pt>
                <c:pt idx="1404">
                  <c:v>44148</c:v>
                </c:pt>
                <c:pt idx="1405">
                  <c:v>44151</c:v>
                </c:pt>
                <c:pt idx="1406">
                  <c:v>44152</c:v>
                </c:pt>
                <c:pt idx="1407">
                  <c:v>44153</c:v>
                </c:pt>
                <c:pt idx="1408">
                  <c:v>44154</c:v>
                </c:pt>
                <c:pt idx="1409">
                  <c:v>44155</c:v>
                </c:pt>
                <c:pt idx="1410">
                  <c:v>44158</c:v>
                </c:pt>
                <c:pt idx="1411">
                  <c:v>44159</c:v>
                </c:pt>
                <c:pt idx="1412">
                  <c:v>44160</c:v>
                </c:pt>
                <c:pt idx="1413">
                  <c:v>44161</c:v>
                </c:pt>
                <c:pt idx="1414">
                  <c:v>44162</c:v>
                </c:pt>
                <c:pt idx="1415">
                  <c:v>44165</c:v>
                </c:pt>
                <c:pt idx="1416">
                  <c:v>44166</c:v>
                </c:pt>
                <c:pt idx="1417">
                  <c:v>44167</c:v>
                </c:pt>
                <c:pt idx="1418">
                  <c:v>44168</c:v>
                </c:pt>
                <c:pt idx="1419">
                  <c:v>44169</c:v>
                </c:pt>
                <c:pt idx="1420">
                  <c:v>44172</c:v>
                </c:pt>
                <c:pt idx="1421">
                  <c:v>44173</c:v>
                </c:pt>
                <c:pt idx="1422">
                  <c:v>44174</c:v>
                </c:pt>
                <c:pt idx="1423">
                  <c:v>44175</c:v>
                </c:pt>
                <c:pt idx="1424">
                  <c:v>44176</c:v>
                </c:pt>
                <c:pt idx="1425">
                  <c:v>44179</c:v>
                </c:pt>
                <c:pt idx="1426">
                  <c:v>44180</c:v>
                </c:pt>
                <c:pt idx="1427">
                  <c:v>44181</c:v>
                </c:pt>
                <c:pt idx="1428">
                  <c:v>44182</c:v>
                </c:pt>
                <c:pt idx="1429">
                  <c:v>44183</c:v>
                </c:pt>
                <c:pt idx="1430">
                  <c:v>44186</c:v>
                </c:pt>
                <c:pt idx="1431">
                  <c:v>44187</c:v>
                </c:pt>
                <c:pt idx="1432">
                  <c:v>44188</c:v>
                </c:pt>
                <c:pt idx="1433">
                  <c:v>44189</c:v>
                </c:pt>
                <c:pt idx="1434">
                  <c:v>44190</c:v>
                </c:pt>
                <c:pt idx="1435">
                  <c:v>44193</c:v>
                </c:pt>
                <c:pt idx="1436">
                  <c:v>44194</c:v>
                </c:pt>
                <c:pt idx="1437">
                  <c:v>44195</c:v>
                </c:pt>
                <c:pt idx="1438">
                  <c:v>44196</c:v>
                </c:pt>
                <c:pt idx="1439">
                  <c:v>44200</c:v>
                </c:pt>
                <c:pt idx="1440">
                  <c:v>44201</c:v>
                </c:pt>
                <c:pt idx="1441">
                  <c:v>44202</c:v>
                </c:pt>
                <c:pt idx="1442">
                  <c:v>44203</c:v>
                </c:pt>
                <c:pt idx="1443">
                  <c:v>44204</c:v>
                </c:pt>
                <c:pt idx="1444">
                  <c:v>44207</c:v>
                </c:pt>
                <c:pt idx="1445">
                  <c:v>44208</c:v>
                </c:pt>
                <c:pt idx="1446">
                  <c:v>44209</c:v>
                </c:pt>
                <c:pt idx="1447">
                  <c:v>44210</c:v>
                </c:pt>
                <c:pt idx="1448">
                  <c:v>44211</c:v>
                </c:pt>
                <c:pt idx="1449">
                  <c:v>44214</c:v>
                </c:pt>
                <c:pt idx="1450">
                  <c:v>44215</c:v>
                </c:pt>
                <c:pt idx="1451">
                  <c:v>44216</c:v>
                </c:pt>
                <c:pt idx="1452">
                  <c:v>44217</c:v>
                </c:pt>
                <c:pt idx="1453">
                  <c:v>44218</c:v>
                </c:pt>
                <c:pt idx="1454">
                  <c:v>44221</c:v>
                </c:pt>
                <c:pt idx="1455">
                  <c:v>44222</c:v>
                </c:pt>
                <c:pt idx="1456">
                  <c:v>44223</c:v>
                </c:pt>
                <c:pt idx="1457">
                  <c:v>44224</c:v>
                </c:pt>
                <c:pt idx="1458">
                  <c:v>44225</c:v>
                </c:pt>
                <c:pt idx="1459">
                  <c:v>44228</c:v>
                </c:pt>
                <c:pt idx="1460">
                  <c:v>44229</c:v>
                </c:pt>
                <c:pt idx="1461">
                  <c:v>44230</c:v>
                </c:pt>
                <c:pt idx="1462">
                  <c:v>44231</c:v>
                </c:pt>
                <c:pt idx="1463">
                  <c:v>44232</c:v>
                </c:pt>
                <c:pt idx="1464">
                  <c:v>44235</c:v>
                </c:pt>
                <c:pt idx="1465">
                  <c:v>44236</c:v>
                </c:pt>
                <c:pt idx="1466">
                  <c:v>44244</c:v>
                </c:pt>
                <c:pt idx="1467">
                  <c:v>44245</c:v>
                </c:pt>
                <c:pt idx="1468">
                  <c:v>44246</c:v>
                </c:pt>
                <c:pt idx="1469">
                  <c:v>44249</c:v>
                </c:pt>
                <c:pt idx="1470">
                  <c:v>44250</c:v>
                </c:pt>
                <c:pt idx="1471">
                  <c:v>44251</c:v>
                </c:pt>
                <c:pt idx="1472">
                  <c:v>44252</c:v>
                </c:pt>
                <c:pt idx="1473">
                  <c:v>44253</c:v>
                </c:pt>
                <c:pt idx="1474">
                  <c:v>44256</c:v>
                </c:pt>
                <c:pt idx="1475">
                  <c:v>44257</c:v>
                </c:pt>
                <c:pt idx="1476">
                  <c:v>44258</c:v>
                </c:pt>
                <c:pt idx="1477">
                  <c:v>44259</c:v>
                </c:pt>
                <c:pt idx="1478">
                  <c:v>44260</c:v>
                </c:pt>
                <c:pt idx="1479">
                  <c:v>44263</c:v>
                </c:pt>
                <c:pt idx="1480">
                  <c:v>44264</c:v>
                </c:pt>
                <c:pt idx="1481">
                  <c:v>44265</c:v>
                </c:pt>
                <c:pt idx="1482">
                  <c:v>44266</c:v>
                </c:pt>
                <c:pt idx="1483">
                  <c:v>44267</c:v>
                </c:pt>
                <c:pt idx="1484">
                  <c:v>44270</c:v>
                </c:pt>
                <c:pt idx="1485">
                  <c:v>44271</c:v>
                </c:pt>
                <c:pt idx="1486">
                  <c:v>44272</c:v>
                </c:pt>
                <c:pt idx="1487">
                  <c:v>44273</c:v>
                </c:pt>
                <c:pt idx="1488">
                  <c:v>44274</c:v>
                </c:pt>
                <c:pt idx="1489">
                  <c:v>44277</c:v>
                </c:pt>
                <c:pt idx="1490">
                  <c:v>44278</c:v>
                </c:pt>
                <c:pt idx="1491">
                  <c:v>44279</c:v>
                </c:pt>
                <c:pt idx="1492">
                  <c:v>44280</c:v>
                </c:pt>
                <c:pt idx="1493">
                  <c:v>44281</c:v>
                </c:pt>
                <c:pt idx="1494">
                  <c:v>44284</c:v>
                </c:pt>
                <c:pt idx="1495">
                  <c:v>44285</c:v>
                </c:pt>
                <c:pt idx="1496">
                  <c:v>44286</c:v>
                </c:pt>
                <c:pt idx="1497">
                  <c:v>44287</c:v>
                </c:pt>
                <c:pt idx="1498">
                  <c:v>44288</c:v>
                </c:pt>
                <c:pt idx="1499">
                  <c:v>44291</c:v>
                </c:pt>
                <c:pt idx="1500">
                  <c:v>44292</c:v>
                </c:pt>
                <c:pt idx="1501">
                  <c:v>44293</c:v>
                </c:pt>
                <c:pt idx="1502">
                  <c:v>44294</c:v>
                </c:pt>
                <c:pt idx="1503">
                  <c:v>44295</c:v>
                </c:pt>
                <c:pt idx="1504">
                  <c:v>44298</c:v>
                </c:pt>
                <c:pt idx="1505">
                  <c:v>44299</c:v>
                </c:pt>
                <c:pt idx="1506">
                  <c:v>44300</c:v>
                </c:pt>
                <c:pt idx="1507">
                  <c:v>44301</c:v>
                </c:pt>
                <c:pt idx="1508">
                  <c:v>44302</c:v>
                </c:pt>
                <c:pt idx="1509">
                  <c:v>44305</c:v>
                </c:pt>
                <c:pt idx="1510">
                  <c:v>44306</c:v>
                </c:pt>
                <c:pt idx="1511">
                  <c:v>44308</c:v>
                </c:pt>
                <c:pt idx="1512">
                  <c:v>44309</c:v>
                </c:pt>
                <c:pt idx="1513">
                  <c:v>44312</c:v>
                </c:pt>
                <c:pt idx="1514">
                  <c:v>44313</c:v>
                </c:pt>
                <c:pt idx="1515">
                  <c:v>44314</c:v>
                </c:pt>
                <c:pt idx="1516">
                  <c:v>44315</c:v>
                </c:pt>
                <c:pt idx="1517">
                  <c:v>44320</c:v>
                </c:pt>
                <c:pt idx="1518">
                  <c:v>44321</c:v>
                </c:pt>
                <c:pt idx="1519">
                  <c:v>44322</c:v>
                </c:pt>
                <c:pt idx="1520">
                  <c:v>44323</c:v>
                </c:pt>
                <c:pt idx="1521">
                  <c:v>44326</c:v>
                </c:pt>
                <c:pt idx="1522">
                  <c:v>44327</c:v>
                </c:pt>
                <c:pt idx="1523">
                  <c:v>44328</c:v>
                </c:pt>
                <c:pt idx="1524">
                  <c:v>44329</c:v>
                </c:pt>
                <c:pt idx="1525">
                  <c:v>44330</c:v>
                </c:pt>
                <c:pt idx="1526">
                  <c:v>44333</c:v>
                </c:pt>
                <c:pt idx="1527">
                  <c:v>44334</c:v>
                </c:pt>
                <c:pt idx="1528">
                  <c:v>44335</c:v>
                </c:pt>
                <c:pt idx="1529">
                  <c:v>44336</c:v>
                </c:pt>
                <c:pt idx="1530">
                  <c:v>44337</c:v>
                </c:pt>
                <c:pt idx="1531">
                  <c:v>44340</c:v>
                </c:pt>
                <c:pt idx="1532">
                  <c:v>44341</c:v>
                </c:pt>
                <c:pt idx="1533">
                  <c:v>44342</c:v>
                </c:pt>
                <c:pt idx="1534">
                  <c:v>44343</c:v>
                </c:pt>
                <c:pt idx="1535">
                  <c:v>44344</c:v>
                </c:pt>
                <c:pt idx="1536">
                  <c:v>44347</c:v>
                </c:pt>
                <c:pt idx="1537">
                  <c:v>44348</c:v>
                </c:pt>
                <c:pt idx="1538">
                  <c:v>44349</c:v>
                </c:pt>
                <c:pt idx="1539">
                  <c:v>44350</c:v>
                </c:pt>
                <c:pt idx="1540">
                  <c:v>44351</c:v>
                </c:pt>
                <c:pt idx="1541">
                  <c:v>44354</c:v>
                </c:pt>
                <c:pt idx="1542">
                  <c:v>44355</c:v>
                </c:pt>
                <c:pt idx="1543">
                  <c:v>44356</c:v>
                </c:pt>
                <c:pt idx="1544">
                  <c:v>44357</c:v>
                </c:pt>
                <c:pt idx="1545">
                  <c:v>44358</c:v>
                </c:pt>
                <c:pt idx="1546">
                  <c:v>44361</c:v>
                </c:pt>
                <c:pt idx="1547">
                  <c:v>44362</c:v>
                </c:pt>
                <c:pt idx="1548">
                  <c:v>44363</c:v>
                </c:pt>
                <c:pt idx="1549">
                  <c:v>44364</c:v>
                </c:pt>
                <c:pt idx="1550">
                  <c:v>44365</c:v>
                </c:pt>
                <c:pt idx="1551">
                  <c:v>44368</c:v>
                </c:pt>
                <c:pt idx="1552">
                  <c:v>44369</c:v>
                </c:pt>
                <c:pt idx="1553">
                  <c:v>44370</c:v>
                </c:pt>
                <c:pt idx="1554">
                  <c:v>44371</c:v>
                </c:pt>
                <c:pt idx="1555">
                  <c:v>44372</c:v>
                </c:pt>
                <c:pt idx="1556">
                  <c:v>44375</c:v>
                </c:pt>
                <c:pt idx="1557">
                  <c:v>44376</c:v>
                </c:pt>
                <c:pt idx="1558">
                  <c:v>44377</c:v>
                </c:pt>
                <c:pt idx="1559">
                  <c:v>44378</c:v>
                </c:pt>
                <c:pt idx="1560">
                  <c:v>44379</c:v>
                </c:pt>
                <c:pt idx="1561">
                  <c:v>44382</c:v>
                </c:pt>
                <c:pt idx="1562">
                  <c:v>44383</c:v>
                </c:pt>
                <c:pt idx="1563">
                  <c:v>44384</c:v>
                </c:pt>
                <c:pt idx="1564">
                  <c:v>44385</c:v>
                </c:pt>
                <c:pt idx="1565">
                  <c:v>44386</c:v>
                </c:pt>
                <c:pt idx="1566">
                  <c:v>44389</c:v>
                </c:pt>
                <c:pt idx="1567">
                  <c:v>44390</c:v>
                </c:pt>
                <c:pt idx="1568">
                  <c:v>44391</c:v>
                </c:pt>
                <c:pt idx="1569">
                  <c:v>44392</c:v>
                </c:pt>
                <c:pt idx="1570">
                  <c:v>44393</c:v>
                </c:pt>
                <c:pt idx="1571">
                  <c:v>44396</c:v>
                </c:pt>
                <c:pt idx="1572">
                  <c:v>44397</c:v>
                </c:pt>
                <c:pt idx="1573">
                  <c:v>44398</c:v>
                </c:pt>
                <c:pt idx="1574">
                  <c:v>44399</c:v>
                </c:pt>
                <c:pt idx="1575">
                  <c:v>44400</c:v>
                </c:pt>
                <c:pt idx="1576">
                  <c:v>44403</c:v>
                </c:pt>
                <c:pt idx="1577">
                  <c:v>44404</c:v>
                </c:pt>
                <c:pt idx="1578">
                  <c:v>44405</c:v>
                </c:pt>
                <c:pt idx="1579">
                  <c:v>44406</c:v>
                </c:pt>
                <c:pt idx="1580">
                  <c:v>44407</c:v>
                </c:pt>
                <c:pt idx="1581">
                  <c:v>44410</c:v>
                </c:pt>
                <c:pt idx="1582">
                  <c:v>44411</c:v>
                </c:pt>
                <c:pt idx="1583">
                  <c:v>44412</c:v>
                </c:pt>
                <c:pt idx="1584">
                  <c:v>44413</c:v>
                </c:pt>
                <c:pt idx="1585">
                  <c:v>44414</c:v>
                </c:pt>
                <c:pt idx="1586">
                  <c:v>44417</c:v>
                </c:pt>
                <c:pt idx="1587">
                  <c:v>44418</c:v>
                </c:pt>
                <c:pt idx="1588">
                  <c:v>44419</c:v>
                </c:pt>
                <c:pt idx="1589">
                  <c:v>44420</c:v>
                </c:pt>
                <c:pt idx="1590">
                  <c:v>44421</c:v>
                </c:pt>
                <c:pt idx="1591">
                  <c:v>44424</c:v>
                </c:pt>
                <c:pt idx="1592">
                  <c:v>44425</c:v>
                </c:pt>
                <c:pt idx="1593">
                  <c:v>44426</c:v>
                </c:pt>
                <c:pt idx="1594">
                  <c:v>44427</c:v>
                </c:pt>
                <c:pt idx="1595">
                  <c:v>44428</c:v>
                </c:pt>
                <c:pt idx="1596">
                  <c:v>44431</c:v>
                </c:pt>
                <c:pt idx="1597">
                  <c:v>44432</c:v>
                </c:pt>
                <c:pt idx="1598">
                  <c:v>44433</c:v>
                </c:pt>
                <c:pt idx="1599">
                  <c:v>44434</c:v>
                </c:pt>
                <c:pt idx="1600">
                  <c:v>44435</c:v>
                </c:pt>
                <c:pt idx="1601">
                  <c:v>44438</c:v>
                </c:pt>
                <c:pt idx="1602">
                  <c:v>44439</c:v>
                </c:pt>
                <c:pt idx="1603">
                  <c:v>44440</c:v>
                </c:pt>
                <c:pt idx="1604">
                  <c:v>44445</c:v>
                </c:pt>
                <c:pt idx="1605">
                  <c:v>44446</c:v>
                </c:pt>
                <c:pt idx="1606">
                  <c:v>44447</c:v>
                </c:pt>
                <c:pt idx="1607">
                  <c:v>44448</c:v>
                </c:pt>
                <c:pt idx="1608">
                  <c:v>44449</c:v>
                </c:pt>
                <c:pt idx="1609">
                  <c:v>44452</c:v>
                </c:pt>
                <c:pt idx="1610">
                  <c:v>44453</c:v>
                </c:pt>
                <c:pt idx="1611">
                  <c:v>44454</c:v>
                </c:pt>
                <c:pt idx="1612">
                  <c:v>44455</c:v>
                </c:pt>
                <c:pt idx="1613">
                  <c:v>44456</c:v>
                </c:pt>
                <c:pt idx="1614">
                  <c:v>44459</c:v>
                </c:pt>
                <c:pt idx="1615">
                  <c:v>44460</c:v>
                </c:pt>
                <c:pt idx="1616">
                  <c:v>44461</c:v>
                </c:pt>
                <c:pt idx="1617">
                  <c:v>44462</c:v>
                </c:pt>
                <c:pt idx="1618">
                  <c:v>44463</c:v>
                </c:pt>
                <c:pt idx="1619">
                  <c:v>44466</c:v>
                </c:pt>
                <c:pt idx="1620">
                  <c:v>44467</c:v>
                </c:pt>
                <c:pt idx="1621">
                  <c:v>44468</c:v>
                </c:pt>
                <c:pt idx="1622">
                  <c:v>44469</c:v>
                </c:pt>
                <c:pt idx="1623">
                  <c:v>44470</c:v>
                </c:pt>
                <c:pt idx="1624">
                  <c:v>44473</c:v>
                </c:pt>
                <c:pt idx="1625">
                  <c:v>44474</c:v>
                </c:pt>
                <c:pt idx="1626">
                  <c:v>44475</c:v>
                </c:pt>
                <c:pt idx="1627">
                  <c:v>44476</c:v>
                </c:pt>
                <c:pt idx="1628">
                  <c:v>44477</c:v>
                </c:pt>
                <c:pt idx="1629">
                  <c:v>44480</c:v>
                </c:pt>
                <c:pt idx="1630">
                  <c:v>44481</c:v>
                </c:pt>
                <c:pt idx="1631">
                  <c:v>44482</c:v>
                </c:pt>
                <c:pt idx="1632">
                  <c:v>44483</c:v>
                </c:pt>
                <c:pt idx="1633">
                  <c:v>44484</c:v>
                </c:pt>
                <c:pt idx="1634">
                  <c:v>44487</c:v>
                </c:pt>
                <c:pt idx="1635">
                  <c:v>44488</c:v>
                </c:pt>
                <c:pt idx="1636">
                  <c:v>44489</c:v>
                </c:pt>
                <c:pt idx="1637">
                  <c:v>44490</c:v>
                </c:pt>
                <c:pt idx="1638">
                  <c:v>44491</c:v>
                </c:pt>
                <c:pt idx="1639">
                  <c:v>44494</c:v>
                </c:pt>
                <c:pt idx="1640">
                  <c:v>44495</c:v>
                </c:pt>
                <c:pt idx="1641">
                  <c:v>44496</c:v>
                </c:pt>
                <c:pt idx="1642">
                  <c:v>44497</c:v>
                </c:pt>
                <c:pt idx="1643">
                  <c:v>44498</c:v>
                </c:pt>
                <c:pt idx="1644">
                  <c:v>44501</c:v>
                </c:pt>
                <c:pt idx="1645">
                  <c:v>44502</c:v>
                </c:pt>
                <c:pt idx="1646">
                  <c:v>44503</c:v>
                </c:pt>
                <c:pt idx="1647">
                  <c:v>44504</c:v>
                </c:pt>
                <c:pt idx="1648">
                  <c:v>44505</c:v>
                </c:pt>
                <c:pt idx="1649">
                  <c:v>44508</c:v>
                </c:pt>
                <c:pt idx="1650">
                  <c:v>44509</c:v>
                </c:pt>
                <c:pt idx="1651">
                  <c:v>44510</c:v>
                </c:pt>
                <c:pt idx="1652">
                  <c:v>44511</c:v>
                </c:pt>
                <c:pt idx="1653">
                  <c:v>44512</c:v>
                </c:pt>
                <c:pt idx="1654">
                  <c:v>44515</c:v>
                </c:pt>
                <c:pt idx="1655">
                  <c:v>44516</c:v>
                </c:pt>
                <c:pt idx="1656">
                  <c:v>44517</c:v>
                </c:pt>
                <c:pt idx="1657">
                  <c:v>44518</c:v>
                </c:pt>
                <c:pt idx="1658">
                  <c:v>44519</c:v>
                </c:pt>
                <c:pt idx="1659">
                  <c:v>44522</c:v>
                </c:pt>
                <c:pt idx="1660">
                  <c:v>44523</c:v>
                </c:pt>
                <c:pt idx="1661">
                  <c:v>44524</c:v>
                </c:pt>
                <c:pt idx="1662">
                  <c:v>44525</c:v>
                </c:pt>
                <c:pt idx="1663">
                  <c:v>44526</c:v>
                </c:pt>
                <c:pt idx="1664">
                  <c:v>44529</c:v>
                </c:pt>
                <c:pt idx="1665">
                  <c:v>44530</c:v>
                </c:pt>
                <c:pt idx="1666">
                  <c:v>44531</c:v>
                </c:pt>
                <c:pt idx="1667">
                  <c:v>44532</c:v>
                </c:pt>
                <c:pt idx="1668">
                  <c:v>44533</c:v>
                </c:pt>
                <c:pt idx="1669">
                  <c:v>44536</c:v>
                </c:pt>
                <c:pt idx="1670">
                  <c:v>44537</c:v>
                </c:pt>
                <c:pt idx="1671">
                  <c:v>44538</c:v>
                </c:pt>
                <c:pt idx="1672">
                  <c:v>44539</c:v>
                </c:pt>
                <c:pt idx="1673">
                  <c:v>44540</c:v>
                </c:pt>
                <c:pt idx="1674">
                  <c:v>44543</c:v>
                </c:pt>
                <c:pt idx="1675">
                  <c:v>44544</c:v>
                </c:pt>
                <c:pt idx="1676">
                  <c:v>44545</c:v>
                </c:pt>
                <c:pt idx="1677">
                  <c:v>44546</c:v>
                </c:pt>
                <c:pt idx="1678">
                  <c:v>44547</c:v>
                </c:pt>
                <c:pt idx="1679">
                  <c:v>44550</c:v>
                </c:pt>
                <c:pt idx="1680">
                  <c:v>44551</c:v>
                </c:pt>
                <c:pt idx="1681">
                  <c:v>44552</c:v>
                </c:pt>
                <c:pt idx="1682">
                  <c:v>44553</c:v>
                </c:pt>
                <c:pt idx="1683">
                  <c:v>44554</c:v>
                </c:pt>
                <c:pt idx="1684">
                  <c:v>44557</c:v>
                </c:pt>
                <c:pt idx="1685">
                  <c:v>44558</c:v>
                </c:pt>
                <c:pt idx="1686">
                  <c:v>44559</c:v>
                </c:pt>
                <c:pt idx="1687">
                  <c:v>44560</c:v>
                </c:pt>
                <c:pt idx="1688">
                  <c:v>44561</c:v>
                </c:pt>
                <c:pt idx="1689">
                  <c:v>44565</c:v>
                </c:pt>
                <c:pt idx="1690">
                  <c:v>44566</c:v>
                </c:pt>
                <c:pt idx="1691">
                  <c:v>44567</c:v>
                </c:pt>
                <c:pt idx="1692">
                  <c:v>44568</c:v>
                </c:pt>
                <c:pt idx="1693">
                  <c:v>44571</c:v>
                </c:pt>
                <c:pt idx="1694">
                  <c:v>44572</c:v>
                </c:pt>
                <c:pt idx="1695">
                  <c:v>44573</c:v>
                </c:pt>
                <c:pt idx="1696">
                  <c:v>44574</c:v>
                </c:pt>
                <c:pt idx="1697">
                  <c:v>44575</c:v>
                </c:pt>
                <c:pt idx="1698">
                  <c:v>44578</c:v>
                </c:pt>
                <c:pt idx="1699">
                  <c:v>44579</c:v>
                </c:pt>
                <c:pt idx="1700">
                  <c:v>44580</c:v>
                </c:pt>
                <c:pt idx="1701">
                  <c:v>44581</c:v>
                </c:pt>
                <c:pt idx="1702">
                  <c:v>44582</c:v>
                </c:pt>
                <c:pt idx="1703">
                  <c:v>44585</c:v>
                </c:pt>
                <c:pt idx="1704">
                  <c:v>44586</c:v>
                </c:pt>
                <c:pt idx="1705">
                  <c:v>44587</c:v>
                </c:pt>
                <c:pt idx="1706">
                  <c:v>44588</c:v>
                </c:pt>
                <c:pt idx="1707">
                  <c:v>44589</c:v>
                </c:pt>
                <c:pt idx="1708">
                  <c:v>44599</c:v>
                </c:pt>
                <c:pt idx="1709">
                  <c:v>44600</c:v>
                </c:pt>
                <c:pt idx="1710">
                  <c:v>44601</c:v>
                </c:pt>
                <c:pt idx="1711">
                  <c:v>44602</c:v>
                </c:pt>
                <c:pt idx="1712">
                  <c:v>44603</c:v>
                </c:pt>
                <c:pt idx="1713">
                  <c:v>44606</c:v>
                </c:pt>
                <c:pt idx="1714">
                  <c:v>44607</c:v>
                </c:pt>
                <c:pt idx="1715">
                  <c:v>44608</c:v>
                </c:pt>
                <c:pt idx="1716">
                  <c:v>44609</c:v>
                </c:pt>
                <c:pt idx="1717">
                  <c:v>44610</c:v>
                </c:pt>
                <c:pt idx="1718">
                  <c:v>44613</c:v>
                </c:pt>
                <c:pt idx="1719">
                  <c:v>44614</c:v>
                </c:pt>
                <c:pt idx="1720">
                  <c:v>44615</c:v>
                </c:pt>
                <c:pt idx="1721">
                  <c:v>44616</c:v>
                </c:pt>
                <c:pt idx="1722">
                  <c:v>44617</c:v>
                </c:pt>
                <c:pt idx="1723">
                  <c:v>44620</c:v>
                </c:pt>
                <c:pt idx="1724">
                  <c:v>44621</c:v>
                </c:pt>
                <c:pt idx="1725">
                  <c:v>44622</c:v>
                </c:pt>
                <c:pt idx="1726">
                  <c:v>44623</c:v>
                </c:pt>
                <c:pt idx="1727">
                  <c:v>44624</c:v>
                </c:pt>
                <c:pt idx="1728">
                  <c:v>44627</c:v>
                </c:pt>
                <c:pt idx="1729">
                  <c:v>44628</c:v>
                </c:pt>
                <c:pt idx="1730">
                  <c:v>44629</c:v>
                </c:pt>
                <c:pt idx="1731">
                  <c:v>44630</c:v>
                </c:pt>
                <c:pt idx="1732">
                  <c:v>44631</c:v>
                </c:pt>
                <c:pt idx="1733">
                  <c:v>44634</c:v>
                </c:pt>
                <c:pt idx="1734">
                  <c:v>44635</c:v>
                </c:pt>
                <c:pt idx="1735">
                  <c:v>44636</c:v>
                </c:pt>
                <c:pt idx="1736">
                  <c:v>44637</c:v>
                </c:pt>
                <c:pt idx="1737">
                  <c:v>44638</c:v>
                </c:pt>
                <c:pt idx="1738">
                  <c:v>44641</c:v>
                </c:pt>
                <c:pt idx="1739">
                  <c:v>44642</c:v>
                </c:pt>
                <c:pt idx="1740">
                  <c:v>44643</c:v>
                </c:pt>
                <c:pt idx="1741">
                  <c:v>44644</c:v>
                </c:pt>
                <c:pt idx="1742">
                  <c:v>44645</c:v>
                </c:pt>
                <c:pt idx="1743">
                  <c:v>44648</c:v>
                </c:pt>
                <c:pt idx="1744">
                  <c:v>44649</c:v>
                </c:pt>
                <c:pt idx="1745">
                  <c:v>44650</c:v>
                </c:pt>
                <c:pt idx="1746">
                  <c:v>44651</c:v>
                </c:pt>
                <c:pt idx="1747">
                  <c:v>44652</c:v>
                </c:pt>
                <c:pt idx="1748">
                  <c:v>44655</c:v>
                </c:pt>
                <c:pt idx="1749">
                  <c:v>44656</c:v>
                </c:pt>
                <c:pt idx="1750">
                  <c:v>44657</c:v>
                </c:pt>
                <c:pt idx="1751">
                  <c:v>44658</c:v>
                </c:pt>
                <c:pt idx="1752">
                  <c:v>44659</c:v>
                </c:pt>
                <c:pt idx="1753">
                  <c:v>44662</c:v>
                </c:pt>
                <c:pt idx="1754">
                  <c:v>44663</c:v>
                </c:pt>
                <c:pt idx="1755">
                  <c:v>44664</c:v>
                </c:pt>
                <c:pt idx="1756">
                  <c:v>44665</c:v>
                </c:pt>
                <c:pt idx="1757">
                  <c:v>44666</c:v>
                </c:pt>
                <c:pt idx="1758">
                  <c:v>44669</c:v>
                </c:pt>
                <c:pt idx="1759">
                  <c:v>44670</c:v>
                </c:pt>
                <c:pt idx="1760">
                  <c:v>44671</c:v>
                </c:pt>
                <c:pt idx="1761">
                  <c:v>44672</c:v>
                </c:pt>
                <c:pt idx="1762">
                  <c:v>44673</c:v>
                </c:pt>
                <c:pt idx="1763">
                  <c:v>44676</c:v>
                </c:pt>
                <c:pt idx="1764">
                  <c:v>44677</c:v>
                </c:pt>
                <c:pt idx="1765">
                  <c:v>44678</c:v>
                </c:pt>
                <c:pt idx="1766">
                  <c:v>44679</c:v>
                </c:pt>
                <c:pt idx="1767">
                  <c:v>44680</c:v>
                </c:pt>
                <c:pt idx="1768">
                  <c:v>44685</c:v>
                </c:pt>
                <c:pt idx="1769">
                  <c:v>44686</c:v>
                </c:pt>
                <c:pt idx="1770">
                  <c:v>44687</c:v>
                </c:pt>
                <c:pt idx="1771">
                  <c:v>44690</c:v>
                </c:pt>
                <c:pt idx="1772">
                  <c:v>44691</c:v>
                </c:pt>
                <c:pt idx="1773">
                  <c:v>44692</c:v>
                </c:pt>
                <c:pt idx="1774">
                  <c:v>44693</c:v>
                </c:pt>
                <c:pt idx="1775">
                  <c:v>44694</c:v>
                </c:pt>
                <c:pt idx="1776">
                  <c:v>44697</c:v>
                </c:pt>
                <c:pt idx="1777">
                  <c:v>44698</c:v>
                </c:pt>
                <c:pt idx="1778">
                  <c:v>44699</c:v>
                </c:pt>
                <c:pt idx="1779">
                  <c:v>44700</c:v>
                </c:pt>
                <c:pt idx="1780">
                  <c:v>44701</c:v>
                </c:pt>
                <c:pt idx="1781">
                  <c:v>44704</c:v>
                </c:pt>
                <c:pt idx="1782">
                  <c:v>44705</c:v>
                </c:pt>
                <c:pt idx="1783">
                  <c:v>44706</c:v>
                </c:pt>
                <c:pt idx="1784">
                  <c:v>44707</c:v>
                </c:pt>
                <c:pt idx="1785">
                  <c:v>44708</c:v>
                </c:pt>
                <c:pt idx="1786">
                  <c:v>44711</c:v>
                </c:pt>
                <c:pt idx="1787">
                  <c:v>44712</c:v>
                </c:pt>
                <c:pt idx="1788">
                  <c:v>44713</c:v>
                </c:pt>
                <c:pt idx="1789">
                  <c:v>44714</c:v>
                </c:pt>
                <c:pt idx="1790">
                  <c:v>44715</c:v>
                </c:pt>
                <c:pt idx="1791">
                  <c:v>44718</c:v>
                </c:pt>
                <c:pt idx="1792">
                  <c:v>44719</c:v>
                </c:pt>
                <c:pt idx="1793">
                  <c:v>44720</c:v>
                </c:pt>
                <c:pt idx="1794">
                  <c:v>44721</c:v>
                </c:pt>
                <c:pt idx="1795">
                  <c:v>44722</c:v>
                </c:pt>
                <c:pt idx="1796">
                  <c:v>44725</c:v>
                </c:pt>
                <c:pt idx="1797">
                  <c:v>44726</c:v>
                </c:pt>
                <c:pt idx="1798">
                  <c:v>44727</c:v>
                </c:pt>
                <c:pt idx="1799">
                  <c:v>44728</c:v>
                </c:pt>
                <c:pt idx="1800">
                  <c:v>44729</c:v>
                </c:pt>
                <c:pt idx="1801">
                  <c:v>44732</c:v>
                </c:pt>
                <c:pt idx="1802">
                  <c:v>44733</c:v>
                </c:pt>
                <c:pt idx="1803">
                  <c:v>44734</c:v>
                </c:pt>
                <c:pt idx="1804">
                  <c:v>44735</c:v>
                </c:pt>
                <c:pt idx="1805">
                  <c:v>44736</c:v>
                </c:pt>
                <c:pt idx="1806">
                  <c:v>44739</c:v>
                </c:pt>
                <c:pt idx="1807">
                  <c:v>44740</c:v>
                </c:pt>
                <c:pt idx="1808">
                  <c:v>44741</c:v>
                </c:pt>
                <c:pt idx="1809">
                  <c:v>44742</c:v>
                </c:pt>
                <c:pt idx="1810">
                  <c:v>44743</c:v>
                </c:pt>
                <c:pt idx="1811">
                  <c:v>44746</c:v>
                </c:pt>
                <c:pt idx="1812">
                  <c:v>44747</c:v>
                </c:pt>
                <c:pt idx="1813">
                  <c:v>44748</c:v>
                </c:pt>
                <c:pt idx="1814">
                  <c:v>44749</c:v>
                </c:pt>
                <c:pt idx="1815">
                  <c:v>44750</c:v>
                </c:pt>
                <c:pt idx="1816">
                  <c:v>44753</c:v>
                </c:pt>
                <c:pt idx="1817">
                  <c:v>44754</c:v>
                </c:pt>
                <c:pt idx="1818">
                  <c:v>44755</c:v>
                </c:pt>
                <c:pt idx="1819">
                  <c:v>44756</c:v>
                </c:pt>
                <c:pt idx="1820">
                  <c:v>44757</c:v>
                </c:pt>
                <c:pt idx="1821">
                  <c:v>44760</c:v>
                </c:pt>
                <c:pt idx="1822">
                  <c:v>44761</c:v>
                </c:pt>
                <c:pt idx="1823">
                  <c:v>44762</c:v>
                </c:pt>
                <c:pt idx="1824">
                  <c:v>44763</c:v>
                </c:pt>
                <c:pt idx="1825">
                  <c:v>44764</c:v>
                </c:pt>
                <c:pt idx="1826">
                  <c:v>44767</c:v>
                </c:pt>
                <c:pt idx="1827">
                  <c:v>44768</c:v>
                </c:pt>
                <c:pt idx="1828">
                  <c:v>44769</c:v>
                </c:pt>
                <c:pt idx="1829">
                  <c:v>44770</c:v>
                </c:pt>
                <c:pt idx="1830">
                  <c:v>44771</c:v>
                </c:pt>
                <c:pt idx="1831">
                  <c:v>44774</c:v>
                </c:pt>
                <c:pt idx="1832">
                  <c:v>44775</c:v>
                </c:pt>
                <c:pt idx="1833">
                  <c:v>44776</c:v>
                </c:pt>
                <c:pt idx="1834">
                  <c:v>44777</c:v>
                </c:pt>
                <c:pt idx="1835">
                  <c:v>44778</c:v>
                </c:pt>
                <c:pt idx="1836">
                  <c:v>44781</c:v>
                </c:pt>
                <c:pt idx="1837">
                  <c:v>44782</c:v>
                </c:pt>
                <c:pt idx="1838">
                  <c:v>44783</c:v>
                </c:pt>
                <c:pt idx="1839">
                  <c:v>44784</c:v>
                </c:pt>
                <c:pt idx="1840">
                  <c:v>44785</c:v>
                </c:pt>
                <c:pt idx="1841">
                  <c:v>44788</c:v>
                </c:pt>
                <c:pt idx="1842">
                  <c:v>44789</c:v>
                </c:pt>
                <c:pt idx="1843">
                  <c:v>44790</c:v>
                </c:pt>
                <c:pt idx="1844">
                  <c:v>44791</c:v>
                </c:pt>
                <c:pt idx="1845">
                  <c:v>44792</c:v>
                </c:pt>
                <c:pt idx="1846">
                  <c:v>44795</c:v>
                </c:pt>
                <c:pt idx="1847">
                  <c:v>44796</c:v>
                </c:pt>
                <c:pt idx="1848">
                  <c:v>44797</c:v>
                </c:pt>
                <c:pt idx="1849">
                  <c:v>44798</c:v>
                </c:pt>
                <c:pt idx="1850">
                  <c:v>44799</c:v>
                </c:pt>
                <c:pt idx="1851">
                  <c:v>44802</c:v>
                </c:pt>
                <c:pt idx="1852">
                  <c:v>44803</c:v>
                </c:pt>
                <c:pt idx="1853">
                  <c:v>44804</c:v>
                </c:pt>
                <c:pt idx="1854">
                  <c:v>44809</c:v>
                </c:pt>
                <c:pt idx="1855">
                  <c:v>44810</c:v>
                </c:pt>
                <c:pt idx="1856">
                  <c:v>44811</c:v>
                </c:pt>
                <c:pt idx="1857">
                  <c:v>44812</c:v>
                </c:pt>
                <c:pt idx="1858">
                  <c:v>44813</c:v>
                </c:pt>
                <c:pt idx="1859">
                  <c:v>44816</c:v>
                </c:pt>
                <c:pt idx="1860">
                  <c:v>44817</c:v>
                </c:pt>
                <c:pt idx="1861">
                  <c:v>44818</c:v>
                </c:pt>
                <c:pt idx="1862">
                  <c:v>44819</c:v>
                </c:pt>
                <c:pt idx="1863">
                  <c:v>44820</c:v>
                </c:pt>
                <c:pt idx="1864">
                  <c:v>44823</c:v>
                </c:pt>
                <c:pt idx="1865">
                  <c:v>44824</c:v>
                </c:pt>
                <c:pt idx="1866">
                  <c:v>44825</c:v>
                </c:pt>
                <c:pt idx="1867">
                  <c:v>44826</c:v>
                </c:pt>
                <c:pt idx="1868">
                  <c:v>44827</c:v>
                </c:pt>
                <c:pt idx="1869">
                  <c:v>44830</c:v>
                </c:pt>
                <c:pt idx="1870">
                  <c:v>44831</c:v>
                </c:pt>
                <c:pt idx="1871">
                  <c:v>44832</c:v>
                </c:pt>
                <c:pt idx="1872">
                  <c:v>44833</c:v>
                </c:pt>
                <c:pt idx="1873">
                  <c:v>44834</c:v>
                </c:pt>
                <c:pt idx="1874">
                  <c:v>44837</c:v>
                </c:pt>
                <c:pt idx="1875">
                  <c:v>44838</c:v>
                </c:pt>
                <c:pt idx="1876">
                  <c:v>44839</c:v>
                </c:pt>
                <c:pt idx="1877">
                  <c:v>44840</c:v>
                </c:pt>
                <c:pt idx="1878">
                  <c:v>44841</c:v>
                </c:pt>
                <c:pt idx="1879">
                  <c:v>44844</c:v>
                </c:pt>
                <c:pt idx="1880">
                  <c:v>44845</c:v>
                </c:pt>
                <c:pt idx="1881">
                  <c:v>44846</c:v>
                </c:pt>
                <c:pt idx="1882">
                  <c:v>44847</c:v>
                </c:pt>
                <c:pt idx="1883">
                  <c:v>44848</c:v>
                </c:pt>
                <c:pt idx="1884">
                  <c:v>44851</c:v>
                </c:pt>
                <c:pt idx="1885">
                  <c:v>44852</c:v>
                </c:pt>
                <c:pt idx="1886">
                  <c:v>44853</c:v>
                </c:pt>
                <c:pt idx="1887">
                  <c:v>44854</c:v>
                </c:pt>
                <c:pt idx="1888">
                  <c:v>44855</c:v>
                </c:pt>
                <c:pt idx="1889">
                  <c:v>44858</c:v>
                </c:pt>
                <c:pt idx="1890">
                  <c:v>44859</c:v>
                </c:pt>
                <c:pt idx="1891">
                  <c:v>44860</c:v>
                </c:pt>
                <c:pt idx="1892">
                  <c:v>44861</c:v>
                </c:pt>
                <c:pt idx="1893">
                  <c:v>44862</c:v>
                </c:pt>
                <c:pt idx="1894">
                  <c:v>44865</c:v>
                </c:pt>
                <c:pt idx="1895">
                  <c:v>44866</c:v>
                </c:pt>
                <c:pt idx="1896">
                  <c:v>44867</c:v>
                </c:pt>
                <c:pt idx="1897">
                  <c:v>44868</c:v>
                </c:pt>
                <c:pt idx="1898">
                  <c:v>44869</c:v>
                </c:pt>
                <c:pt idx="1899">
                  <c:v>44872</c:v>
                </c:pt>
                <c:pt idx="1900">
                  <c:v>44873</c:v>
                </c:pt>
                <c:pt idx="1901">
                  <c:v>44874</c:v>
                </c:pt>
                <c:pt idx="1902">
                  <c:v>44875</c:v>
                </c:pt>
                <c:pt idx="1903">
                  <c:v>44876</c:v>
                </c:pt>
                <c:pt idx="1904">
                  <c:v>44879</c:v>
                </c:pt>
                <c:pt idx="1905">
                  <c:v>44880</c:v>
                </c:pt>
                <c:pt idx="1906">
                  <c:v>44881</c:v>
                </c:pt>
                <c:pt idx="1907">
                  <c:v>44882</c:v>
                </c:pt>
                <c:pt idx="1908">
                  <c:v>44883</c:v>
                </c:pt>
                <c:pt idx="1909">
                  <c:v>44886</c:v>
                </c:pt>
                <c:pt idx="1910">
                  <c:v>44887</c:v>
                </c:pt>
                <c:pt idx="1911">
                  <c:v>44888</c:v>
                </c:pt>
                <c:pt idx="1912">
                  <c:v>44889</c:v>
                </c:pt>
                <c:pt idx="1913">
                  <c:v>44890</c:v>
                </c:pt>
                <c:pt idx="1914">
                  <c:v>44893</c:v>
                </c:pt>
                <c:pt idx="1915">
                  <c:v>44894</c:v>
                </c:pt>
                <c:pt idx="1916">
                  <c:v>44895</c:v>
                </c:pt>
                <c:pt idx="1917">
                  <c:v>44896</c:v>
                </c:pt>
                <c:pt idx="1918">
                  <c:v>44897</c:v>
                </c:pt>
                <c:pt idx="1919">
                  <c:v>44900</c:v>
                </c:pt>
                <c:pt idx="1920">
                  <c:v>44901</c:v>
                </c:pt>
                <c:pt idx="1921">
                  <c:v>44902</c:v>
                </c:pt>
                <c:pt idx="1922">
                  <c:v>44903</c:v>
                </c:pt>
                <c:pt idx="1923">
                  <c:v>44904</c:v>
                </c:pt>
                <c:pt idx="1924">
                  <c:v>44907</c:v>
                </c:pt>
                <c:pt idx="1925">
                  <c:v>44908</c:v>
                </c:pt>
                <c:pt idx="1926">
                  <c:v>44909</c:v>
                </c:pt>
                <c:pt idx="1927">
                  <c:v>44910</c:v>
                </c:pt>
                <c:pt idx="1928">
                  <c:v>44911</c:v>
                </c:pt>
                <c:pt idx="1929">
                  <c:v>44914</c:v>
                </c:pt>
                <c:pt idx="1930">
                  <c:v>44915</c:v>
                </c:pt>
                <c:pt idx="1931">
                  <c:v>44916</c:v>
                </c:pt>
                <c:pt idx="1932">
                  <c:v>44917</c:v>
                </c:pt>
                <c:pt idx="1933">
                  <c:v>44918</c:v>
                </c:pt>
                <c:pt idx="1934">
                  <c:v>44921</c:v>
                </c:pt>
                <c:pt idx="1935">
                  <c:v>44922</c:v>
                </c:pt>
                <c:pt idx="1936">
                  <c:v>44923</c:v>
                </c:pt>
                <c:pt idx="1937">
                  <c:v>44924</c:v>
                </c:pt>
                <c:pt idx="1938">
                  <c:v>44925</c:v>
                </c:pt>
                <c:pt idx="1939">
                  <c:v>44929</c:v>
                </c:pt>
                <c:pt idx="1940">
                  <c:v>44930</c:v>
                </c:pt>
                <c:pt idx="1941">
                  <c:v>44931</c:v>
                </c:pt>
                <c:pt idx="1942">
                  <c:v>44932</c:v>
                </c:pt>
                <c:pt idx="1943">
                  <c:v>44935</c:v>
                </c:pt>
                <c:pt idx="1944">
                  <c:v>44936</c:v>
                </c:pt>
                <c:pt idx="1945">
                  <c:v>44937</c:v>
                </c:pt>
                <c:pt idx="1946">
                  <c:v>44938</c:v>
                </c:pt>
                <c:pt idx="1947">
                  <c:v>44939</c:v>
                </c:pt>
                <c:pt idx="1948">
                  <c:v>44942</c:v>
                </c:pt>
                <c:pt idx="1949">
                  <c:v>44943</c:v>
                </c:pt>
                <c:pt idx="1950">
                  <c:v>44944</c:v>
                </c:pt>
                <c:pt idx="1951">
                  <c:v>44945</c:v>
                </c:pt>
                <c:pt idx="1952">
                  <c:v>44953</c:v>
                </c:pt>
                <c:pt idx="1953">
                  <c:v>44956</c:v>
                </c:pt>
                <c:pt idx="1954">
                  <c:v>44957</c:v>
                </c:pt>
                <c:pt idx="1955">
                  <c:v>44958</c:v>
                </c:pt>
                <c:pt idx="1956">
                  <c:v>44959</c:v>
                </c:pt>
                <c:pt idx="1957">
                  <c:v>44960</c:v>
                </c:pt>
                <c:pt idx="1958">
                  <c:v>44963</c:v>
                </c:pt>
                <c:pt idx="1959">
                  <c:v>44964</c:v>
                </c:pt>
                <c:pt idx="1960">
                  <c:v>44965</c:v>
                </c:pt>
                <c:pt idx="1961">
                  <c:v>44966</c:v>
                </c:pt>
                <c:pt idx="1962">
                  <c:v>44967</c:v>
                </c:pt>
                <c:pt idx="1963">
                  <c:v>44970</c:v>
                </c:pt>
                <c:pt idx="1964">
                  <c:v>44971</c:v>
                </c:pt>
                <c:pt idx="1965">
                  <c:v>44972</c:v>
                </c:pt>
                <c:pt idx="1966">
                  <c:v>44973</c:v>
                </c:pt>
                <c:pt idx="1967">
                  <c:v>44974</c:v>
                </c:pt>
                <c:pt idx="1968">
                  <c:v>44977</c:v>
                </c:pt>
                <c:pt idx="1969">
                  <c:v>44978</c:v>
                </c:pt>
                <c:pt idx="1970">
                  <c:v>44979</c:v>
                </c:pt>
                <c:pt idx="1971">
                  <c:v>44980</c:v>
                </c:pt>
                <c:pt idx="1972">
                  <c:v>44981</c:v>
                </c:pt>
                <c:pt idx="1973">
                  <c:v>44984</c:v>
                </c:pt>
                <c:pt idx="1974">
                  <c:v>44985</c:v>
                </c:pt>
                <c:pt idx="1975">
                  <c:v>44986</c:v>
                </c:pt>
                <c:pt idx="1976">
                  <c:v>44987</c:v>
                </c:pt>
                <c:pt idx="1977">
                  <c:v>44988</c:v>
                </c:pt>
                <c:pt idx="1978">
                  <c:v>44991</c:v>
                </c:pt>
                <c:pt idx="1979">
                  <c:v>44992</c:v>
                </c:pt>
                <c:pt idx="1980">
                  <c:v>44993</c:v>
                </c:pt>
                <c:pt idx="1981">
                  <c:v>44994</c:v>
                </c:pt>
                <c:pt idx="1982">
                  <c:v>44995</c:v>
                </c:pt>
                <c:pt idx="1983">
                  <c:v>44998</c:v>
                </c:pt>
                <c:pt idx="1984">
                  <c:v>44999</c:v>
                </c:pt>
                <c:pt idx="1985">
                  <c:v>45000</c:v>
                </c:pt>
                <c:pt idx="1986">
                  <c:v>45001</c:v>
                </c:pt>
                <c:pt idx="1987">
                  <c:v>45002</c:v>
                </c:pt>
                <c:pt idx="1988">
                  <c:v>45005</c:v>
                </c:pt>
                <c:pt idx="1989">
                  <c:v>45006</c:v>
                </c:pt>
                <c:pt idx="1990">
                  <c:v>45007</c:v>
                </c:pt>
                <c:pt idx="1991">
                  <c:v>45008</c:v>
                </c:pt>
                <c:pt idx="1992">
                  <c:v>45009</c:v>
                </c:pt>
                <c:pt idx="1993">
                  <c:v>45012</c:v>
                </c:pt>
                <c:pt idx="1994">
                  <c:v>45013</c:v>
                </c:pt>
                <c:pt idx="1995">
                  <c:v>45014</c:v>
                </c:pt>
                <c:pt idx="1996">
                  <c:v>45015</c:v>
                </c:pt>
                <c:pt idx="1997">
                  <c:v>45016</c:v>
                </c:pt>
                <c:pt idx="1998">
                  <c:v>45019</c:v>
                </c:pt>
                <c:pt idx="1999">
                  <c:v>45020</c:v>
                </c:pt>
                <c:pt idx="2000">
                  <c:v>45021</c:v>
                </c:pt>
                <c:pt idx="2001">
                  <c:v>45022</c:v>
                </c:pt>
                <c:pt idx="2002">
                  <c:v>45023</c:v>
                </c:pt>
                <c:pt idx="2003">
                  <c:v>45026</c:v>
                </c:pt>
                <c:pt idx="2004">
                  <c:v>45027</c:v>
                </c:pt>
                <c:pt idx="2005">
                  <c:v>45028</c:v>
                </c:pt>
                <c:pt idx="2006">
                  <c:v>45029</c:v>
                </c:pt>
                <c:pt idx="2007">
                  <c:v>45030</c:v>
                </c:pt>
                <c:pt idx="2008">
                  <c:v>45033</c:v>
                </c:pt>
                <c:pt idx="2009">
                  <c:v>45034</c:v>
                </c:pt>
                <c:pt idx="2010">
                  <c:v>45035</c:v>
                </c:pt>
                <c:pt idx="2011">
                  <c:v>45036</c:v>
                </c:pt>
                <c:pt idx="2012">
                  <c:v>45037</c:v>
                </c:pt>
                <c:pt idx="2013">
                  <c:v>45040</c:v>
                </c:pt>
                <c:pt idx="2014">
                  <c:v>45041</c:v>
                </c:pt>
                <c:pt idx="2015">
                  <c:v>45042</c:v>
                </c:pt>
                <c:pt idx="2016">
                  <c:v>45043</c:v>
                </c:pt>
                <c:pt idx="2017">
                  <c:v>45044</c:v>
                </c:pt>
                <c:pt idx="2018">
                  <c:v>45050</c:v>
                </c:pt>
                <c:pt idx="2019">
                  <c:v>45051</c:v>
                </c:pt>
                <c:pt idx="2020">
                  <c:v>45054</c:v>
                </c:pt>
                <c:pt idx="2021">
                  <c:v>45055</c:v>
                </c:pt>
                <c:pt idx="2022">
                  <c:v>45056</c:v>
                </c:pt>
                <c:pt idx="2023">
                  <c:v>45057</c:v>
                </c:pt>
                <c:pt idx="2024">
                  <c:v>45058</c:v>
                </c:pt>
                <c:pt idx="2025">
                  <c:v>45061</c:v>
                </c:pt>
                <c:pt idx="2026">
                  <c:v>45062</c:v>
                </c:pt>
                <c:pt idx="2027">
                  <c:v>45063</c:v>
                </c:pt>
                <c:pt idx="2028">
                  <c:v>45064</c:v>
                </c:pt>
                <c:pt idx="2029">
                  <c:v>45065</c:v>
                </c:pt>
                <c:pt idx="2030">
                  <c:v>45068</c:v>
                </c:pt>
                <c:pt idx="2031">
                  <c:v>45069</c:v>
                </c:pt>
                <c:pt idx="2032">
                  <c:v>45070</c:v>
                </c:pt>
                <c:pt idx="2033">
                  <c:v>45071</c:v>
                </c:pt>
                <c:pt idx="2034">
                  <c:v>45072</c:v>
                </c:pt>
                <c:pt idx="2035">
                  <c:v>45075</c:v>
                </c:pt>
                <c:pt idx="2036">
                  <c:v>45076</c:v>
                </c:pt>
                <c:pt idx="2037">
                  <c:v>45077</c:v>
                </c:pt>
                <c:pt idx="2038">
                  <c:v>45078</c:v>
                </c:pt>
                <c:pt idx="2039">
                  <c:v>45079</c:v>
                </c:pt>
                <c:pt idx="2040">
                  <c:v>45082</c:v>
                </c:pt>
                <c:pt idx="2041">
                  <c:v>45083</c:v>
                </c:pt>
                <c:pt idx="2042">
                  <c:v>45084</c:v>
                </c:pt>
                <c:pt idx="2043">
                  <c:v>45085</c:v>
                </c:pt>
                <c:pt idx="2044">
                  <c:v>45086</c:v>
                </c:pt>
                <c:pt idx="2045">
                  <c:v>45089</c:v>
                </c:pt>
                <c:pt idx="2046">
                  <c:v>45090</c:v>
                </c:pt>
                <c:pt idx="2047">
                  <c:v>45091</c:v>
                </c:pt>
                <c:pt idx="2048">
                  <c:v>45092</c:v>
                </c:pt>
                <c:pt idx="2049">
                  <c:v>45093</c:v>
                </c:pt>
                <c:pt idx="2050">
                  <c:v>45096</c:v>
                </c:pt>
                <c:pt idx="2051">
                  <c:v>45097</c:v>
                </c:pt>
                <c:pt idx="2052">
                  <c:v>45098</c:v>
                </c:pt>
                <c:pt idx="2053">
                  <c:v>45099</c:v>
                </c:pt>
                <c:pt idx="2054">
                  <c:v>45100</c:v>
                </c:pt>
                <c:pt idx="2055">
                  <c:v>45103</c:v>
                </c:pt>
                <c:pt idx="2056">
                  <c:v>45104</c:v>
                </c:pt>
                <c:pt idx="2057">
                  <c:v>45105</c:v>
                </c:pt>
                <c:pt idx="2058">
                  <c:v>45106</c:v>
                </c:pt>
                <c:pt idx="2059">
                  <c:v>45107</c:v>
                </c:pt>
                <c:pt idx="2060">
                  <c:v>45110</c:v>
                </c:pt>
                <c:pt idx="2061">
                  <c:v>45111</c:v>
                </c:pt>
                <c:pt idx="2062">
                  <c:v>45112</c:v>
                </c:pt>
                <c:pt idx="2063">
                  <c:v>45113</c:v>
                </c:pt>
                <c:pt idx="2064">
                  <c:v>45114</c:v>
                </c:pt>
                <c:pt idx="2065">
                  <c:v>45117</c:v>
                </c:pt>
                <c:pt idx="2066">
                  <c:v>45118</c:v>
                </c:pt>
                <c:pt idx="2067">
                  <c:v>45119</c:v>
                </c:pt>
                <c:pt idx="2068">
                  <c:v>45120</c:v>
                </c:pt>
                <c:pt idx="2069">
                  <c:v>45121</c:v>
                </c:pt>
                <c:pt idx="2070">
                  <c:v>45124</c:v>
                </c:pt>
                <c:pt idx="2071">
                  <c:v>45125</c:v>
                </c:pt>
                <c:pt idx="2072">
                  <c:v>45126</c:v>
                </c:pt>
                <c:pt idx="2073">
                  <c:v>45127</c:v>
                </c:pt>
                <c:pt idx="2074">
                  <c:v>45128</c:v>
                </c:pt>
                <c:pt idx="2075">
                  <c:v>45131</c:v>
                </c:pt>
                <c:pt idx="2076">
                  <c:v>45132</c:v>
                </c:pt>
                <c:pt idx="2077">
                  <c:v>45133</c:v>
                </c:pt>
                <c:pt idx="2078">
                  <c:v>45134</c:v>
                </c:pt>
                <c:pt idx="2079">
                  <c:v>45135</c:v>
                </c:pt>
                <c:pt idx="2080">
                  <c:v>45138</c:v>
                </c:pt>
                <c:pt idx="2081">
                  <c:v>45139</c:v>
                </c:pt>
                <c:pt idx="2082">
                  <c:v>45140</c:v>
                </c:pt>
                <c:pt idx="2083">
                  <c:v>45141</c:v>
                </c:pt>
                <c:pt idx="2084">
                  <c:v>45142</c:v>
                </c:pt>
                <c:pt idx="2085">
                  <c:v>45145</c:v>
                </c:pt>
                <c:pt idx="2086">
                  <c:v>45146</c:v>
                </c:pt>
                <c:pt idx="2087">
                  <c:v>45147</c:v>
                </c:pt>
                <c:pt idx="2088">
                  <c:v>45148</c:v>
                </c:pt>
                <c:pt idx="2089">
                  <c:v>45149</c:v>
                </c:pt>
                <c:pt idx="2090">
                  <c:v>45152</c:v>
                </c:pt>
                <c:pt idx="2091">
                  <c:v>45153</c:v>
                </c:pt>
                <c:pt idx="2092">
                  <c:v>45154</c:v>
                </c:pt>
                <c:pt idx="2093">
                  <c:v>45155</c:v>
                </c:pt>
                <c:pt idx="2094">
                  <c:v>45156</c:v>
                </c:pt>
                <c:pt idx="2095">
                  <c:v>45159</c:v>
                </c:pt>
                <c:pt idx="2096">
                  <c:v>45160</c:v>
                </c:pt>
                <c:pt idx="2097">
                  <c:v>45161</c:v>
                </c:pt>
                <c:pt idx="2098">
                  <c:v>45162</c:v>
                </c:pt>
                <c:pt idx="2099">
                  <c:v>45163</c:v>
                </c:pt>
                <c:pt idx="2100">
                  <c:v>45166</c:v>
                </c:pt>
                <c:pt idx="2101">
                  <c:v>45167</c:v>
                </c:pt>
                <c:pt idx="2102">
                  <c:v>45168</c:v>
                </c:pt>
                <c:pt idx="2103">
                  <c:v>45169</c:v>
                </c:pt>
                <c:pt idx="2104">
                  <c:v>45170</c:v>
                </c:pt>
                <c:pt idx="2105">
                  <c:v>45173</c:v>
                </c:pt>
                <c:pt idx="2106">
                  <c:v>45174</c:v>
                </c:pt>
                <c:pt idx="2107">
                  <c:v>45175</c:v>
                </c:pt>
                <c:pt idx="2108">
                  <c:v>45176</c:v>
                </c:pt>
                <c:pt idx="2109">
                  <c:v>45177</c:v>
                </c:pt>
                <c:pt idx="2110">
                  <c:v>45180</c:v>
                </c:pt>
                <c:pt idx="2111">
                  <c:v>45181</c:v>
                </c:pt>
                <c:pt idx="2112">
                  <c:v>45182</c:v>
                </c:pt>
                <c:pt idx="2113">
                  <c:v>45183</c:v>
                </c:pt>
                <c:pt idx="2114">
                  <c:v>45184</c:v>
                </c:pt>
                <c:pt idx="2115">
                  <c:v>45187</c:v>
                </c:pt>
                <c:pt idx="2116">
                  <c:v>45188</c:v>
                </c:pt>
                <c:pt idx="2117">
                  <c:v>45189</c:v>
                </c:pt>
                <c:pt idx="2118">
                  <c:v>45190</c:v>
                </c:pt>
                <c:pt idx="2119">
                  <c:v>45191</c:v>
                </c:pt>
                <c:pt idx="2120">
                  <c:v>45194</c:v>
                </c:pt>
                <c:pt idx="2121">
                  <c:v>45195</c:v>
                </c:pt>
                <c:pt idx="2122">
                  <c:v>45196</c:v>
                </c:pt>
                <c:pt idx="2123">
                  <c:v>45197</c:v>
                </c:pt>
                <c:pt idx="2124">
                  <c:v>45198</c:v>
                </c:pt>
                <c:pt idx="2125">
                  <c:v>45201</c:v>
                </c:pt>
                <c:pt idx="2126">
                  <c:v>45202</c:v>
                </c:pt>
                <c:pt idx="2127">
                  <c:v>45203</c:v>
                </c:pt>
                <c:pt idx="2128">
                  <c:v>45204</c:v>
                </c:pt>
                <c:pt idx="2129">
                  <c:v>45205</c:v>
                </c:pt>
                <c:pt idx="2130">
                  <c:v>45208</c:v>
                </c:pt>
                <c:pt idx="2131">
                  <c:v>45209</c:v>
                </c:pt>
                <c:pt idx="2132">
                  <c:v>45210</c:v>
                </c:pt>
                <c:pt idx="2133">
                  <c:v>45211</c:v>
                </c:pt>
                <c:pt idx="2134">
                  <c:v>45212</c:v>
                </c:pt>
                <c:pt idx="2135">
                  <c:v>45215</c:v>
                </c:pt>
                <c:pt idx="2136">
                  <c:v>45216</c:v>
                </c:pt>
                <c:pt idx="2137">
                  <c:v>45217</c:v>
                </c:pt>
                <c:pt idx="2138">
                  <c:v>45218</c:v>
                </c:pt>
                <c:pt idx="2139">
                  <c:v>45219</c:v>
                </c:pt>
                <c:pt idx="2140">
                  <c:v>45222</c:v>
                </c:pt>
                <c:pt idx="2141">
                  <c:v>45223</c:v>
                </c:pt>
                <c:pt idx="2142">
                  <c:v>45224</c:v>
                </c:pt>
                <c:pt idx="2143">
                  <c:v>45225</c:v>
                </c:pt>
                <c:pt idx="2144">
                  <c:v>45226</c:v>
                </c:pt>
                <c:pt idx="2145">
                  <c:v>45229</c:v>
                </c:pt>
                <c:pt idx="2146">
                  <c:v>45230</c:v>
                </c:pt>
                <c:pt idx="2147">
                  <c:v>45231</c:v>
                </c:pt>
                <c:pt idx="2148">
                  <c:v>45232</c:v>
                </c:pt>
                <c:pt idx="2149">
                  <c:v>45233</c:v>
                </c:pt>
                <c:pt idx="2150">
                  <c:v>45236</c:v>
                </c:pt>
                <c:pt idx="2151">
                  <c:v>45237</c:v>
                </c:pt>
                <c:pt idx="2152">
                  <c:v>45238</c:v>
                </c:pt>
                <c:pt idx="2153">
                  <c:v>45239</c:v>
                </c:pt>
                <c:pt idx="2154">
                  <c:v>45240</c:v>
                </c:pt>
                <c:pt idx="2155">
                  <c:v>45243</c:v>
                </c:pt>
                <c:pt idx="2156">
                  <c:v>45244</c:v>
                </c:pt>
                <c:pt idx="2157">
                  <c:v>45245</c:v>
                </c:pt>
                <c:pt idx="2158">
                  <c:v>45246</c:v>
                </c:pt>
                <c:pt idx="2159" formatCode="m/d/yyyy">
                  <c:v>45247</c:v>
                </c:pt>
                <c:pt idx="2160" formatCode="m/d/yyyy">
                  <c:v>45250</c:v>
                </c:pt>
                <c:pt idx="2161" formatCode="m/d/yyyy">
                  <c:v>45251</c:v>
                </c:pt>
                <c:pt idx="2162" formatCode="m/d/yyyy">
                  <c:v>45252</c:v>
                </c:pt>
                <c:pt idx="2163" formatCode="m/d/yyyy">
                  <c:v>45253</c:v>
                </c:pt>
                <c:pt idx="2164" formatCode="m/d/yyyy">
                  <c:v>45254</c:v>
                </c:pt>
                <c:pt idx="2165" formatCode="m/d/yyyy">
                  <c:v>45257</c:v>
                </c:pt>
                <c:pt idx="2166" formatCode="m/d/yyyy">
                  <c:v>45258</c:v>
                </c:pt>
                <c:pt idx="2167" formatCode="m/d/yyyy">
                  <c:v>45259</c:v>
                </c:pt>
                <c:pt idx="2168" formatCode="m/d/yyyy">
                  <c:v>45260</c:v>
                </c:pt>
                <c:pt idx="2169" formatCode="m/d/yyyy">
                  <c:v>45261</c:v>
                </c:pt>
                <c:pt idx="2170" formatCode="m/d/yyyy">
                  <c:v>45264</c:v>
                </c:pt>
                <c:pt idx="2171" formatCode="m/d/yyyy">
                  <c:v>45265</c:v>
                </c:pt>
                <c:pt idx="2172" formatCode="m/d/yyyy">
                  <c:v>45266</c:v>
                </c:pt>
                <c:pt idx="2173" formatCode="m/d/yyyy">
                  <c:v>45267</c:v>
                </c:pt>
                <c:pt idx="2174" formatCode="m/d/yyyy">
                  <c:v>45268</c:v>
                </c:pt>
                <c:pt idx="2175" formatCode="m/d/yyyy">
                  <c:v>45271</c:v>
                </c:pt>
                <c:pt idx="2176" formatCode="m/d/yyyy">
                  <c:v>45272</c:v>
                </c:pt>
                <c:pt idx="2177" formatCode="m/d/yyyy">
                  <c:v>45273</c:v>
                </c:pt>
                <c:pt idx="2178" formatCode="m/d/yyyy">
                  <c:v>45274</c:v>
                </c:pt>
                <c:pt idx="2179" formatCode="m/d/yyyy">
                  <c:v>45275</c:v>
                </c:pt>
                <c:pt idx="2180" formatCode="m/d/yyyy">
                  <c:v>45278</c:v>
                </c:pt>
                <c:pt idx="2181" formatCode="m/d/yyyy">
                  <c:v>45279</c:v>
                </c:pt>
                <c:pt idx="2182" formatCode="m/d/yyyy">
                  <c:v>45280</c:v>
                </c:pt>
                <c:pt idx="2183" formatCode="m/d/yyyy">
                  <c:v>45281</c:v>
                </c:pt>
                <c:pt idx="2184" formatCode="m/d/yyyy">
                  <c:v>45282</c:v>
                </c:pt>
                <c:pt idx="2185" formatCode="m/d/yyyy">
                  <c:v>45285</c:v>
                </c:pt>
                <c:pt idx="2186" formatCode="m/d/yyyy">
                  <c:v>45286</c:v>
                </c:pt>
                <c:pt idx="2187" formatCode="m/d/yyyy">
                  <c:v>45287</c:v>
                </c:pt>
                <c:pt idx="2188" formatCode="m/d/yyyy">
                  <c:v>45288</c:v>
                </c:pt>
                <c:pt idx="2189" formatCode="m/d/yyyy">
                  <c:v>45289</c:v>
                </c:pt>
                <c:pt idx="2190" formatCode="m/d/yyyy">
                  <c:v>45293</c:v>
                </c:pt>
                <c:pt idx="2191" formatCode="m/d/yyyy">
                  <c:v>45294</c:v>
                </c:pt>
                <c:pt idx="2192" formatCode="m/d/yyyy">
                  <c:v>45295</c:v>
                </c:pt>
                <c:pt idx="2193" formatCode="m/d/yyyy">
                  <c:v>45296</c:v>
                </c:pt>
                <c:pt idx="2194" formatCode="m/d/yyyy">
                  <c:v>45299</c:v>
                </c:pt>
                <c:pt idx="2195" formatCode="m/d/yyyy">
                  <c:v>45300</c:v>
                </c:pt>
                <c:pt idx="2196" formatCode="m/d/yyyy">
                  <c:v>45301</c:v>
                </c:pt>
                <c:pt idx="2197" formatCode="m/d/yyyy">
                  <c:v>45302</c:v>
                </c:pt>
                <c:pt idx="2198" formatCode="m/d/yyyy">
                  <c:v>45303</c:v>
                </c:pt>
                <c:pt idx="2199" formatCode="m/d/yyyy">
                  <c:v>45306</c:v>
                </c:pt>
                <c:pt idx="2200" formatCode="m/d/yyyy">
                  <c:v>45307</c:v>
                </c:pt>
                <c:pt idx="2201" formatCode="m/d/yyyy">
                  <c:v>45308</c:v>
                </c:pt>
                <c:pt idx="2202" formatCode="m/d/yyyy">
                  <c:v>45309</c:v>
                </c:pt>
                <c:pt idx="2203" formatCode="m/d/yyyy">
                  <c:v>45310</c:v>
                </c:pt>
                <c:pt idx="2204" formatCode="m/d/yyyy">
                  <c:v>45313</c:v>
                </c:pt>
                <c:pt idx="2205" formatCode="m/d/yyyy">
                  <c:v>45314</c:v>
                </c:pt>
                <c:pt idx="2206" formatCode="m/d/yyyy">
                  <c:v>45315</c:v>
                </c:pt>
                <c:pt idx="2207" formatCode="m/d/yyyy">
                  <c:v>45316</c:v>
                </c:pt>
                <c:pt idx="2208" formatCode="m/d/yyyy">
                  <c:v>45317</c:v>
                </c:pt>
                <c:pt idx="2209" formatCode="m/d/yyyy">
                  <c:v>45320</c:v>
                </c:pt>
                <c:pt idx="2210" formatCode="m/d/yyyy">
                  <c:v>45321</c:v>
                </c:pt>
                <c:pt idx="2211" formatCode="m/d/yyyy">
                  <c:v>45322</c:v>
                </c:pt>
                <c:pt idx="2212" formatCode="m/d/yyyy">
                  <c:v>45323</c:v>
                </c:pt>
                <c:pt idx="2213" formatCode="m/d/yyyy">
                  <c:v>45324</c:v>
                </c:pt>
                <c:pt idx="2214" formatCode="m/d/yyyy">
                  <c:v>45327</c:v>
                </c:pt>
                <c:pt idx="2215" formatCode="m/d/yyyy">
                  <c:v>45328</c:v>
                </c:pt>
                <c:pt idx="2216" formatCode="m/d/yyyy">
                  <c:v>45329</c:v>
                </c:pt>
                <c:pt idx="2217" formatCode="m/d/yyyy">
                  <c:v>45337</c:v>
                </c:pt>
                <c:pt idx="2218" formatCode="m/d/yyyy">
                  <c:v>45338</c:v>
                </c:pt>
                <c:pt idx="2219" formatCode="m/d/yyyy">
                  <c:v>45341</c:v>
                </c:pt>
                <c:pt idx="2220" formatCode="m/d/yyyy">
                  <c:v>45342</c:v>
                </c:pt>
                <c:pt idx="2221" formatCode="m/d/yyyy">
                  <c:v>45343</c:v>
                </c:pt>
                <c:pt idx="2222" formatCode="m/d/yyyy">
                  <c:v>45344</c:v>
                </c:pt>
                <c:pt idx="2223" formatCode="m/d/yyyy">
                  <c:v>45345</c:v>
                </c:pt>
                <c:pt idx="2224" formatCode="m/d/yyyy">
                  <c:v>45348</c:v>
                </c:pt>
                <c:pt idx="2225" formatCode="m/d/yyyy">
                  <c:v>45349</c:v>
                </c:pt>
                <c:pt idx="2226" formatCode="m/d/yyyy">
                  <c:v>45350</c:v>
                </c:pt>
                <c:pt idx="2227" formatCode="m/d/yyyy">
                  <c:v>45351</c:v>
                </c:pt>
                <c:pt idx="2228" formatCode="m/d/yyyy">
                  <c:v>45352</c:v>
                </c:pt>
                <c:pt idx="2229" formatCode="m/d/yyyy">
                  <c:v>45355</c:v>
                </c:pt>
                <c:pt idx="2230" formatCode="m/d/yyyy">
                  <c:v>45356</c:v>
                </c:pt>
                <c:pt idx="2231" formatCode="m/d/yyyy">
                  <c:v>45357</c:v>
                </c:pt>
                <c:pt idx="2232" formatCode="m/d/yyyy">
                  <c:v>45358</c:v>
                </c:pt>
                <c:pt idx="2233" formatCode="m/d/yyyy">
                  <c:v>45359</c:v>
                </c:pt>
                <c:pt idx="2234" formatCode="m/d/yyyy">
                  <c:v>45362</c:v>
                </c:pt>
                <c:pt idx="2235" formatCode="m/d/yyyy">
                  <c:v>45363</c:v>
                </c:pt>
                <c:pt idx="2236" formatCode="m/d/yyyy">
                  <c:v>45364</c:v>
                </c:pt>
                <c:pt idx="2237" formatCode="m/d/yyyy">
                  <c:v>45365</c:v>
                </c:pt>
                <c:pt idx="2238" formatCode="m/d/yyyy">
                  <c:v>45366</c:v>
                </c:pt>
                <c:pt idx="2239" formatCode="m/d/yyyy">
                  <c:v>45369</c:v>
                </c:pt>
                <c:pt idx="2240" formatCode="m/d/yyyy">
                  <c:v>45370</c:v>
                </c:pt>
                <c:pt idx="2241" formatCode="m/d/yyyy">
                  <c:v>45371</c:v>
                </c:pt>
                <c:pt idx="2242" formatCode="m/d/yyyy">
                  <c:v>45372</c:v>
                </c:pt>
                <c:pt idx="2243" formatCode="m/d/yyyy">
                  <c:v>45373</c:v>
                </c:pt>
                <c:pt idx="2244" formatCode="m/d/yyyy">
                  <c:v>45376</c:v>
                </c:pt>
                <c:pt idx="2245" formatCode="m/d/yyyy">
                  <c:v>45377</c:v>
                </c:pt>
                <c:pt idx="2246" formatCode="m/d/yyyy">
                  <c:v>45378</c:v>
                </c:pt>
                <c:pt idx="2247" formatCode="m/d/yyyy">
                  <c:v>45379</c:v>
                </c:pt>
                <c:pt idx="2248" formatCode="m/d/yyyy">
                  <c:v>45380</c:v>
                </c:pt>
                <c:pt idx="2249" formatCode="m/d/yyyy">
                  <c:v>45383</c:v>
                </c:pt>
                <c:pt idx="2250" formatCode="m/d/yyyy">
                  <c:v>45384</c:v>
                </c:pt>
                <c:pt idx="2251" formatCode="m/d/yyyy">
                  <c:v>45385</c:v>
                </c:pt>
                <c:pt idx="2252" formatCode="m/d/yyyy">
                  <c:v>45386</c:v>
                </c:pt>
                <c:pt idx="2253" formatCode="m/d/yyyy">
                  <c:v>45387</c:v>
                </c:pt>
                <c:pt idx="2254" formatCode="m/d/yyyy">
                  <c:v>45390</c:v>
                </c:pt>
                <c:pt idx="2255" formatCode="m/d/yyyy">
                  <c:v>45391</c:v>
                </c:pt>
                <c:pt idx="2256" formatCode="m/d/yyyy">
                  <c:v>45392</c:v>
                </c:pt>
                <c:pt idx="2257" formatCode="m/d/yyyy">
                  <c:v>45393</c:v>
                </c:pt>
                <c:pt idx="2258" formatCode="m/d/yyyy">
                  <c:v>45394</c:v>
                </c:pt>
                <c:pt idx="2259" formatCode="m/d/yyyy">
                  <c:v>45397</c:v>
                </c:pt>
                <c:pt idx="2260" formatCode="m/d/yyyy">
                  <c:v>45398</c:v>
                </c:pt>
                <c:pt idx="2261" formatCode="m/d/yyyy">
                  <c:v>45399</c:v>
                </c:pt>
                <c:pt idx="2262" formatCode="m/d/yyyy">
                  <c:v>45400</c:v>
                </c:pt>
                <c:pt idx="2263" formatCode="m/d/yyyy">
                  <c:v>45401</c:v>
                </c:pt>
                <c:pt idx="2264" formatCode="m/d/yyyy">
                  <c:v>45404</c:v>
                </c:pt>
                <c:pt idx="2265" formatCode="m/d/yyyy">
                  <c:v>45405</c:v>
                </c:pt>
                <c:pt idx="2266" formatCode="m/d/yyyy">
                  <c:v>45406</c:v>
                </c:pt>
                <c:pt idx="2267" formatCode="m/d/yyyy">
                  <c:v>45407</c:v>
                </c:pt>
                <c:pt idx="2268" formatCode="m/d/yyyy">
                  <c:v>45408</c:v>
                </c:pt>
                <c:pt idx="2269" formatCode="m/d/yyyy">
                  <c:v>45411</c:v>
                </c:pt>
                <c:pt idx="2270" formatCode="m/d/yyyy">
                  <c:v>45414</c:v>
                </c:pt>
                <c:pt idx="2271" formatCode="m/d/yyyy">
                  <c:v>45415</c:v>
                </c:pt>
                <c:pt idx="2272" formatCode="m/d/yyyy">
                  <c:v>45416</c:v>
                </c:pt>
                <c:pt idx="2273" formatCode="m/d/yyyy">
                  <c:v>45418</c:v>
                </c:pt>
                <c:pt idx="2274" formatCode="m/d/yyyy">
                  <c:v>45419</c:v>
                </c:pt>
                <c:pt idx="2275" formatCode="m/d/yyyy">
                  <c:v>45420</c:v>
                </c:pt>
                <c:pt idx="2276" formatCode="m/d/yyyy">
                  <c:v>45421</c:v>
                </c:pt>
                <c:pt idx="2277" formatCode="m/d/yyyy">
                  <c:v>45422</c:v>
                </c:pt>
                <c:pt idx="2278" formatCode="m/d/yyyy">
                  <c:v>45425</c:v>
                </c:pt>
                <c:pt idx="2279" formatCode="m/d/yyyy">
                  <c:v>45426</c:v>
                </c:pt>
                <c:pt idx="2280" formatCode="m/d/yyyy">
                  <c:v>45427</c:v>
                </c:pt>
                <c:pt idx="2281" formatCode="m/d/yyyy">
                  <c:v>45428</c:v>
                </c:pt>
                <c:pt idx="2282" formatCode="m/d/yyyy">
                  <c:v>45429</c:v>
                </c:pt>
                <c:pt idx="2283" formatCode="m/d/yyyy">
                  <c:v>45432</c:v>
                </c:pt>
                <c:pt idx="2284" formatCode="m/d/yyyy">
                  <c:v>45433</c:v>
                </c:pt>
                <c:pt idx="2285" formatCode="m/d/yyyy">
                  <c:v>45434</c:v>
                </c:pt>
                <c:pt idx="2286" formatCode="m/d/yyyy">
                  <c:v>45435</c:v>
                </c:pt>
                <c:pt idx="2287" formatCode="m/d/yyyy">
                  <c:v>45436</c:v>
                </c:pt>
                <c:pt idx="2288" formatCode="m/d/yyyy">
                  <c:v>45439</c:v>
                </c:pt>
                <c:pt idx="2289" formatCode="m/d/yyyy">
                  <c:v>45440</c:v>
                </c:pt>
                <c:pt idx="2290" formatCode="m/d/yyyy">
                  <c:v>45441</c:v>
                </c:pt>
                <c:pt idx="2291" formatCode="m/d/yyyy">
                  <c:v>45442</c:v>
                </c:pt>
                <c:pt idx="2292" formatCode="m/d/yyyy">
                  <c:v>45443</c:v>
                </c:pt>
                <c:pt idx="2293" formatCode="m/d/yyyy">
                  <c:v>45446</c:v>
                </c:pt>
                <c:pt idx="2294" formatCode="m/d/yyyy">
                  <c:v>45447</c:v>
                </c:pt>
                <c:pt idx="2295" formatCode="m/d/yyyy">
                  <c:v>45448</c:v>
                </c:pt>
                <c:pt idx="2296" formatCode="m/d/yyyy">
                  <c:v>45449</c:v>
                </c:pt>
                <c:pt idx="2297" formatCode="m/d/yyyy">
                  <c:v>45450</c:v>
                </c:pt>
                <c:pt idx="2298" formatCode="m/d/yyyy">
                  <c:v>45453</c:v>
                </c:pt>
                <c:pt idx="2299" formatCode="m/d/yyyy">
                  <c:v>45454</c:v>
                </c:pt>
                <c:pt idx="2300" formatCode="m/d/yyyy">
                  <c:v>45455</c:v>
                </c:pt>
                <c:pt idx="2301" formatCode="m/d/yyyy">
                  <c:v>45456</c:v>
                </c:pt>
                <c:pt idx="2302" formatCode="m/d/yyyy">
                  <c:v>45457</c:v>
                </c:pt>
                <c:pt idx="2303" formatCode="m/d/yyyy">
                  <c:v>45460</c:v>
                </c:pt>
                <c:pt idx="2304" formatCode="m/d/yyyy">
                  <c:v>45461</c:v>
                </c:pt>
                <c:pt idx="2305" formatCode="m/d/yyyy">
                  <c:v>45462</c:v>
                </c:pt>
                <c:pt idx="2306" formatCode="m/d/yyyy">
                  <c:v>45463</c:v>
                </c:pt>
                <c:pt idx="2307" formatCode="m/d/yyyy">
                  <c:v>45464</c:v>
                </c:pt>
                <c:pt idx="2308" formatCode="m/d/yyyy">
                  <c:v>45467</c:v>
                </c:pt>
                <c:pt idx="2309" formatCode="m/d/yyyy">
                  <c:v>45468</c:v>
                </c:pt>
                <c:pt idx="2310" formatCode="m/d/yyyy">
                  <c:v>45469</c:v>
                </c:pt>
                <c:pt idx="2311" formatCode="m/d/yyyy">
                  <c:v>45470</c:v>
                </c:pt>
                <c:pt idx="2312" formatCode="m/d/yyyy">
                  <c:v>45471</c:v>
                </c:pt>
                <c:pt idx="2313" formatCode="m/d/yyyy">
                  <c:v>45474</c:v>
                </c:pt>
                <c:pt idx="2314" formatCode="m/d/yyyy">
                  <c:v>45475</c:v>
                </c:pt>
                <c:pt idx="2315" formatCode="m/d/yyyy">
                  <c:v>45476</c:v>
                </c:pt>
                <c:pt idx="2316" formatCode="m/d/yyyy">
                  <c:v>45477</c:v>
                </c:pt>
                <c:pt idx="2317" formatCode="m/d/yyyy">
                  <c:v>45478</c:v>
                </c:pt>
                <c:pt idx="2318" formatCode="m/d/yyyy">
                  <c:v>45481</c:v>
                </c:pt>
                <c:pt idx="2319" formatCode="m/d/yyyy">
                  <c:v>45482</c:v>
                </c:pt>
                <c:pt idx="2320" formatCode="m/d/yyyy">
                  <c:v>45483</c:v>
                </c:pt>
                <c:pt idx="2321" formatCode="m/d/yyyy">
                  <c:v>45484</c:v>
                </c:pt>
                <c:pt idx="2322" formatCode="m/d/yyyy">
                  <c:v>45485</c:v>
                </c:pt>
                <c:pt idx="2323" formatCode="m/d/yyyy">
                  <c:v>45488</c:v>
                </c:pt>
                <c:pt idx="2324" formatCode="m/d/yyyy">
                  <c:v>45489</c:v>
                </c:pt>
                <c:pt idx="2325" formatCode="m/d/yyyy">
                  <c:v>45490</c:v>
                </c:pt>
                <c:pt idx="2326" formatCode="m/d/yyyy">
                  <c:v>45491</c:v>
                </c:pt>
                <c:pt idx="2327" formatCode="m/d/yyyy">
                  <c:v>45492</c:v>
                </c:pt>
                <c:pt idx="2328" formatCode="m/d/yyyy">
                  <c:v>45495</c:v>
                </c:pt>
                <c:pt idx="2329" formatCode="m/d/yyyy">
                  <c:v>45496</c:v>
                </c:pt>
                <c:pt idx="2330" formatCode="m/d/yyyy">
                  <c:v>45497</c:v>
                </c:pt>
                <c:pt idx="2331" formatCode="m/d/yyyy">
                  <c:v>45498</c:v>
                </c:pt>
                <c:pt idx="2332" formatCode="m/d/yyyy">
                  <c:v>45499</c:v>
                </c:pt>
                <c:pt idx="2333" formatCode="m/d/yyyy">
                  <c:v>45502</c:v>
                </c:pt>
                <c:pt idx="2334" formatCode="m/d/yyyy">
                  <c:v>45503</c:v>
                </c:pt>
                <c:pt idx="2335" formatCode="m/d/yyyy">
                  <c:v>45504</c:v>
                </c:pt>
                <c:pt idx="2336" formatCode="m/d/yyyy">
                  <c:v>45505</c:v>
                </c:pt>
                <c:pt idx="2337" formatCode="m/d/yyyy">
                  <c:v>45506</c:v>
                </c:pt>
                <c:pt idx="2338" formatCode="m/d/yyyy">
                  <c:v>45509</c:v>
                </c:pt>
                <c:pt idx="2339" formatCode="m/d/yyyy">
                  <c:v>45510</c:v>
                </c:pt>
                <c:pt idx="2340" formatCode="m/d/yyyy">
                  <c:v>45511</c:v>
                </c:pt>
                <c:pt idx="2341" formatCode="m/d/yyyy">
                  <c:v>45512</c:v>
                </c:pt>
                <c:pt idx="2342" formatCode="m/d/yyyy">
                  <c:v>45513</c:v>
                </c:pt>
                <c:pt idx="2343" formatCode="m/d/yyyy">
                  <c:v>45516</c:v>
                </c:pt>
                <c:pt idx="2344" formatCode="m/d/yyyy">
                  <c:v>45517</c:v>
                </c:pt>
                <c:pt idx="2345" formatCode="m/d/yyyy">
                  <c:v>45518</c:v>
                </c:pt>
                <c:pt idx="2346" formatCode="m/d/yyyy">
                  <c:v>45519</c:v>
                </c:pt>
                <c:pt idx="2347" formatCode="m/d/yyyy">
                  <c:v>45520</c:v>
                </c:pt>
                <c:pt idx="2348" formatCode="m/d/yyyy">
                  <c:v>45523</c:v>
                </c:pt>
                <c:pt idx="2349" formatCode="m/d/yyyy">
                  <c:v>45524</c:v>
                </c:pt>
                <c:pt idx="2350" formatCode="m/d/yyyy">
                  <c:v>45525</c:v>
                </c:pt>
                <c:pt idx="2351" formatCode="m/d/yyyy">
                  <c:v>45526</c:v>
                </c:pt>
                <c:pt idx="2352" formatCode="m/d/yyyy">
                  <c:v>45527</c:v>
                </c:pt>
                <c:pt idx="2353" formatCode="m/d/yyyy">
                  <c:v>45530</c:v>
                </c:pt>
                <c:pt idx="2354" formatCode="m/d/yyyy">
                  <c:v>45531</c:v>
                </c:pt>
                <c:pt idx="2355" formatCode="m/d/yyyy">
                  <c:v>45532</c:v>
                </c:pt>
                <c:pt idx="2356" formatCode="m/d/yyyy">
                  <c:v>45533</c:v>
                </c:pt>
                <c:pt idx="2357" formatCode="m/d/yyyy">
                  <c:v>45534</c:v>
                </c:pt>
                <c:pt idx="2358" formatCode="m/d/yyyy">
                  <c:v>45539</c:v>
                </c:pt>
                <c:pt idx="2359" formatCode="m/d/yyyy">
                  <c:v>45540</c:v>
                </c:pt>
                <c:pt idx="2360" formatCode="m/d/yyyy">
                  <c:v>45541</c:v>
                </c:pt>
                <c:pt idx="2361" formatCode="m/d/yyyy">
                  <c:v>45544</c:v>
                </c:pt>
                <c:pt idx="2362" formatCode="m/d/yyyy">
                  <c:v>45545</c:v>
                </c:pt>
                <c:pt idx="2363" formatCode="m/d/yyyy">
                  <c:v>45546</c:v>
                </c:pt>
                <c:pt idx="2364" formatCode="m/d/yyyy">
                  <c:v>45547</c:v>
                </c:pt>
                <c:pt idx="2365" formatCode="m/d/yyyy">
                  <c:v>45548</c:v>
                </c:pt>
                <c:pt idx="2366" formatCode="m/d/yyyy">
                  <c:v>45551</c:v>
                </c:pt>
                <c:pt idx="2367" formatCode="m/d/yyyy">
                  <c:v>45552</c:v>
                </c:pt>
                <c:pt idx="2368" formatCode="m/d/yyyy">
                  <c:v>45553</c:v>
                </c:pt>
                <c:pt idx="2369" formatCode="m/d/yyyy">
                  <c:v>45554</c:v>
                </c:pt>
                <c:pt idx="2370" formatCode="m/d/yyyy">
                  <c:v>45555</c:v>
                </c:pt>
                <c:pt idx="2371" formatCode="m/d/yyyy">
                  <c:v>45558</c:v>
                </c:pt>
                <c:pt idx="2372" formatCode="m/d/yyyy">
                  <c:v>45559</c:v>
                </c:pt>
                <c:pt idx="2373" formatCode="m/d/yyyy">
                  <c:v>45560</c:v>
                </c:pt>
                <c:pt idx="2374" formatCode="m/d/yyyy">
                  <c:v>45561</c:v>
                </c:pt>
                <c:pt idx="2375" formatCode="m/d/yyyy">
                  <c:v>45562</c:v>
                </c:pt>
                <c:pt idx="2376" formatCode="m/d/yyyy">
                  <c:v>45565</c:v>
                </c:pt>
                <c:pt idx="2377" formatCode="m/d/yyyy">
                  <c:v>45566</c:v>
                </c:pt>
                <c:pt idx="2378" formatCode="m/d/yyyy">
                  <c:v>45567</c:v>
                </c:pt>
                <c:pt idx="2379" formatCode="m/d/yyyy">
                  <c:v>45568</c:v>
                </c:pt>
                <c:pt idx="2380" formatCode="m/d/yyyy">
                  <c:v>45569</c:v>
                </c:pt>
                <c:pt idx="2381" formatCode="m/d/yyyy">
                  <c:v>45572</c:v>
                </c:pt>
                <c:pt idx="2382" formatCode="m/d/yyyy">
                  <c:v>45573</c:v>
                </c:pt>
                <c:pt idx="2383" formatCode="m/d/yyyy">
                  <c:v>45574</c:v>
                </c:pt>
                <c:pt idx="2384" formatCode="m/d/yyyy">
                  <c:v>45575</c:v>
                </c:pt>
                <c:pt idx="2385" formatCode="m/d/yyyy">
                  <c:v>45576</c:v>
                </c:pt>
                <c:pt idx="2386" formatCode="m/d/yyyy">
                  <c:v>45579</c:v>
                </c:pt>
                <c:pt idx="2387" formatCode="m/d/yyyy">
                  <c:v>45580</c:v>
                </c:pt>
                <c:pt idx="2388" formatCode="m/d/yyyy">
                  <c:v>45581</c:v>
                </c:pt>
                <c:pt idx="2389" formatCode="m/d/yyyy">
                  <c:v>45582</c:v>
                </c:pt>
                <c:pt idx="2390" formatCode="m/d/yyyy">
                  <c:v>45583</c:v>
                </c:pt>
                <c:pt idx="2391" formatCode="m/d/yyyy">
                  <c:v>45586</c:v>
                </c:pt>
                <c:pt idx="2392" formatCode="m/d/yyyy">
                  <c:v>45587</c:v>
                </c:pt>
                <c:pt idx="2393" formatCode="m/d/yyyy">
                  <c:v>45588</c:v>
                </c:pt>
                <c:pt idx="2394" formatCode="m/d/yyyy">
                  <c:v>45589</c:v>
                </c:pt>
                <c:pt idx="2395" formatCode="m/d/yyyy">
                  <c:v>45590</c:v>
                </c:pt>
                <c:pt idx="2396" formatCode="m/d/yyyy">
                  <c:v>45593</c:v>
                </c:pt>
                <c:pt idx="2397" formatCode="m/d/yyyy">
                  <c:v>45594</c:v>
                </c:pt>
                <c:pt idx="2398" formatCode="m/d/yyyy">
                  <c:v>45595</c:v>
                </c:pt>
                <c:pt idx="2399" formatCode="m/d/yyyy">
                  <c:v>45596</c:v>
                </c:pt>
                <c:pt idx="2400" formatCode="m/d/yyyy">
                  <c:v>45597</c:v>
                </c:pt>
                <c:pt idx="2401" formatCode="m/d/yyyy">
                  <c:v>45600</c:v>
                </c:pt>
                <c:pt idx="2402" formatCode="m/d/yyyy">
                  <c:v>45601</c:v>
                </c:pt>
                <c:pt idx="2403" formatCode="m/d/yyyy">
                  <c:v>45602</c:v>
                </c:pt>
                <c:pt idx="2404" formatCode="m/d/yyyy">
                  <c:v>45603</c:v>
                </c:pt>
                <c:pt idx="2405" formatCode="m/d/yyyy">
                  <c:v>45604</c:v>
                </c:pt>
                <c:pt idx="2406" formatCode="m/d/yyyy">
                  <c:v>45607</c:v>
                </c:pt>
                <c:pt idx="2407" formatCode="m/d/yyyy">
                  <c:v>45608</c:v>
                </c:pt>
                <c:pt idx="2408" formatCode="m/d/yyyy">
                  <c:v>45609</c:v>
                </c:pt>
                <c:pt idx="2409" formatCode="m/d/yyyy">
                  <c:v>45610</c:v>
                </c:pt>
                <c:pt idx="2410" formatCode="m/d/yyyy">
                  <c:v>45611</c:v>
                </c:pt>
                <c:pt idx="2411" formatCode="m/d/yyyy">
                  <c:v>45614</c:v>
                </c:pt>
                <c:pt idx="2412" formatCode="m/d/yyyy">
                  <c:v>45615</c:v>
                </c:pt>
                <c:pt idx="2413" formatCode="m/d/yyyy">
                  <c:v>45616</c:v>
                </c:pt>
                <c:pt idx="2414" formatCode="m/d/yyyy">
                  <c:v>45617</c:v>
                </c:pt>
                <c:pt idx="2415" formatCode="m/d/yyyy">
                  <c:v>45618</c:v>
                </c:pt>
                <c:pt idx="2416" formatCode="m/d/yyyy">
                  <c:v>45621</c:v>
                </c:pt>
                <c:pt idx="2417" formatCode="m/d/yyyy">
                  <c:v>45622</c:v>
                </c:pt>
                <c:pt idx="2418" formatCode="m/d/yyyy">
                  <c:v>45623</c:v>
                </c:pt>
                <c:pt idx="2419" formatCode="m/d/yyyy">
                  <c:v>45624</c:v>
                </c:pt>
                <c:pt idx="2420" formatCode="m/d/yyyy">
                  <c:v>45625</c:v>
                </c:pt>
                <c:pt idx="2421" formatCode="m/d/yyyy">
                  <c:v>45628</c:v>
                </c:pt>
                <c:pt idx="2422" formatCode="m/d/yyyy">
                  <c:v>45629</c:v>
                </c:pt>
                <c:pt idx="2423" formatCode="m/d/yyyy">
                  <c:v>45630</c:v>
                </c:pt>
                <c:pt idx="2424" formatCode="m/d/yyyy">
                  <c:v>45631</c:v>
                </c:pt>
                <c:pt idx="2425" formatCode="m/d/yyyy">
                  <c:v>45632</c:v>
                </c:pt>
                <c:pt idx="2426" formatCode="m/d/yyyy">
                  <c:v>45635</c:v>
                </c:pt>
                <c:pt idx="2427" formatCode="m/d/yyyy">
                  <c:v>45636</c:v>
                </c:pt>
                <c:pt idx="2428" formatCode="m/d/yyyy">
                  <c:v>45637</c:v>
                </c:pt>
                <c:pt idx="2429" formatCode="m/d/yyyy">
                  <c:v>45638</c:v>
                </c:pt>
                <c:pt idx="2430" formatCode="m/d/yyyy">
                  <c:v>45639</c:v>
                </c:pt>
                <c:pt idx="2431" formatCode="m/d/yyyy">
                  <c:v>45642</c:v>
                </c:pt>
                <c:pt idx="2432" formatCode="m/d/yyyy">
                  <c:v>45643</c:v>
                </c:pt>
                <c:pt idx="2433" formatCode="m/d/yyyy">
                  <c:v>45644</c:v>
                </c:pt>
                <c:pt idx="2434" formatCode="m/d/yyyy">
                  <c:v>45645</c:v>
                </c:pt>
                <c:pt idx="2435" formatCode="m/d/yyyy">
                  <c:v>45646</c:v>
                </c:pt>
                <c:pt idx="2436" formatCode="m/d/yyyy">
                  <c:v>45649</c:v>
                </c:pt>
                <c:pt idx="2437" formatCode="m/d/yyyy">
                  <c:v>45650</c:v>
                </c:pt>
                <c:pt idx="2438" formatCode="m/d/yyyy">
                  <c:v>45651</c:v>
                </c:pt>
                <c:pt idx="2439" formatCode="m/d/yyyy">
                  <c:v>45652</c:v>
                </c:pt>
                <c:pt idx="2440" formatCode="m/d/yyyy">
                  <c:v>45653</c:v>
                </c:pt>
                <c:pt idx="2441" formatCode="m/d/yyyy">
                  <c:v>45656</c:v>
                </c:pt>
                <c:pt idx="2442" formatCode="m/d/yyyy">
                  <c:v>45657</c:v>
                </c:pt>
                <c:pt idx="2443" formatCode="m/d/yyyy">
                  <c:v>45659</c:v>
                </c:pt>
                <c:pt idx="2444" formatCode="m/d/yyyy">
                  <c:v>45660</c:v>
                </c:pt>
                <c:pt idx="2445" formatCode="m/d/yyyy">
                  <c:v>45663</c:v>
                </c:pt>
                <c:pt idx="2446" formatCode="m/d/yyyy">
                  <c:v>45664</c:v>
                </c:pt>
                <c:pt idx="2447" formatCode="m/d/yyyy">
                  <c:v>45665</c:v>
                </c:pt>
                <c:pt idx="2448" formatCode="m/d/yyyy">
                  <c:v>45666</c:v>
                </c:pt>
                <c:pt idx="2449" formatCode="m/d/yyyy">
                  <c:v>45667</c:v>
                </c:pt>
                <c:pt idx="2450" formatCode="m/d/yyyy">
                  <c:v>45670</c:v>
                </c:pt>
                <c:pt idx="2451" formatCode="m/d/yyyy">
                  <c:v>45671</c:v>
                </c:pt>
                <c:pt idx="2452" formatCode="m/d/yyyy">
                  <c:v>45672</c:v>
                </c:pt>
                <c:pt idx="2453" formatCode="m/d/yyyy">
                  <c:v>45673</c:v>
                </c:pt>
                <c:pt idx="2454" formatCode="m/d/yyyy">
                  <c:v>45674</c:v>
                </c:pt>
                <c:pt idx="2455" formatCode="m/d/yyyy">
                  <c:v>45677</c:v>
                </c:pt>
                <c:pt idx="2456" formatCode="m/d/yyyy">
                  <c:v>45678</c:v>
                </c:pt>
                <c:pt idx="2457" formatCode="m/d/yyyy">
                  <c:v>45679</c:v>
                </c:pt>
                <c:pt idx="2458" formatCode="m/d/yyyy">
                  <c:v>45680</c:v>
                </c:pt>
                <c:pt idx="2459" formatCode="m/d/yyyy">
                  <c:v>45681</c:v>
                </c:pt>
                <c:pt idx="2460" formatCode="m/d/yyyy">
                  <c:v>45691</c:v>
                </c:pt>
                <c:pt idx="2461" formatCode="m/d/yyyy">
                  <c:v>45692</c:v>
                </c:pt>
                <c:pt idx="2462" formatCode="m/d/yyyy">
                  <c:v>45693</c:v>
                </c:pt>
                <c:pt idx="2463" formatCode="m/d/yyyy">
                  <c:v>45694</c:v>
                </c:pt>
                <c:pt idx="2464" formatCode="m/d/yyyy">
                  <c:v>45695</c:v>
                </c:pt>
                <c:pt idx="2465" formatCode="m/d/yyyy">
                  <c:v>45698</c:v>
                </c:pt>
                <c:pt idx="2466" formatCode="m/d/yyyy">
                  <c:v>45699</c:v>
                </c:pt>
                <c:pt idx="2467" formatCode="m/d/yyyy">
                  <c:v>45700</c:v>
                </c:pt>
                <c:pt idx="2468" formatCode="m/d/yyyy">
                  <c:v>45701</c:v>
                </c:pt>
                <c:pt idx="2469" formatCode="m/d/yyyy">
                  <c:v>45702</c:v>
                </c:pt>
                <c:pt idx="2470" formatCode="m/d/yyyy">
                  <c:v>45705</c:v>
                </c:pt>
                <c:pt idx="2471" formatCode="m/d/yyyy">
                  <c:v>45706</c:v>
                </c:pt>
                <c:pt idx="2472" formatCode="m/d/yyyy">
                  <c:v>45707</c:v>
                </c:pt>
                <c:pt idx="2473" formatCode="m/d/yyyy">
                  <c:v>45708</c:v>
                </c:pt>
                <c:pt idx="2474" formatCode="m/d/yyyy">
                  <c:v>45709</c:v>
                </c:pt>
                <c:pt idx="2475" formatCode="m/d/yyyy">
                  <c:v>45712</c:v>
                </c:pt>
                <c:pt idx="2476" formatCode="m/d/yyyy">
                  <c:v>45713</c:v>
                </c:pt>
                <c:pt idx="2477" formatCode="m/d/yyyy">
                  <c:v>45714</c:v>
                </c:pt>
                <c:pt idx="2478" formatCode="m/d/yyyy">
                  <c:v>45715</c:v>
                </c:pt>
                <c:pt idx="2479" formatCode="m/d/yyyy">
                  <c:v>45716</c:v>
                </c:pt>
                <c:pt idx="2480" formatCode="m/d/yyyy">
                  <c:v>45719</c:v>
                </c:pt>
                <c:pt idx="2481" formatCode="m/d/yyyy">
                  <c:v>45720</c:v>
                </c:pt>
                <c:pt idx="2482" formatCode="m/d/yyyy">
                  <c:v>45721</c:v>
                </c:pt>
                <c:pt idx="2483" formatCode="m/d/yyyy">
                  <c:v>45722</c:v>
                </c:pt>
                <c:pt idx="2484" formatCode="m/d/yyyy">
                  <c:v>45723</c:v>
                </c:pt>
                <c:pt idx="2485" formatCode="m/d/yyyy">
                  <c:v>45726</c:v>
                </c:pt>
                <c:pt idx="2486" formatCode="m/d/yyyy">
                  <c:v>45727</c:v>
                </c:pt>
                <c:pt idx="2487" formatCode="m/d/yyyy">
                  <c:v>45728</c:v>
                </c:pt>
                <c:pt idx="2488" formatCode="m/d/yyyy">
                  <c:v>45729</c:v>
                </c:pt>
                <c:pt idx="2489" formatCode="m/d/yyyy">
                  <c:v>45730</c:v>
                </c:pt>
                <c:pt idx="2490" formatCode="m/d/yyyy">
                  <c:v>45733</c:v>
                </c:pt>
                <c:pt idx="2491" formatCode="m/d/yyyy">
                  <c:v>45734</c:v>
                </c:pt>
                <c:pt idx="2492" formatCode="m/d/yyyy">
                  <c:v>45735</c:v>
                </c:pt>
                <c:pt idx="2493" formatCode="m/d/yyyy">
                  <c:v>45736</c:v>
                </c:pt>
                <c:pt idx="2494" formatCode="m/d/yyyy">
                  <c:v>45737</c:v>
                </c:pt>
                <c:pt idx="2495" formatCode="m/d/yyyy">
                  <c:v>45740</c:v>
                </c:pt>
                <c:pt idx="2496" formatCode="m/d/yyyy">
                  <c:v>45741</c:v>
                </c:pt>
                <c:pt idx="2497" formatCode="m/d/yyyy">
                  <c:v>45742</c:v>
                </c:pt>
                <c:pt idx="2498" formatCode="m/d/yyyy">
                  <c:v>45743</c:v>
                </c:pt>
                <c:pt idx="2499" formatCode="m/d/yyyy">
                  <c:v>45744</c:v>
                </c:pt>
                <c:pt idx="2500" formatCode="m/d/yyyy">
                  <c:v>45747</c:v>
                </c:pt>
                <c:pt idx="2501" formatCode="m/d/yyyy">
                  <c:v>45748</c:v>
                </c:pt>
                <c:pt idx="2502" formatCode="m/d/yyyy">
                  <c:v>45749</c:v>
                </c:pt>
                <c:pt idx="2503" formatCode="m/d/yyyy">
                  <c:v>45750</c:v>
                </c:pt>
                <c:pt idx="2504" formatCode="m/d/yyyy">
                  <c:v>45751</c:v>
                </c:pt>
                <c:pt idx="2505" formatCode="m/d/yyyy">
                  <c:v>45754</c:v>
                </c:pt>
                <c:pt idx="2506" formatCode="m/d/yyyy">
                  <c:v>45755</c:v>
                </c:pt>
                <c:pt idx="2507" formatCode="m/d/yyyy">
                  <c:v>45756</c:v>
                </c:pt>
                <c:pt idx="2508" formatCode="m/d/yyyy">
                  <c:v>45757</c:v>
                </c:pt>
                <c:pt idx="2509" formatCode="m/d/yyyy">
                  <c:v>45758</c:v>
                </c:pt>
                <c:pt idx="2510" formatCode="m/d/yyyy">
                  <c:v>45761</c:v>
                </c:pt>
                <c:pt idx="2511" formatCode="m/d/yyyy">
                  <c:v>45762</c:v>
                </c:pt>
                <c:pt idx="2512" formatCode="m/d/yyyy">
                  <c:v>45763</c:v>
                </c:pt>
                <c:pt idx="2513" formatCode="m/d/yyyy">
                  <c:v>45764</c:v>
                </c:pt>
                <c:pt idx="2514" formatCode="m/d/yyyy">
                  <c:v>45765</c:v>
                </c:pt>
                <c:pt idx="2515" formatCode="m/d/yyyy">
                  <c:v>45768</c:v>
                </c:pt>
                <c:pt idx="2516" formatCode="m/d/yyyy">
                  <c:v>45769</c:v>
                </c:pt>
                <c:pt idx="2517" formatCode="m/d/yyyy">
                  <c:v>45770</c:v>
                </c:pt>
                <c:pt idx="2518" formatCode="m/d/yyyy">
                  <c:v>45771</c:v>
                </c:pt>
                <c:pt idx="2519" formatCode="m/d/yyyy">
                  <c:v>45772</c:v>
                </c:pt>
                <c:pt idx="2520" formatCode="m/d/yyyy">
                  <c:v>45775</c:v>
                </c:pt>
                <c:pt idx="2521" formatCode="m/d/yyyy">
                  <c:v>45776</c:v>
                </c:pt>
                <c:pt idx="2522" formatCode="m/d/yyyy">
                  <c:v>45782</c:v>
                </c:pt>
                <c:pt idx="2523" formatCode="m/d/yyyy">
                  <c:v>45783</c:v>
                </c:pt>
                <c:pt idx="2524" formatCode="m/d/yyyy">
                  <c:v>45784</c:v>
                </c:pt>
                <c:pt idx="2525" formatCode="m/d/yyyy">
                  <c:v>45785</c:v>
                </c:pt>
                <c:pt idx="2526" formatCode="m/d/yyyy">
                  <c:v>45786</c:v>
                </c:pt>
                <c:pt idx="2527" formatCode="m/d/yyyy">
                  <c:v>45789</c:v>
                </c:pt>
                <c:pt idx="2528" formatCode="m/d/yyyy">
                  <c:v>45790</c:v>
                </c:pt>
                <c:pt idx="2529" formatCode="m/d/yyyy">
                  <c:v>45791</c:v>
                </c:pt>
                <c:pt idx="2530" formatCode="m/d/yyyy">
                  <c:v>45792</c:v>
                </c:pt>
                <c:pt idx="2531" formatCode="m/d/yyyy">
                  <c:v>45793</c:v>
                </c:pt>
                <c:pt idx="2532" formatCode="m/d/yyyy">
                  <c:v>45796</c:v>
                </c:pt>
                <c:pt idx="2533" formatCode="m/d/yyyy">
                  <c:v>45797</c:v>
                </c:pt>
                <c:pt idx="2534" formatCode="m/d/yyyy">
                  <c:v>45798</c:v>
                </c:pt>
                <c:pt idx="2535" formatCode="m/d/yyyy">
                  <c:v>45799</c:v>
                </c:pt>
                <c:pt idx="2536" formatCode="m/d/yyyy">
                  <c:v>45800</c:v>
                </c:pt>
                <c:pt idx="2537" formatCode="m/d/yyyy">
                  <c:v>45803</c:v>
                </c:pt>
                <c:pt idx="2538" formatCode="m/d/yyyy">
                  <c:v>45804</c:v>
                </c:pt>
                <c:pt idx="2539" formatCode="m/d/yyyy">
                  <c:v>45805</c:v>
                </c:pt>
                <c:pt idx="2540" formatCode="m/d/yyyy">
                  <c:v>45806</c:v>
                </c:pt>
                <c:pt idx="2541" formatCode="m/d/yyyy">
                  <c:v>45807</c:v>
                </c:pt>
                <c:pt idx="2542" formatCode="m/d/yyyy">
                  <c:v>45810</c:v>
                </c:pt>
                <c:pt idx="2543" formatCode="m/d/yyyy">
                  <c:v>45811</c:v>
                </c:pt>
                <c:pt idx="2544" formatCode="m/d/yyyy">
                  <c:v>45812</c:v>
                </c:pt>
                <c:pt idx="2545" formatCode="m/d/yyyy">
                  <c:v>45813</c:v>
                </c:pt>
                <c:pt idx="2546" formatCode="m/d/yyyy">
                  <c:v>45814</c:v>
                </c:pt>
                <c:pt idx="2547" formatCode="m/d/yyyy">
                  <c:v>45817</c:v>
                </c:pt>
                <c:pt idx="2548" formatCode="m/d/yyyy">
                  <c:v>45818</c:v>
                </c:pt>
                <c:pt idx="2549" formatCode="m/d/yyyy">
                  <c:v>45819</c:v>
                </c:pt>
                <c:pt idx="2550" formatCode="m/d/yyyy">
                  <c:v>45820</c:v>
                </c:pt>
                <c:pt idx="2551" formatCode="m/d/yyyy">
                  <c:v>45821</c:v>
                </c:pt>
                <c:pt idx="2552" formatCode="m/d/yyyy">
                  <c:v>45824</c:v>
                </c:pt>
                <c:pt idx="2553" formatCode="m/d/yyyy">
                  <c:v>45825</c:v>
                </c:pt>
                <c:pt idx="2554" formatCode="m/d/yyyy">
                  <c:v>45826</c:v>
                </c:pt>
                <c:pt idx="2555" formatCode="m/d/yyyy">
                  <c:v>45827</c:v>
                </c:pt>
                <c:pt idx="2556" formatCode="m/d/yyyy">
                  <c:v>45828</c:v>
                </c:pt>
                <c:pt idx="2557" formatCode="m/d/yyyy">
                  <c:v>45831</c:v>
                </c:pt>
                <c:pt idx="2558" formatCode="m/d/yyyy">
                  <c:v>45832</c:v>
                </c:pt>
                <c:pt idx="2559" formatCode="m/d/yyyy">
                  <c:v>45833</c:v>
                </c:pt>
                <c:pt idx="2560" formatCode="m/d/yyyy">
                  <c:v>45834</c:v>
                </c:pt>
                <c:pt idx="2561" formatCode="m/d/yyyy">
                  <c:v>45835</c:v>
                </c:pt>
                <c:pt idx="2562" formatCode="m/d/yyyy">
                  <c:v>45838</c:v>
                </c:pt>
                <c:pt idx="2563" formatCode="m/d/yyyy">
                  <c:v>45839</c:v>
                </c:pt>
                <c:pt idx="2564" formatCode="m/d/yyyy">
                  <c:v>45840</c:v>
                </c:pt>
                <c:pt idx="2565" formatCode="m/d/yyyy">
                  <c:v>45841</c:v>
                </c:pt>
                <c:pt idx="2566" formatCode="m/d/yyyy">
                  <c:v>45842</c:v>
                </c:pt>
                <c:pt idx="2567" formatCode="m/d/yyyy">
                  <c:v>45845</c:v>
                </c:pt>
                <c:pt idx="2568" formatCode="m/d/yyyy">
                  <c:v>45846</c:v>
                </c:pt>
                <c:pt idx="2569" formatCode="m/d/yyyy">
                  <c:v>45847</c:v>
                </c:pt>
                <c:pt idx="2570" formatCode="m/d/yyyy">
                  <c:v>45848</c:v>
                </c:pt>
                <c:pt idx="2571" formatCode="m/d/yyyy">
                  <c:v>45849</c:v>
                </c:pt>
                <c:pt idx="2572" formatCode="m/d/yyyy">
                  <c:v>45852</c:v>
                </c:pt>
                <c:pt idx="2573" formatCode="m/d/yyyy">
                  <c:v>45853</c:v>
                </c:pt>
                <c:pt idx="2574" formatCode="m/d/yyyy">
                  <c:v>45854</c:v>
                </c:pt>
                <c:pt idx="2575" formatCode="m/d/yyyy">
                  <c:v>45855</c:v>
                </c:pt>
                <c:pt idx="2576" formatCode="m/d/yyyy">
                  <c:v>45856</c:v>
                </c:pt>
                <c:pt idx="2577" formatCode="m/d/yyyy">
                  <c:v>45859</c:v>
                </c:pt>
                <c:pt idx="2578" formatCode="m/d/yyyy">
                  <c:v>45860</c:v>
                </c:pt>
                <c:pt idx="2579" formatCode="m/d/yyyy">
                  <c:v>45861</c:v>
                </c:pt>
                <c:pt idx="2580" formatCode="m/d/yyyy">
                  <c:v>45862</c:v>
                </c:pt>
                <c:pt idx="2581" formatCode="m/d/yyyy">
                  <c:v>45863</c:v>
                </c:pt>
                <c:pt idx="2582" formatCode="m/d/yyyy">
                  <c:v>45866</c:v>
                </c:pt>
                <c:pt idx="2583" formatCode="m/d/yyyy">
                  <c:v>45867</c:v>
                </c:pt>
                <c:pt idx="2584" formatCode="m/d/yyyy">
                  <c:v>45868</c:v>
                </c:pt>
                <c:pt idx="2585" formatCode="m/d/yyyy">
                  <c:v>45869</c:v>
                </c:pt>
                <c:pt idx="2586" formatCode="m/d/yyyy">
                  <c:v>45870</c:v>
                </c:pt>
                <c:pt idx="2587" formatCode="m/d/yyyy">
                  <c:v>45873</c:v>
                </c:pt>
                <c:pt idx="2588" formatCode="m/d/yyyy">
                  <c:v>45874</c:v>
                </c:pt>
                <c:pt idx="2589" formatCode="m/d/yyyy">
                  <c:v>45875</c:v>
                </c:pt>
                <c:pt idx="2590" formatCode="m/d/yyyy">
                  <c:v>45876</c:v>
                </c:pt>
                <c:pt idx="2591" formatCode="m/d/yyyy">
                  <c:v>45877</c:v>
                </c:pt>
                <c:pt idx="2592" formatCode="m/d/yyyy">
                  <c:v>45880</c:v>
                </c:pt>
                <c:pt idx="2593" formatCode="m/d/yyyy">
                  <c:v>45881</c:v>
                </c:pt>
                <c:pt idx="2594" formatCode="m/d/yyyy">
                  <c:v>45882</c:v>
                </c:pt>
                <c:pt idx="2595" formatCode="m/d/yyyy">
                  <c:v>45883</c:v>
                </c:pt>
                <c:pt idx="2596" formatCode="m/d/yyyy">
                  <c:v>45884</c:v>
                </c:pt>
                <c:pt idx="2597" formatCode="m/d/yyyy">
                  <c:v>45887</c:v>
                </c:pt>
                <c:pt idx="2598" formatCode="m/d/yyyy">
                  <c:v>45888</c:v>
                </c:pt>
                <c:pt idx="2599" formatCode="m/d/yyyy">
                  <c:v>45889</c:v>
                </c:pt>
                <c:pt idx="2600" formatCode="m/d/yyyy">
                  <c:v>45890</c:v>
                </c:pt>
                <c:pt idx="2601" formatCode="m/d/yyyy">
                  <c:v>45891</c:v>
                </c:pt>
                <c:pt idx="2602" formatCode="m/d/yyyy">
                  <c:v>45894</c:v>
                </c:pt>
                <c:pt idx="2603" formatCode="m/d/yyyy">
                  <c:v>45895</c:v>
                </c:pt>
                <c:pt idx="2604" formatCode="m/d/yyyy">
                  <c:v>45896</c:v>
                </c:pt>
                <c:pt idx="2605" formatCode="m/d/yyyy">
                  <c:v>45897</c:v>
                </c:pt>
                <c:pt idx="2606" formatCode="m/d/yyyy">
                  <c:v>45898</c:v>
                </c:pt>
                <c:pt idx="2607" formatCode="m/d/yyyy">
                  <c:v>45903</c:v>
                </c:pt>
                <c:pt idx="2608" formatCode="m/d/yyyy">
                  <c:v>45904</c:v>
                </c:pt>
                <c:pt idx="2609" formatCode="m/d/yyyy">
                  <c:v>45905</c:v>
                </c:pt>
                <c:pt idx="2610" formatCode="m/d/yyyy">
                  <c:v>45908</c:v>
                </c:pt>
                <c:pt idx="2611" formatCode="m/d/yyyy">
                  <c:v>45909</c:v>
                </c:pt>
                <c:pt idx="2612" formatCode="m/d/yyyy">
                  <c:v>45910</c:v>
                </c:pt>
                <c:pt idx="2613" formatCode="m/d/yyyy">
                  <c:v>45911</c:v>
                </c:pt>
                <c:pt idx="2614" formatCode="m/d/yyyy">
                  <c:v>45912</c:v>
                </c:pt>
                <c:pt idx="2615" formatCode="m/d/yyyy">
                  <c:v>45915</c:v>
                </c:pt>
                <c:pt idx="2616" formatCode="m/d/yyyy">
                  <c:v>45916</c:v>
                </c:pt>
                <c:pt idx="2617" formatCode="m/d/yyyy">
                  <c:v>45917</c:v>
                </c:pt>
                <c:pt idx="2618" formatCode="m/d/yyyy">
                  <c:v>45918</c:v>
                </c:pt>
                <c:pt idx="2619" formatCode="m/d/yyyy">
                  <c:v>45919</c:v>
                </c:pt>
                <c:pt idx="2620" formatCode="m/d/yyyy">
                  <c:v>45922</c:v>
                </c:pt>
                <c:pt idx="2621" formatCode="m/d/yyyy">
                  <c:v>45923</c:v>
                </c:pt>
                <c:pt idx="2622" formatCode="m/d/yyyy">
                  <c:v>45924</c:v>
                </c:pt>
                <c:pt idx="2623" formatCode="m/d/yyyy">
                  <c:v>45925</c:v>
                </c:pt>
                <c:pt idx="2624" formatCode="m/d/yyyy">
                  <c:v>45926</c:v>
                </c:pt>
                <c:pt idx="2625" formatCode="m/d/yyyy">
                  <c:v>45929</c:v>
                </c:pt>
                <c:pt idx="2626" formatCode="m/d/yyyy">
                  <c:v>45930</c:v>
                </c:pt>
                <c:pt idx="2627" formatCode="m/d/yyyy">
                  <c:v>45931</c:v>
                </c:pt>
                <c:pt idx="2628" formatCode="m/d/yyyy">
                  <c:v>45932</c:v>
                </c:pt>
                <c:pt idx="2629" formatCode="m/d/yyyy">
                  <c:v>45933</c:v>
                </c:pt>
                <c:pt idx="2630" formatCode="m/d/yyyy">
                  <c:v>45936</c:v>
                </c:pt>
                <c:pt idx="2631" formatCode="m/d/yyyy">
                  <c:v>45937</c:v>
                </c:pt>
                <c:pt idx="2632" formatCode="m/d/yyyy">
                  <c:v>45938</c:v>
                </c:pt>
                <c:pt idx="2633" formatCode="m/d/yyyy">
                  <c:v>45939</c:v>
                </c:pt>
                <c:pt idx="2634" formatCode="m/d/yyyy">
                  <c:v>45940</c:v>
                </c:pt>
                <c:pt idx="2635" formatCode="m/d/yyyy">
                  <c:v>45943</c:v>
                </c:pt>
                <c:pt idx="2636" formatCode="m/d/yyyy">
                  <c:v>45944</c:v>
                </c:pt>
                <c:pt idx="2637" formatCode="m/d/yyyy">
                  <c:v>45945</c:v>
                </c:pt>
                <c:pt idx="2638" formatCode="m/d/yyyy">
                  <c:v>45946</c:v>
                </c:pt>
                <c:pt idx="2639" formatCode="m/d/yyyy">
                  <c:v>45947</c:v>
                </c:pt>
                <c:pt idx="2640" formatCode="m/d/yyyy">
                  <c:v>45950</c:v>
                </c:pt>
                <c:pt idx="2641" formatCode="m/d/yyyy">
                  <c:v>45951</c:v>
                </c:pt>
                <c:pt idx="2642" formatCode="m/d/yyyy">
                  <c:v>45952</c:v>
                </c:pt>
                <c:pt idx="2643" formatCode="m/d/yyyy">
                  <c:v>45953</c:v>
                </c:pt>
                <c:pt idx="2644" formatCode="m/d/yyyy">
                  <c:v>45954</c:v>
                </c:pt>
                <c:pt idx="2645" formatCode="m/d/yyyy">
                  <c:v>45957</c:v>
                </c:pt>
                <c:pt idx="2646" formatCode="m/d/yyyy">
                  <c:v>45958</c:v>
                </c:pt>
                <c:pt idx="2647" formatCode="m/d/yyyy">
                  <c:v>45959</c:v>
                </c:pt>
                <c:pt idx="2648" formatCode="m/d/yyyy">
                  <c:v>45960</c:v>
                </c:pt>
                <c:pt idx="2649" formatCode="m/d/yyyy">
                  <c:v>45961</c:v>
                </c:pt>
                <c:pt idx="2650" formatCode="m/d/yyyy">
                  <c:v>45964</c:v>
                </c:pt>
                <c:pt idx="2651" formatCode="m/d/yyyy">
                  <c:v>45965</c:v>
                </c:pt>
                <c:pt idx="2652" formatCode="m/d/yyyy">
                  <c:v>45966</c:v>
                </c:pt>
                <c:pt idx="2653" formatCode="m/d/yyyy">
                  <c:v>45967</c:v>
                </c:pt>
                <c:pt idx="2654" formatCode="m/d/yyyy">
                  <c:v>45968</c:v>
                </c:pt>
                <c:pt idx="2655" formatCode="m/d/yyyy">
                  <c:v>45971</c:v>
                </c:pt>
                <c:pt idx="2656" formatCode="m/d/yyyy">
                  <c:v>45972</c:v>
                </c:pt>
                <c:pt idx="2657" formatCode="m/d/yyyy">
                  <c:v>45973</c:v>
                </c:pt>
                <c:pt idx="2658" formatCode="m/d/yyyy">
                  <c:v>45974</c:v>
                </c:pt>
                <c:pt idx="2659" formatCode="m/d/yyyy">
                  <c:v>45975</c:v>
                </c:pt>
                <c:pt idx="2660" formatCode="m/d/yyyy">
                  <c:v>45978</c:v>
                </c:pt>
                <c:pt idx="2661" formatCode="m/d/yyyy">
                  <c:v>45979</c:v>
                </c:pt>
                <c:pt idx="2662" formatCode="m/d/yyyy">
                  <c:v>45980</c:v>
                </c:pt>
                <c:pt idx="2663" formatCode="m/d/yyyy">
                  <c:v>45981</c:v>
                </c:pt>
                <c:pt idx="2664" formatCode="m/d/yyyy">
                  <c:v>45982</c:v>
                </c:pt>
                <c:pt idx="2665" formatCode="m/d/yyyy">
                  <c:v>45985</c:v>
                </c:pt>
                <c:pt idx="2666" formatCode="m/d/yyyy">
                  <c:v>45986</c:v>
                </c:pt>
                <c:pt idx="2667" formatCode="m/d/yyyy">
                  <c:v>45987</c:v>
                </c:pt>
                <c:pt idx="2668" formatCode="m/d/yyyy">
                  <c:v>45988</c:v>
                </c:pt>
                <c:pt idx="2669" formatCode="m/d/yyyy">
                  <c:v>45989</c:v>
                </c:pt>
                <c:pt idx="2670" formatCode="m/d/yyyy">
                  <c:v>45992</c:v>
                </c:pt>
                <c:pt idx="2671" formatCode="m/d/yyyy">
                  <c:v>45993</c:v>
                </c:pt>
                <c:pt idx="2672" formatCode="m/d/yyyy">
                  <c:v>45994</c:v>
                </c:pt>
                <c:pt idx="2673" formatCode="m/d/yyyy">
                  <c:v>45995</c:v>
                </c:pt>
                <c:pt idx="2674" formatCode="m/d/yyyy">
                  <c:v>45996</c:v>
                </c:pt>
                <c:pt idx="2675" formatCode="m/d/yyyy">
                  <c:v>45999</c:v>
                </c:pt>
                <c:pt idx="2676" formatCode="m/d/yyyy">
                  <c:v>46000</c:v>
                </c:pt>
                <c:pt idx="2677" formatCode="m/d/yyyy">
                  <c:v>46001</c:v>
                </c:pt>
                <c:pt idx="2678" formatCode="m/d/yyyy">
                  <c:v>46002</c:v>
                </c:pt>
                <c:pt idx="2679" formatCode="m/d/yyyy">
                  <c:v>46003</c:v>
                </c:pt>
                <c:pt idx="2680" formatCode="m/d/yyyy">
                  <c:v>46006</c:v>
                </c:pt>
                <c:pt idx="2681" formatCode="m/d/yyyy">
                  <c:v>46007</c:v>
                </c:pt>
                <c:pt idx="2682" formatCode="m/d/yyyy">
                  <c:v>46008</c:v>
                </c:pt>
                <c:pt idx="2683" formatCode="m/d/yyyy">
                  <c:v>46009</c:v>
                </c:pt>
                <c:pt idx="2684" formatCode="m/d/yyyy">
                  <c:v>46010</c:v>
                </c:pt>
                <c:pt idx="2685" formatCode="m/d/yyyy">
                  <c:v>46013</c:v>
                </c:pt>
                <c:pt idx="2686" formatCode="m/d/yyyy">
                  <c:v>46014</c:v>
                </c:pt>
                <c:pt idx="2687" formatCode="m/d/yyyy">
                  <c:v>46015</c:v>
                </c:pt>
                <c:pt idx="2688" formatCode="m/d/yyyy">
                  <c:v>46016</c:v>
                </c:pt>
                <c:pt idx="2689" formatCode="m/d/yyyy">
                  <c:v>46017</c:v>
                </c:pt>
                <c:pt idx="2690" formatCode="m/d/yyyy">
                  <c:v>46020</c:v>
                </c:pt>
                <c:pt idx="2691" formatCode="m/d/yyyy">
                  <c:v>46021</c:v>
                </c:pt>
                <c:pt idx="2692" formatCode="m/d/yyyy">
                  <c:v>46022</c:v>
                </c:pt>
                <c:pt idx="2693" formatCode="m/d/yyyy">
                  <c:v>46024</c:v>
                </c:pt>
                <c:pt idx="2694" formatCode="m/d/yyyy">
                  <c:v>46027</c:v>
                </c:pt>
                <c:pt idx="2695" formatCode="m/d/yyyy">
                  <c:v>46028</c:v>
                </c:pt>
                <c:pt idx="2696" formatCode="m/d/yyyy">
                  <c:v>46029</c:v>
                </c:pt>
                <c:pt idx="2697" formatCode="m/d/yyyy">
                  <c:v>46030</c:v>
                </c:pt>
                <c:pt idx="2698" formatCode="m/d/yyyy">
                  <c:v>46031</c:v>
                </c:pt>
                <c:pt idx="2699" formatCode="m/d/yyyy">
                  <c:v>46034</c:v>
                </c:pt>
                <c:pt idx="2700" formatCode="m/d/yyyy">
                  <c:v>46035</c:v>
                </c:pt>
                <c:pt idx="2701" formatCode="m/d/yyyy">
                  <c:v>46036</c:v>
                </c:pt>
                <c:pt idx="2702" formatCode="m/d/yyyy">
                  <c:v>46037</c:v>
                </c:pt>
                <c:pt idx="2703" formatCode="m/d/yyyy">
                  <c:v>46038</c:v>
                </c:pt>
                <c:pt idx="2704" formatCode="m/d/yyyy">
                  <c:v>46041</c:v>
                </c:pt>
                <c:pt idx="2705" formatCode="m/d/yyyy">
                  <c:v>46042</c:v>
                </c:pt>
                <c:pt idx="2706" formatCode="m/d/yyyy">
                  <c:v>46043</c:v>
                </c:pt>
                <c:pt idx="2707" formatCode="m/d/yyyy">
                  <c:v>46044</c:v>
                </c:pt>
                <c:pt idx="2708" formatCode="m/d/yyyy">
                  <c:v>46045</c:v>
                </c:pt>
                <c:pt idx="2709" formatCode="m/d/yyyy">
                  <c:v>46048</c:v>
                </c:pt>
                <c:pt idx="2710" formatCode="m/d/yyyy">
                  <c:v>46049</c:v>
                </c:pt>
                <c:pt idx="2711" formatCode="m/d/yyyy">
                  <c:v>46050</c:v>
                </c:pt>
                <c:pt idx="2712" formatCode="m/d/yyyy">
                  <c:v>46051</c:v>
                </c:pt>
                <c:pt idx="2713" formatCode="m/d/yyyy">
                  <c:v>46052</c:v>
                </c:pt>
                <c:pt idx="2714" formatCode="m/d/yyyy">
                  <c:v>46055</c:v>
                </c:pt>
                <c:pt idx="2715" formatCode="m/d/yyyy">
                  <c:v>46056</c:v>
                </c:pt>
                <c:pt idx="2716" formatCode="m/d/yyyy">
                  <c:v>46057</c:v>
                </c:pt>
                <c:pt idx="2717" formatCode="m/d/yyyy">
                  <c:v>46058</c:v>
                </c:pt>
                <c:pt idx="2718" formatCode="m/d/yyyy">
                  <c:v>46059</c:v>
                </c:pt>
                <c:pt idx="2719" formatCode="m/d/yyyy">
                  <c:v>46062</c:v>
                </c:pt>
                <c:pt idx="2720" formatCode="m/d/yyyy">
                  <c:v>46063</c:v>
                </c:pt>
                <c:pt idx="2721" formatCode="m/d/yyyy">
                  <c:v>46064</c:v>
                </c:pt>
                <c:pt idx="2722" formatCode="m/d/yyyy">
                  <c:v>46065</c:v>
                </c:pt>
                <c:pt idx="2723" formatCode="m/d/yyyy">
                  <c:v>46066</c:v>
                </c:pt>
                <c:pt idx="2724" formatCode="m/d/yyyy">
                  <c:v>46069</c:v>
                </c:pt>
                <c:pt idx="2725" formatCode="m/d/yyyy">
                  <c:v>46070</c:v>
                </c:pt>
                <c:pt idx="2726" formatCode="m/d/yyyy">
                  <c:v>46071</c:v>
                </c:pt>
                <c:pt idx="2727" formatCode="m/d/yyyy">
                  <c:v>46072</c:v>
                </c:pt>
                <c:pt idx="2728" formatCode="m/d/yyyy">
                  <c:v>46073</c:v>
                </c:pt>
                <c:pt idx="2729" formatCode="m/d/yyyy">
                  <c:v>46076</c:v>
                </c:pt>
                <c:pt idx="2730" formatCode="m/d/yyyy">
                  <c:v>46077</c:v>
                </c:pt>
                <c:pt idx="2731" formatCode="m/d/yyyy">
                  <c:v>46078</c:v>
                </c:pt>
                <c:pt idx="2732" formatCode="m/d/yyyy">
                  <c:v>46079</c:v>
                </c:pt>
                <c:pt idx="2733" formatCode="m/d/yyyy">
                  <c:v>46080</c:v>
                </c:pt>
                <c:pt idx="2734" formatCode="m/d/yyyy">
                  <c:v>46083</c:v>
                </c:pt>
                <c:pt idx="2735" formatCode="m/d/yyyy">
                  <c:v>46084</c:v>
                </c:pt>
                <c:pt idx="2736" formatCode="m/d/yyyy">
                  <c:v>46085</c:v>
                </c:pt>
                <c:pt idx="2737" formatCode="m/d/yyyy">
                  <c:v>46086</c:v>
                </c:pt>
                <c:pt idx="2738" formatCode="m/d/yyyy">
                  <c:v>46087</c:v>
                </c:pt>
                <c:pt idx="2739" formatCode="m/d/yyyy">
                  <c:v>46090</c:v>
                </c:pt>
                <c:pt idx="2740" formatCode="m/d/yyyy">
                  <c:v>46091</c:v>
                </c:pt>
                <c:pt idx="2741" formatCode="m/d/yyyy">
                  <c:v>46092</c:v>
                </c:pt>
                <c:pt idx="2742" formatCode="m/d/yyyy">
                  <c:v>46093</c:v>
                </c:pt>
                <c:pt idx="2743" formatCode="m/d/yyyy">
                  <c:v>46094</c:v>
                </c:pt>
                <c:pt idx="2744" formatCode="m/d/yyyy">
                  <c:v>46097</c:v>
                </c:pt>
                <c:pt idx="2745" formatCode="m/d/yyyy">
                  <c:v>46098</c:v>
                </c:pt>
                <c:pt idx="2746" formatCode="m/d/yyyy">
                  <c:v>46099</c:v>
                </c:pt>
                <c:pt idx="2747" formatCode="m/d/yyyy">
                  <c:v>46100</c:v>
                </c:pt>
                <c:pt idx="2748" formatCode="m/d/yyyy">
                  <c:v>46101</c:v>
                </c:pt>
                <c:pt idx="2749" formatCode="m/d/yyyy">
                  <c:v>46104</c:v>
                </c:pt>
                <c:pt idx="2750" formatCode="m/d/yyyy">
                  <c:v>46105</c:v>
                </c:pt>
                <c:pt idx="2751" formatCode="m/d/yyyy">
                  <c:v>46106</c:v>
                </c:pt>
                <c:pt idx="2752" formatCode="m/d/yyyy">
                  <c:v>46107</c:v>
                </c:pt>
                <c:pt idx="2753" formatCode="m/d/yyyy">
                  <c:v>46108</c:v>
                </c:pt>
                <c:pt idx="2754" formatCode="m/d/yyyy">
                  <c:v>46111</c:v>
                </c:pt>
                <c:pt idx="2755" formatCode="m/d/yyyy">
                  <c:v>46112</c:v>
                </c:pt>
                <c:pt idx="2756" formatCode="m/d/yyyy">
                  <c:v>46113</c:v>
                </c:pt>
                <c:pt idx="2757" formatCode="m/d/yyyy">
                  <c:v>46114</c:v>
                </c:pt>
                <c:pt idx="2758" formatCode="m/d/yyyy">
                  <c:v>46115</c:v>
                </c:pt>
              </c:numCache>
            </c:numRef>
          </c:cat>
          <c:val>
            <c:numRef>
              <c:f>Bloomberg!$B$4:$B$3000</c:f>
              <c:numCache>
                <c:formatCode>0.00</c:formatCode>
                <c:ptCount val="2997"/>
                <c:pt idx="0">
                  <c:v>91.378010000000003</c:v>
                </c:pt>
                <c:pt idx="1">
                  <c:v>91.498999999999995</c:v>
                </c:pt>
                <c:pt idx="2">
                  <c:v>91.890010000000004</c:v>
                </c:pt>
                <c:pt idx="3">
                  <c:v>92.367999999999995</c:v>
                </c:pt>
                <c:pt idx="4">
                  <c:v>91.935010000000005</c:v>
                </c:pt>
                <c:pt idx="5">
                  <c:v>91.983000000000004</c:v>
                </c:pt>
                <c:pt idx="6">
                  <c:v>92.310010000000005</c:v>
                </c:pt>
                <c:pt idx="7">
                  <c:v>92.161000000000001</c:v>
                </c:pt>
                <c:pt idx="8">
                  <c:v>92.352010000000007</c:v>
                </c:pt>
                <c:pt idx="9">
                  <c:v>92.52</c:v>
                </c:pt>
                <c:pt idx="10">
                  <c:v>92.52</c:v>
                </c:pt>
                <c:pt idx="11">
                  <c:v>93.046009999999995</c:v>
                </c:pt>
                <c:pt idx="12">
                  <c:v>92.90401</c:v>
                </c:pt>
                <c:pt idx="13">
                  <c:v>94.076999999999998</c:v>
                </c:pt>
                <c:pt idx="14">
                  <c:v>94.762</c:v>
                </c:pt>
                <c:pt idx="15">
                  <c:v>94.802000000000007</c:v>
                </c:pt>
                <c:pt idx="16">
                  <c:v>94.022000000000006</c:v>
                </c:pt>
                <c:pt idx="17">
                  <c:v>94.466999999999999</c:v>
                </c:pt>
                <c:pt idx="18">
                  <c:v>94.78201</c:v>
                </c:pt>
                <c:pt idx="19">
                  <c:v>94.804000000000002</c:v>
                </c:pt>
                <c:pt idx="20">
                  <c:v>94.504009999999994</c:v>
                </c:pt>
                <c:pt idx="21">
                  <c:v>93.600009999999997</c:v>
                </c:pt>
                <c:pt idx="22">
                  <c:v>93.986009999999993</c:v>
                </c:pt>
                <c:pt idx="23">
                  <c:v>93.569010000000006</c:v>
                </c:pt>
                <c:pt idx="24">
                  <c:v>94.698009999999996</c:v>
                </c:pt>
                <c:pt idx="25">
                  <c:v>94.449010000000001</c:v>
                </c:pt>
                <c:pt idx="26">
                  <c:v>94.757999999999996</c:v>
                </c:pt>
                <c:pt idx="27">
                  <c:v>94.985010000000003</c:v>
                </c:pt>
                <c:pt idx="28">
                  <c:v>94.093999999999994</c:v>
                </c:pt>
                <c:pt idx="29">
                  <c:v>94.200999999999993</c:v>
                </c:pt>
                <c:pt idx="30">
                  <c:v>94.492999999999995</c:v>
                </c:pt>
                <c:pt idx="31">
                  <c:v>94.213009999999997</c:v>
                </c:pt>
                <c:pt idx="32">
                  <c:v>95.292010000000005</c:v>
                </c:pt>
                <c:pt idx="33">
                  <c:v>95.293009999999995</c:v>
                </c:pt>
                <c:pt idx="34">
                  <c:v>95.462010000000006</c:v>
                </c:pt>
                <c:pt idx="35">
                  <c:v>95.382999999999996</c:v>
                </c:pt>
                <c:pt idx="36">
                  <c:v>95.965000000000003</c:v>
                </c:pt>
                <c:pt idx="37">
                  <c:v>96.378010000000003</c:v>
                </c:pt>
                <c:pt idx="38">
                  <c:v>97.615009999999998</c:v>
                </c:pt>
                <c:pt idx="39">
                  <c:v>97.588009999999997</c:v>
                </c:pt>
                <c:pt idx="40">
                  <c:v>98.617999999999995</c:v>
                </c:pt>
                <c:pt idx="41">
                  <c:v>99.795010000000005</c:v>
                </c:pt>
                <c:pt idx="42">
                  <c:v>99.435010000000005</c:v>
                </c:pt>
                <c:pt idx="43">
                  <c:v>100.33</c:v>
                </c:pt>
                <c:pt idx="44">
                  <c:v>99.603999999999999</c:v>
                </c:pt>
                <c:pt idx="45">
                  <c:v>99.585009999999997</c:v>
                </c:pt>
                <c:pt idx="46">
                  <c:v>98.55</c:v>
                </c:pt>
                <c:pt idx="47">
                  <c:v>99.26</c:v>
                </c:pt>
                <c:pt idx="48">
                  <c:v>97.909000000000006</c:v>
                </c:pt>
                <c:pt idx="49">
                  <c:v>97.033000000000001</c:v>
                </c:pt>
                <c:pt idx="50">
                  <c:v>97.193010000000001</c:v>
                </c:pt>
                <c:pt idx="51">
                  <c:v>96.978999999999999</c:v>
                </c:pt>
                <c:pt idx="52">
                  <c:v>97.436000000000007</c:v>
                </c:pt>
                <c:pt idx="53">
                  <c:v>97.29101</c:v>
                </c:pt>
                <c:pt idx="54">
                  <c:v>97.975009999999997</c:v>
                </c:pt>
                <c:pt idx="55">
                  <c:v>98.356999999999999</c:v>
                </c:pt>
                <c:pt idx="56">
                  <c:v>98.185010000000005</c:v>
                </c:pt>
                <c:pt idx="57">
                  <c:v>97.436000000000007</c:v>
                </c:pt>
                <c:pt idx="58">
                  <c:v>96.545010000000005</c:v>
                </c:pt>
                <c:pt idx="59">
                  <c:v>96.777010000000004</c:v>
                </c:pt>
                <c:pt idx="60">
                  <c:v>97.83</c:v>
                </c:pt>
                <c:pt idx="61">
                  <c:v>97.94</c:v>
                </c:pt>
                <c:pt idx="62">
                  <c:v>99.155010000000004</c:v>
                </c:pt>
                <c:pt idx="63">
                  <c:v>99.338009999999997</c:v>
                </c:pt>
                <c:pt idx="64">
                  <c:v>99.490009999999998</c:v>
                </c:pt>
                <c:pt idx="65">
                  <c:v>98.733000000000004</c:v>
                </c:pt>
                <c:pt idx="66">
                  <c:v>98.319010000000006</c:v>
                </c:pt>
                <c:pt idx="67">
                  <c:v>97.415000000000006</c:v>
                </c:pt>
                <c:pt idx="68">
                  <c:v>97.52</c:v>
                </c:pt>
                <c:pt idx="69">
                  <c:v>97.941000000000003</c:v>
                </c:pt>
                <c:pt idx="70">
                  <c:v>98.004009999999994</c:v>
                </c:pt>
                <c:pt idx="71">
                  <c:v>97.932010000000005</c:v>
                </c:pt>
                <c:pt idx="72">
                  <c:v>97.278009999999995</c:v>
                </c:pt>
                <c:pt idx="73">
                  <c:v>96.921999999999997</c:v>
                </c:pt>
                <c:pt idx="74">
                  <c:v>96.765010000000004</c:v>
                </c:pt>
                <c:pt idx="75">
                  <c:v>95.48</c:v>
                </c:pt>
                <c:pt idx="76">
                  <c:v>95.075999999999993</c:v>
                </c:pt>
                <c:pt idx="77">
                  <c:v>94.087010000000006</c:v>
                </c:pt>
                <c:pt idx="78">
                  <c:v>94.635000000000005</c:v>
                </c:pt>
                <c:pt idx="79">
                  <c:v>94.79401</c:v>
                </c:pt>
                <c:pt idx="80">
                  <c:v>95.010999999999996</c:v>
                </c:pt>
                <c:pt idx="81">
                  <c:v>94.534000000000006</c:v>
                </c:pt>
                <c:pt idx="82">
                  <c:v>93.617000000000004</c:v>
                </c:pt>
                <c:pt idx="83">
                  <c:v>93.456999999999994</c:v>
                </c:pt>
                <c:pt idx="84">
                  <c:v>93.135000000000005</c:v>
                </c:pt>
                <c:pt idx="85">
                  <c:v>94.221000000000004</c:v>
                </c:pt>
                <c:pt idx="86">
                  <c:v>95.267009999999999</c:v>
                </c:pt>
                <c:pt idx="87">
                  <c:v>95.448009999999996</c:v>
                </c:pt>
                <c:pt idx="88">
                  <c:v>95.254999999999995</c:v>
                </c:pt>
                <c:pt idx="89">
                  <c:v>96.014009999999999</c:v>
                </c:pt>
                <c:pt idx="90">
                  <c:v>96.014009999999999</c:v>
                </c:pt>
                <c:pt idx="91">
                  <c:v>97.299000000000007</c:v>
                </c:pt>
                <c:pt idx="92">
                  <c:v>97.370999999999995</c:v>
                </c:pt>
                <c:pt idx="93">
                  <c:v>96.965000000000003</c:v>
                </c:pt>
                <c:pt idx="94">
                  <c:v>96.90701</c:v>
                </c:pt>
                <c:pt idx="95">
                  <c:v>97.392009999999999</c:v>
                </c:pt>
                <c:pt idx="96">
                  <c:v>95.835009999999997</c:v>
                </c:pt>
                <c:pt idx="97">
                  <c:v>95.465000000000003</c:v>
                </c:pt>
                <c:pt idx="98">
                  <c:v>95.461010000000002</c:v>
                </c:pt>
                <c:pt idx="99">
                  <c:v>96.306010000000001</c:v>
                </c:pt>
                <c:pt idx="100">
                  <c:v>95.299000000000007</c:v>
                </c:pt>
                <c:pt idx="101">
                  <c:v>95.16601</c:v>
                </c:pt>
                <c:pt idx="102">
                  <c:v>94.646000000000001</c:v>
                </c:pt>
                <c:pt idx="103">
                  <c:v>94.976010000000002</c:v>
                </c:pt>
                <c:pt idx="104">
                  <c:v>94.972009999999997</c:v>
                </c:pt>
                <c:pt idx="105">
                  <c:v>94.810010000000005</c:v>
                </c:pt>
                <c:pt idx="106">
                  <c:v>94.999009999999998</c:v>
                </c:pt>
                <c:pt idx="107">
                  <c:v>94.296009999999995</c:v>
                </c:pt>
                <c:pt idx="108">
                  <c:v>94.042010000000005</c:v>
                </c:pt>
                <c:pt idx="109">
                  <c:v>94.085009999999997</c:v>
                </c:pt>
                <c:pt idx="110">
                  <c:v>94.328999999999994</c:v>
                </c:pt>
                <c:pt idx="111">
                  <c:v>95.432010000000005</c:v>
                </c:pt>
                <c:pt idx="112">
                  <c:v>95.264009999999999</c:v>
                </c:pt>
                <c:pt idx="113">
                  <c:v>95.186999999999998</c:v>
                </c:pt>
                <c:pt idx="114">
                  <c:v>95.472009999999997</c:v>
                </c:pt>
                <c:pt idx="115">
                  <c:v>94.79</c:v>
                </c:pt>
                <c:pt idx="116">
                  <c:v>95.485010000000003</c:v>
                </c:pt>
                <c:pt idx="117">
                  <c:v>96.310010000000005</c:v>
                </c:pt>
                <c:pt idx="118">
                  <c:v>96.113010000000003</c:v>
                </c:pt>
                <c:pt idx="119">
                  <c:v>96.113010000000003</c:v>
                </c:pt>
                <c:pt idx="120">
                  <c:v>96.298000000000002</c:v>
                </c:pt>
                <c:pt idx="121">
                  <c:v>96.865009999999998</c:v>
                </c:pt>
                <c:pt idx="122">
                  <c:v>96.29401</c:v>
                </c:pt>
                <c:pt idx="123">
                  <c:v>96.605999999999995</c:v>
                </c:pt>
                <c:pt idx="124">
                  <c:v>96.025000000000006</c:v>
                </c:pt>
                <c:pt idx="125">
                  <c:v>96.858000000000004</c:v>
                </c:pt>
                <c:pt idx="126">
                  <c:v>96.643010000000004</c:v>
                </c:pt>
                <c:pt idx="127">
                  <c:v>97.16601</c:v>
                </c:pt>
                <c:pt idx="128">
                  <c:v>97.668009999999995</c:v>
                </c:pt>
                <c:pt idx="129">
                  <c:v>97.862009999999998</c:v>
                </c:pt>
                <c:pt idx="130">
                  <c:v>98.02901</c:v>
                </c:pt>
                <c:pt idx="131">
                  <c:v>97.328000000000003</c:v>
                </c:pt>
                <c:pt idx="132">
                  <c:v>97.598010000000002</c:v>
                </c:pt>
                <c:pt idx="133">
                  <c:v>97.115009999999998</c:v>
                </c:pt>
                <c:pt idx="134">
                  <c:v>97.244</c:v>
                </c:pt>
                <c:pt idx="135">
                  <c:v>96.502009999999999</c:v>
                </c:pt>
                <c:pt idx="136">
                  <c:v>96.772000000000006</c:v>
                </c:pt>
                <c:pt idx="137">
                  <c:v>96.976010000000002</c:v>
                </c:pt>
                <c:pt idx="138">
                  <c:v>97.560010000000005</c:v>
                </c:pt>
                <c:pt idx="139">
                  <c:v>97.336010000000002</c:v>
                </c:pt>
                <c:pt idx="140">
                  <c:v>97.494</c:v>
                </c:pt>
                <c:pt idx="141">
                  <c:v>97.931010000000001</c:v>
                </c:pt>
                <c:pt idx="142">
                  <c:v>97.958010000000002</c:v>
                </c:pt>
                <c:pt idx="143">
                  <c:v>97.833010000000002</c:v>
                </c:pt>
                <c:pt idx="144">
                  <c:v>97.563000000000002</c:v>
                </c:pt>
                <c:pt idx="145">
                  <c:v>97.159000000000006</c:v>
                </c:pt>
                <c:pt idx="146">
                  <c:v>97.29</c:v>
                </c:pt>
                <c:pt idx="147">
                  <c:v>96.262</c:v>
                </c:pt>
                <c:pt idx="148">
                  <c:v>96.445009999999996</c:v>
                </c:pt>
                <c:pt idx="149">
                  <c:v>96.52</c:v>
                </c:pt>
                <c:pt idx="150">
                  <c:v>96.806010000000001</c:v>
                </c:pt>
                <c:pt idx="151">
                  <c:v>97.04</c:v>
                </c:pt>
                <c:pt idx="152">
                  <c:v>96.358999999999995</c:v>
                </c:pt>
                <c:pt idx="153">
                  <c:v>95.98</c:v>
                </c:pt>
                <c:pt idx="154">
                  <c:v>95.007999999999996</c:v>
                </c:pt>
                <c:pt idx="155">
                  <c:v>93.331999999999994</c:v>
                </c:pt>
                <c:pt idx="156">
                  <c:v>94.530010000000004</c:v>
                </c:pt>
                <c:pt idx="157">
                  <c:v>95.100009999999997</c:v>
                </c:pt>
                <c:pt idx="158">
                  <c:v>95.610010000000003</c:v>
                </c:pt>
                <c:pt idx="159">
                  <c:v>96.105999999999995</c:v>
                </c:pt>
                <c:pt idx="160">
                  <c:v>95.824010000000001</c:v>
                </c:pt>
                <c:pt idx="161">
                  <c:v>95.45</c:v>
                </c:pt>
                <c:pt idx="162">
                  <c:v>96.405010000000004</c:v>
                </c:pt>
                <c:pt idx="163">
                  <c:v>96.228999999999999</c:v>
                </c:pt>
                <c:pt idx="164">
                  <c:v>95.985010000000003</c:v>
                </c:pt>
                <c:pt idx="165">
                  <c:v>96.012</c:v>
                </c:pt>
                <c:pt idx="166">
                  <c:v>95.456000000000003</c:v>
                </c:pt>
                <c:pt idx="167">
                  <c:v>95.194010000000006</c:v>
                </c:pt>
                <c:pt idx="168">
                  <c:v>95.245999999999995</c:v>
                </c:pt>
                <c:pt idx="169">
                  <c:v>95.611009999999993</c:v>
                </c:pt>
                <c:pt idx="170">
                  <c:v>95.420010000000005</c:v>
                </c:pt>
                <c:pt idx="171">
                  <c:v>94.55</c:v>
                </c:pt>
                <c:pt idx="172">
                  <c:v>94.863010000000003</c:v>
                </c:pt>
                <c:pt idx="173">
                  <c:v>95.894000000000005</c:v>
                </c:pt>
                <c:pt idx="174">
                  <c:v>96.283000000000001</c:v>
                </c:pt>
                <c:pt idx="175">
                  <c:v>96.067999999999998</c:v>
                </c:pt>
                <c:pt idx="176">
                  <c:v>95.994</c:v>
                </c:pt>
                <c:pt idx="177">
                  <c:v>96.269000000000005</c:v>
                </c:pt>
                <c:pt idx="178">
                  <c:v>96.034000000000006</c:v>
                </c:pt>
                <c:pt idx="179">
                  <c:v>95.855000000000004</c:v>
                </c:pt>
                <c:pt idx="180">
                  <c:v>96.350009999999997</c:v>
                </c:pt>
                <c:pt idx="181">
                  <c:v>96.185010000000005</c:v>
                </c:pt>
                <c:pt idx="182">
                  <c:v>95.83</c:v>
                </c:pt>
                <c:pt idx="183">
                  <c:v>96.105999999999995</c:v>
                </c:pt>
                <c:pt idx="184">
                  <c:v>95.454999999999998</c:v>
                </c:pt>
                <c:pt idx="185">
                  <c:v>95.497</c:v>
                </c:pt>
                <c:pt idx="186">
                  <c:v>95.317999999999998</c:v>
                </c:pt>
                <c:pt idx="187">
                  <c:v>94.813000000000002</c:v>
                </c:pt>
                <c:pt idx="188">
                  <c:v>94.840999999999994</c:v>
                </c:pt>
                <c:pt idx="189">
                  <c:v>94.759</c:v>
                </c:pt>
                <c:pt idx="190">
                  <c:v>93.931010000000001</c:v>
                </c:pt>
                <c:pt idx="191">
                  <c:v>94.370999999999995</c:v>
                </c:pt>
                <c:pt idx="192">
                  <c:v>94.54</c:v>
                </c:pt>
                <c:pt idx="193">
                  <c:v>94.927999999999997</c:v>
                </c:pt>
                <c:pt idx="194">
                  <c:v>94.912999999999997</c:v>
                </c:pt>
                <c:pt idx="195">
                  <c:v>95.034999999999997</c:v>
                </c:pt>
                <c:pt idx="196">
                  <c:v>96.378010000000003</c:v>
                </c:pt>
                <c:pt idx="197">
                  <c:v>97.127009999999999</c:v>
                </c:pt>
                <c:pt idx="198">
                  <c:v>96.861009999999993</c:v>
                </c:pt>
                <c:pt idx="199">
                  <c:v>96.906009999999995</c:v>
                </c:pt>
                <c:pt idx="200">
                  <c:v>97.78201</c:v>
                </c:pt>
                <c:pt idx="201">
                  <c:v>97.28201</c:v>
                </c:pt>
                <c:pt idx="202">
                  <c:v>96.946010000000001</c:v>
                </c:pt>
                <c:pt idx="203">
                  <c:v>96.927999999999997</c:v>
                </c:pt>
                <c:pt idx="204">
                  <c:v>97.158000000000001</c:v>
                </c:pt>
                <c:pt idx="205">
                  <c:v>97.95</c:v>
                </c:pt>
                <c:pt idx="206">
                  <c:v>97.936000000000007</c:v>
                </c:pt>
                <c:pt idx="207">
                  <c:v>99.168009999999995</c:v>
                </c:pt>
                <c:pt idx="208">
                  <c:v>98.978999999999999</c:v>
                </c:pt>
                <c:pt idx="209">
                  <c:v>99.293009999999995</c:v>
                </c:pt>
                <c:pt idx="210">
                  <c:v>99.013009999999994</c:v>
                </c:pt>
                <c:pt idx="211">
                  <c:v>98.649000000000001</c:v>
                </c:pt>
                <c:pt idx="212">
                  <c:v>98.998000000000005</c:v>
                </c:pt>
                <c:pt idx="213">
                  <c:v>99.441999999999993</c:v>
                </c:pt>
                <c:pt idx="214">
                  <c:v>99.631</c:v>
                </c:pt>
                <c:pt idx="215">
                  <c:v>99.652010000000004</c:v>
                </c:pt>
                <c:pt idx="216">
                  <c:v>98.989009999999993</c:v>
                </c:pt>
                <c:pt idx="217">
                  <c:v>99.564999999999998</c:v>
                </c:pt>
                <c:pt idx="218">
                  <c:v>99.802999999999997</c:v>
                </c:pt>
                <c:pt idx="219">
                  <c:v>99.527010000000004</c:v>
                </c:pt>
                <c:pt idx="220">
                  <c:v>99.795010000000005</c:v>
                </c:pt>
                <c:pt idx="221">
                  <c:v>99.795010000000005</c:v>
                </c:pt>
                <c:pt idx="222">
                  <c:v>100.02</c:v>
                </c:pt>
                <c:pt idx="223">
                  <c:v>100.17</c:v>
                </c:pt>
                <c:pt idx="224">
                  <c:v>99.795010000000005</c:v>
                </c:pt>
                <c:pt idx="225">
                  <c:v>99.992999999999995</c:v>
                </c:pt>
                <c:pt idx="226">
                  <c:v>97.620999999999995</c:v>
                </c:pt>
                <c:pt idx="227">
                  <c:v>98.353999999999999</c:v>
                </c:pt>
                <c:pt idx="228">
                  <c:v>98.655010000000004</c:v>
                </c:pt>
                <c:pt idx="229">
                  <c:v>98.474010000000007</c:v>
                </c:pt>
                <c:pt idx="230">
                  <c:v>97.344999999999999</c:v>
                </c:pt>
                <c:pt idx="231">
                  <c:v>97.938999999999993</c:v>
                </c:pt>
                <c:pt idx="232">
                  <c:v>97.564999999999998</c:v>
                </c:pt>
                <c:pt idx="233">
                  <c:v>97.603999999999999</c:v>
                </c:pt>
                <c:pt idx="234">
                  <c:v>98.216999999999999</c:v>
                </c:pt>
                <c:pt idx="235">
                  <c:v>97.870999999999995</c:v>
                </c:pt>
                <c:pt idx="236">
                  <c:v>99.27</c:v>
                </c:pt>
                <c:pt idx="237">
                  <c:v>98.703000000000003</c:v>
                </c:pt>
                <c:pt idx="238">
                  <c:v>98.235010000000003</c:v>
                </c:pt>
                <c:pt idx="239">
                  <c:v>98.340999999999994</c:v>
                </c:pt>
                <c:pt idx="240">
                  <c:v>97.983999999999995</c:v>
                </c:pt>
                <c:pt idx="241">
                  <c:v>97.846999999999994</c:v>
                </c:pt>
                <c:pt idx="242">
                  <c:v>97.91901</c:v>
                </c:pt>
                <c:pt idx="243">
                  <c:v>98.101010000000002</c:v>
                </c:pt>
                <c:pt idx="244">
                  <c:v>98.266009999999994</c:v>
                </c:pt>
                <c:pt idx="245">
                  <c:v>98.631</c:v>
                </c:pt>
                <c:pt idx="246">
                  <c:v>98.869</c:v>
                </c:pt>
                <c:pt idx="247">
                  <c:v>99.40401</c:v>
                </c:pt>
                <c:pt idx="248">
                  <c:v>99.181010000000001</c:v>
                </c:pt>
                <c:pt idx="249">
                  <c:v>98.218999999999994</c:v>
                </c:pt>
                <c:pt idx="250">
                  <c:v>98.54</c:v>
                </c:pt>
                <c:pt idx="251">
                  <c:v>98.725009999999997</c:v>
                </c:pt>
                <c:pt idx="252">
                  <c:v>98.974010000000007</c:v>
                </c:pt>
                <c:pt idx="253">
                  <c:v>98.933009999999996</c:v>
                </c:pt>
                <c:pt idx="254">
                  <c:v>99.088999999999999</c:v>
                </c:pt>
                <c:pt idx="255">
                  <c:v>98.956000000000003</c:v>
                </c:pt>
                <c:pt idx="256">
                  <c:v>98.991</c:v>
                </c:pt>
                <c:pt idx="257">
                  <c:v>99.090999999999994</c:v>
                </c:pt>
                <c:pt idx="258">
                  <c:v>99.056010000000001</c:v>
                </c:pt>
                <c:pt idx="259">
                  <c:v>99.574010000000001</c:v>
                </c:pt>
                <c:pt idx="260">
                  <c:v>99.360010000000003</c:v>
                </c:pt>
                <c:pt idx="261">
                  <c:v>99.087000000000003</c:v>
                </c:pt>
                <c:pt idx="262">
                  <c:v>98.902010000000004</c:v>
                </c:pt>
                <c:pt idx="263">
                  <c:v>98.51</c:v>
                </c:pt>
                <c:pt idx="264">
                  <c:v>99.605999999999995</c:v>
                </c:pt>
                <c:pt idx="265">
                  <c:v>99.009</c:v>
                </c:pt>
                <c:pt idx="266">
                  <c:v>98.872</c:v>
                </c:pt>
                <c:pt idx="267">
                  <c:v>97.287999999999997</c:v>
                </c:pt>
                <c:pt idx="268">
                  <c:v>96.474010000000007</c:v>
                </c:pt>
                <c:pt idx="269">
                  <c:v>96.867999999999995</c:v>
                </c:pt>
                <c:pt idx="270">
                  <c:v>96.786000000000001</c:v>
                </c:pt>
                <c:pt idx="271">
                  <c:v>96.950999999999993</c:v>
                </c:pt>
                <c:pt idx="272">
                  <c:v>96.600009999999997</c:v>
                </c:pt>
                <c:pt idx="273">
                  <c:v>97.379009999999994</c:v>
                </c:pt>
                <c:pt idx="274">
                  <c:v>97.480999999999995</c:v>
                </c:pt>
                <c:pt idx="275">
                  <c:v>97.458010000000002</c:v>
                </c:pt>
                <c:pt idx="276">
                  <c:v>97.287000000000006</c:v>
                </c:pt>
                <c:pt idx="277">
                  <c:v>98.147999999999996</c:v>
                </c:pt>
                <c:pt idx="278">
                  <c:v>98.211010000000002</c:v>
                </c:pt>
                <c:pt idx="279">
                  <c:v>98.352010000000007</c:v>
                </c:pt>
                <c:pt idx="280">
                  <c:v>98.213999999999999</c:v>
                </c:pt>
                <c:pt idx="281">
                  <c:v>97.591999999999999</c:v>
                </c:pt>
                <c:pt idx="282">
                  <c:v>97.34</c:v>
                </c:pt>
                <c:pt idx="283">
                  <c:v>97.071010000000001</c:v>
                </c:pt>
                <c:pt idx="284">
                  <c:v>97.209010000000006</c:v>
                </c:pt>
                <c:pt idx="285">
                  <c:v>97.173000000000002</c:v>
                </c:pt>
                <c:pt idx="286">
                  <c:v>96.066000000000003</c:v>
                </c:pt>
                <c:pt idx="287">
                  <c:v>96.171999999999997</c:v>
                </c:pt>
                <c:pt idx="288">
                  <c:v>96.624009999999998</c:v>
                </c:pt>
                <c:pt idx="289">
                  <c:v>96.632999999999996</c:v>
                </c:pt>
                <c:pt idx="290">
                  <c:v>95.890010000000004</c:v>
                </c:pt>
                <c:pt idx="291">
                  <c:v>94.76</c:v>
                </c:pt>
                <c:pt idx="292">
                  <c:v>95.086010000000002</c:v>
                </c:pt>
                <c:pt idx="293">
                  <c:v>95.287999999999997</c:v>
                </c:pt>
                <c:pt idx="294">
                  <c:v>95.647999999999996</c:v>
                </c:pt>
                <c:pt idx="295">
                  <c:v>96.046009999999995</c:v>
                </c:pt>
                <c:pt idx="296">
                  <c:v>96.142009999999999</c:v>
                </c:pt>
                <c:pt idx="297">
                  <c:v>96.272999999999996</c:v>
                </c:pt>
                <c:pt idx="298">
                  <c:v>95.942999999999998</c:v>
                </c:pt>
                <c:pt idx="299">
                  <c:v>95.16</c:v>
                </c:pt>
                <c:pt idx="300">
                  <c:v>94.840999999999994</c:v>
                </c:pt>
                <c:pt idx="301">
                  <c:v>94.586010000000002</c:v>
                </c:pt>
                <c:pt idx="302">
                  <c:v>94.619</c:v>
                </c:pt>
                <c:pt idx="303">
                  <c:v>94.51</c:v>
                </c:pt>
                <c:pt idx="304">
                  <c:v>94.631</c:v>
                </c:pt>
                <c:pt idx="305">
                  <c:v>94.430009999999996</c:v>
                </c:pt>
                <c:pt idx="306">
                  <c:v>94.235010000000003</c:v>
                </c:pt>
                <c:pt idx="307">
                  <c:v>93.959010000000006</c:v>
                </c:pt>
                <c:pt idx="308">
                  <c:v>94.696010000000001</c:v>
                </c:pt>
                <c:pt idx="309">
                  <c:v>93.976010000000002</c:v>
                </c:pt>
                <c:pt idx="310">
                  <c:v>94.599010000000007</c:v>
                </c:pt>
                <c:pt idx="311">
                  <c:v>95.116</c:v>
                </c:pt>
                <c:pt idx="312">
                  <c:v>94.841999999999999</c:v>
                </c:pt>
                <c:pt idx="313">
                  <c:v>93.760999999999996</c:v>
                </c:pt>
                <c:pt idx="314">
                  <c:v>93.081999999999994</c:v>
                </c:pt>
                <c:pt idx="315">
                  <c:v>93.780010000000004</c:v>
                </c:pt>
                <c:pt idx="316">
                  <c:v>93.888009999999994</c:v>
                </c:pt>
                <c:pt idx="317">
                  <c:v>94.128010000000003</c:v>
                </c:pt>
                <c:pt idx="318">
                  <c:v>94.29</c:v>
                </c:pt>
                <c:pt idx="319">
                  <c:v>93.823009999999996</c:v>
                </c:pt>
                <c:pt idx="320">
                  <c:v>94.608000000000004</c:v>
                </c:pt>
                <c:pt idx="321">
                  <c:v>95.287000000000006</c:v>
                </c:pt>
                <c:pt idx="322">
                  <c:v>95.334010000000006</c:v>
                </c:pt>
                <c:pt idx="323">
                  <c:v>95.230999999999995</c:v>
                </c:pt>
                <c:pt idx="324">
                  <c:v>95.571010000000001</c:v>
                </c:pt>
                <c:pt idx="325">
                  <c:v>95.168009999999995</c:v>
                </c:pt>
                <c:pt idx="326">
                  <c:v>95.521000000000001</c:v>
                </c:pt>
                <c:pt idx="327">
                  <c:v>95.521000000000001</c:v>
                </c:pt>
                <c:pt idx="328">
                  <c:v>95.891009999999994</c:v>
                </c:pt>
                <c:pt idx="329">
                  <c:v>95.563999999999993</c:v>
                </c:pt>
                <c:pt idx="330">
                  <c:v>94.02901</c:v>
                </c:pt>
                <c:pt idx="331">
                  <c:v>93.902010000000004</c:v>
                </c:pt>
                <c:pt idx="332">
                  <c:v>93.828000000000003</c:v>
                </c:pt>
                <c:pt idx="333">
                  <c:v>93.59</c:v>
                </c:pt>
                <c:pt idx="334">
                  <c:v>93.953000000000003</c:v>
                </c:pt>
                <c:pt idx="335">
                  <c:v>94.571010000000001</c:v>
                </c:pt>
                <c:pt idx="336">
                  <c:v>94.362009999999998</c:v>
                </c:pt>
                <c:pt idx="337">
                  <c:v>94.927999999999997</c:v>
                </c:pt>
                <c:pt idx="338">
                  <c:v>94.610010000000003</c:v>
                </c:pt>
                <c:pt idx="339">
                  <c:v>94.569010000000006</c:v>
                </c:pt>
                <c:pt idx="340">
                  <c:v>94.206000000000003</c:v>
                </c:pt>
                <c:pt idx="341">
                  <c:v>93.611009999999993</c:v>
                </c:pt>
                <c:pt idx="342">
                  <c:v>94.017009999999999</c:v>
                </c:pt>
                <c:pt idx="343">
                  <c:v>93.715999999999994</c:v>
                </c:pt>
                <c:pt idx="344">
                  <c:v>93.52901</c:v>
                </c:pt>
                <c:pt idx="345">
                  <c:v>95.448009999999996</c:v>
                </c:pt>
                <c:pt idx="346">
                  <c:v>96.54401</c:v>
                </c:pt>
                <c:pt idx="347">
                  <c:v>96.245000000000005</c:v>
                </c:pt>
                <c:pt idx="348">
                  <c:v>96.143010000000004</c:v>
                </c:pt>
                <c:pt idx="349">
                  <c:v>95.649000000000001</c:v>
                </c:pt>
                <c:pt idx="350">
                  <c:v>95.649000000000001</c:v>
                </c:pt>
                <c:pt idx="351">
                  <c:v>96.16601</c:v>
                </c:pt>
                <c:pt idx="352">
                  <c:v>96.052999999999997</c:v>
                </c:pt>
                <c:pt idx="353">
                  <c:v>96.328000000000003</c:v>
                </c:pt>
                <c:pt idx="354">
                  <c:v>96.302000000000007</c:v>
                </c:pt>
                <c:pt idx="355">
                  <c:v>96.571010000000001</c:v>
                </c:pt>
                <c:pt idx="356">
                  <c:v>96.441000000000003</c:v>
                </c:pt>
                <c:pt idx="357">
                  <c:v>96.215999999999994</c:v>
                </c:pt>
                <c:pt idx="358">
                  <c:v>96.076999999999998</c:v>
                </c:pt>
                <c:pt idx="359">
                  <c:v>96.58</c:v>
                </c:pt>
                <c:pt idx="360">
                  <c:v>96.561999999999998</c:v>
                </c:pt>
                <c:pt idx="361">
                  <c:v>97.063000000000002</c:v>
                </c:pt>
                <c:pt idx="362">
                  <c:v>97.200999999999993</c:v>
                </c:pt>
                <c:pt idx="363">
                  <c:v>97.000010000000003</c:v>
                </c:pt>
                <c:pt idx="364">
                  <c:v>97.466999999999999</c:v>
                </c:pt>
                <c:pt idx="365">
                  <c:v>97.286000000000001</c:v>
                </c:pt>
                <c:pt idx="366">
                  <c:v>97.156009999999995</c:v>
                </c:pt>
                <c:pt idx="367">
                  <c:v>97.052999999999997</c:v>
                </c:pt>
                <c:pt idx="368">
                  <c:v>96.739009999999993</c:v>
                </c:pt>
                <c:pt idx="369">
                  <c:v>95.530010000000004</c:v>
                </c:pt>
                <c:pt idx="370">
                  <c:v>95.713009999999997</c:v>
                </c:pt>
                <c:pt idx="371">
                  <c:v>95.063999999999993</c:v>
                </c:pt>
                <c:pt idx="372">
                  <c:v>95.563000000000002</c:v>
                </c:pt>
                <c:pt idx="373">
                  <c:v>95.757999999999996</c:v>
                </c:pt>
                <c:pt idx="374">
                  <c:v>96.194010000000006</c:v>
                </c:pt>
                <c:pt idx="375">
                  <c:v>96.400999999999996</c:v>
                </c:pt>
                <c:pt idx="376">
                  <c:v>96.183009999999996</c:v>
                </c:pt>
                <c:pt idx="377">
                  <c:v>95.65</c:v>
                </c:pt>
                <c:pt idx="378">
                  <c:v>95.856999999999999</c:v>
                </c:pt>
                <c:pt idx="379">
                  <c:v>95.722009999999997</c:v>
                </c:pt>
                <c:pt idx="380">
                  <c:v>95.629009999999994</c:v>
                </c:pt>
                <c:pt idx="381">
                  <c:v>94.79101</c:v>
                </c:pt>
                <c:pt idx="382">
                  <c:v>94.718000000000004</c:v>
                </c:pt>
                <c:pt idx="383">
                  <c:v>94.15701</c:v>
                </c:pt>
                <c:pt idx="384">
                  <c:v>94.510999999999996</c:v>
                </c:pt>
                <c:pt idx="385">
                  <c:v>94.519000000000005</c:v>
                </c:pt>
                <c:pt idx="386">
                  <c:v>94.539000000000001</c:v>
                </c:pt>
                <c:pt idx="387">
                  <c:v>94.786000000000001</c:v>
                </c:pt>
                <c:pt idx="388">
                  <c:v>94.772000000000006</c:v>
                </c:pt>
                <c:pt idx="389">
                  <c:v>95.566000000000003</c:v>
                </c:pt>
                <c:pt idx="390">
                  <c:v>95.58</c:v>
                </c:pt>
                <c:pt idx="391">
                  <c:v>96.054000000000002</c:v>
                </c:pt>
                <c:pt idx="392">
                  <c:v>96.022000000000006</c:v>
                </c:pt>
                <c:pt idx="393">
                  <c:v>95.653009999999995</c:v>
                </c:pt>
                <c:pt idx="394">
                  <c:v>95.843999999999994</c:v>
                </c:pt>
                <c:pt idx="395">
                  <c:v>94.823009999999996</c:v>
                </c:pt>
                <c:pt idx="396">
                  <c:v>94.956000000000003</c:v>
                </c:pt>
                <c:pt idx="397">
                  <c:v>95.027010000000004</c:v>
                </c:pt>
                <c:pt idx="398">
                  <c:v>95.336010000000002</c:v>
                </c:pt>
                <c:pt idx="399">
                  <c:v>95.094999999999999</c:v>
                </c:pt>
                <c:pt idx="400">
                  <c:v>95.632999999999996</c:v>
                </c:pt>
                <c:pt idx="401">
                  <c:v>95.326999999999998</c:v>
                </c:pt>
                <c:pt idx="402">
                  <c:v>95.287999999999997</c:v>
                </c:pt>
                <c:pt idx="403">
                  <c:v>96.108000000000004</c:v>
                </c:pt>
                <c:pt idx="404">
                  <c:v>95.840999999999994</c:v>
                </c:pt>
                <c:pt idx="405">
                  <c:v>96.019000000000005</c:v>
                </c:pt>
                <c:pt idx="406">
                  <c:v>95.66</c:v>
                </c:pt>
                <c:pt idx="407">
                  <c:v>95.477010000000007</c:v>
                </c:pt>
                <c:pt idx="408">
                  <c:v>95.296999999999997</c:v>
                </c:pt>
                <c:pt idx="409">
                  <c:v>95.435010000000005</c:v>
                </c:pt>
                <c:pt idx="410">
                  <c:v>95.431010000000001</c:v>
                </c:pt>
                <c:pt idx="411">
                  <c:v>95.534999999999997</c:v>
                </c:pt>
                <c:pt idx="412">
                  <c:v>95.463009999999997</c:v>
                </c:pt>
                <c:pt idx="413">
                  <c:v>95.695009999999996</c:v>
                </c:pt>
                <c:pt idx="414">
                  <c:v>96.16901</c:v>
                </c:pt>
                <c:pt idx="415">
                  <c:v>96.125010000000003</c:v>
                </c:pt>
                <c:pt idx="416">
                  <c:v>96.765010000000004</c:v>
                </c:pt>
                <c:pt idx="417">
                  <c:v>96.632000000000005</c:v>
                </c:pt>
                <c:pt idx="418">
                  <c:v>96.929000000000002</c:v>
                </c:pt>
                <c:pt idx="419">
                  <c:v>97.69</c:v>
                </c:pt>
                <c:pt idx="420">
                  <c:v>98.019000000000005</c:v>
                </c:pt>
                <c:pt idx="421">
                  <c:v>97.888009999999994</c:v>
                </c:pt>
                <c:pt idx="422">
                  <c:v>97.894999999999996</c:v>
                </c:pt>
                <c:pt idx="423">
                  <c:v>97.920010000000005</c:v>
                </c:pt>
                <c:pt idx="424">
                  <c:v>98.314999999999998</c:v>
                </c:pt>
                <c:pt idx="425">
                  <c:v>98.695009999999996</c:v>
                </c:pt>
                <c:pt idx="426">
                  <c:v>98.756</c:v>
                </c:pt>
                <c:pt idx="427">
                  <c:v>98.718999999999994</c:v>
                </c:pt>
                <c:pt idx="428">
                  <c:v>98.629009999999994</c:v>
                </c:pt>
                <c:pt idx="429">
                  <c:v>98.888009999999994</c:v>
                </c:pt>
                <c:pt idx="430">
                  <c:v>98.348010000000002</c:v>
                </c:pt>
                <c:pt idx="431">
                  <c:v>98.445009999999996</c:v>
                </c:pt>
                <c:pt idx="432">
                  <c:v>97.397999999999996</c:v>
                </c:pt>
                <c:pt idx="433">
                  <c:v>97.15701</c:v>
                </c:pt>
                <c:pt idx="434">
                  <c:v>97.064999999999998</c:v>
                </c:pt>
                <c:pt idx="435">
                  <c:v>97.781009999999995</c:v>
                </c:pt>
                <c:pt idx="436">
                  <c:v>97.861009999999993</c:v>
                </c:pt>
                <c:pt idx="437">
                  <c:v>98.504009999999994</c:v>
                </c:pt>
                <c:pt idx="438">
                  <c:v>98.784999999999997</c:v>
                </c:pt>
                <c:pt idx="439">
                  <c:v>99.060010000000005</c:v>
                </c:pt>
                <c:pt idx="440">
                  <c:v>100.11</c:v>
                </c:pt>
                <c:pt idx="441">
                  <c:v>100.23</c:v>
                </c:pt>
                <c:pt idx="442">
                  <c:v>100.41</c:v>
                </c:pt>
                <c:pt idx="443">
                  <c:v>100.89</c:v>
                </c:pt>
                <c:pt idx="444">
                  <c:v>101.21</c:v>
                </c:pt>
                <c:pt idx="445">
                  <c:v>101.05</c:v>
                </c:pt>
                <c:pt idx="446">
                  <c:v>101.04</c:v>
                </c:pt>
                <c:pt idx="447">
                  <c:v>101.7</c:v>
                </c:pt>
                <c:pt idx="448">
                  <c:v>101.7</c:v>
                </c:pt>
                <c:pt idx="449">
                  <c:v>101.49</c:v>
                </c:pt>
                <c:pt idx="450">
                  <c:v>101.33</c:v>
                </c:pt>
                <c:pt idx="451">
                  <c:v>100.93</c:v>
                </c:pt>
                <c:pt idx="452">
                  <c:v>101.5</c:v>
                </c:pt>
                <c:pt idx="453">
                  <c:v>101.04</c:v>
                </c:pt>
                <c:pt idx="454">
                  <c:v>100.77</c:v>
                </c:pt>
                <c:pt idx="455">
                  <c:v>100.09</c:v>
                </c:pt>
                <c:pt idx="456">
                  <c:v>100.49</c:v>
                </c:pt>
                <c:pt idx="457">
                  <c:v>100.23</c:v>
                </c:pt>
                <c:pt idx="458">
                  <c:v>101.1</c:v>
                </c:pt>
                <c:pt idx="459">
                  <c:v>101.59</c:v>
                </c:pt>
                <c:pt idx="460">
                  <c:v>101.03</c:v>
                </c:pt>
                <c:pt idx="461">
                  <c:v>101.07</c:v>
                </c:pt>
                <c:pt idx="462">
                  <c:v>101.76</c:v>
                </c:pt>
                <c:pt idx="463">
                  <c:v>103.02</c:v>
                </c:pt>
                <c:pt idx="464">
                  <c:v>102.95</c:v>
                </c:pt>
                <c:pt idx="465">
                  <c:v>103.14</c:v>
                </c:pt>
                <c:pt idx="466">
                  <c:v>103.29</c:v>
                </c:pt>
                <c:pt idx="467">
                  <c:v>103.02</c:v>
                </c:pt>
                <c:pt idx="468">
                  <c:v>103.09</c:v>
                </c:pt>
                <c:pt idx="469">
                  <c:v>103.01</c:v>
                </c:pt>
                <c:pt idx="470">
                  <c:v>102.97</c:v>
                </c:pt>
                <c:pt idx="471">
                  <c:v>103.02</c:v>
                </c:pt>
                <c:pt idx="472">
                  <c:v>103.3</c:v>
                </c:pt>
                <c:pt idx="473">
                  <c:v>102.68</c:v>
                </c:pt>
                <c:pt idx="474">
                  <c:v>102.21</c:v>
                </c:pt>
                <c:pt idx="475">
                  <c:v>103.21</c:v>
                </c:pt>
                <c:pt idx="476">
                  <c:v>102.7</c:v>
                </c:pt>
                <c:pt idx="477">
                  <c:v>101.52</c:v>
                </c:pt>
                <c:pt idx="478">
                  <c:v>102.22</c:v>
                </c:pt>
                <c:pt idx="479">
                  <c:v>102.01</c:v>
                </c:pt>
                <c:pt idx="480">
                  <c:v>101.78</c:v>
                </c:pt>
                <c:pt idx="481">
                  <c:v>101.35</c:v>
                </c:pt>
                <c:pt idx="482">
                  <c:v>101.18</c:v>
                </c:pt>
                <c:pt idx="483">
                  <c:v>101.18</c:v>
                </c:pt>
                <c:pt idx="484">
                  <c:v>100.33</c:v>
                </c:pt>
                <c:pt idx="485">
                  <c:v>100.93</c:v>
                </c:pt>
                <c:pt idx="486">
                  <c:v>101.15</c:v>
                </c:pt>
                <c:pt idx="487">
                  <c:v>100.74</c:v>
                </c:pt>
                <c:pt idx="488">
                  <c:v>100.16</c:v>
                </c:pt>
                <c:pt idx="489">
                  <c:v>100.35</c:v>
                </c:pt>
                <c:pt idx="490">
                  <c:v>100.03</c:v>
                </c:pt>
                <c:pt idx="491">
                  <c:v>99.790009999999995</c:v>
                </c:pt>
                <c:pt idx="492">
                  <c:v>99.867999999999995</c:v>
                </c:pt>
                <c:pt idx="493">
                  <c:v>99.90701</c:v>
                </c:pt>
                <c:pt idx="494">
                  <c:v>100.26</c:v>
                </c:pt>
                <c:pt idx="495">
                  <c:v>100.28</c:v>
                </c:pt>
                <c:pt idx="496">
                  <c:v>100.65</c:v>
                </c:pt>
                <c:pt idx="497">
                  <c:v>100.8</c:v>
                </c:pt>
                <c:pt idx="498">
                  <c:v>100.96</c:v>
                </c:pt>
                <c:pt idx="499">
                  <c:v>101.25</c:v>
                </c:pt>
                <c:pt idx="500">
                  <c:v>101.18</c:v>
                </c:pt>
                <c:pt idx="501">
                  <c:v>100.44</c:v>
                </c:pt>
                <c:pt idx="502">
                  <c:v>100.95</c:v>
                </c:pt>
                <c:pt idx="503">
                  <c:v>100.95</c:v>
                </c:pt>
                <c:pt idx="504">
                  <c:v>101.37</c:v>
                </c:pt>
                <c:pt idx="505">
                  <c:v>101.22</c:v>
                </c:pt>
                <c:pt idx="506">
                  <c:v>101.05</c:v>
                </c:pt>
                <c:pt idx="507">
                  <c:v>101.09</c:v>
                </c:pt>
                <c:pt idx="508">
                  <c:v>101.13</c:v>
                </c:pt>
                <c:pt idx="509">
                  <c:v>101.12</c:v>
                </c:pt>
                <c:pt idx="510">
                  <c:v>101.78</c:v>
                </c:pt>
                <c:pt idx="511">
                  <c:v>102.2</c:v>
                </c:pt>
                <c:pt idx="512">
                  <c:v>101.64</c:v>
                </c:pt>
                <c:pt idx="513">
                  <c:v>101.81</c:v>
                </c:pt>
                <c:pt idx="514">
                  <c:v>102.07</c:v>
                </c:pt>
                <c:pt idx="515">
                  <c:v>101.85</c:v>
                </c:pt>
                <c:pt idx="516">
                  <c:v>101.25</c:v>
                </c:pt>
                <c:pt idx="517">
                  <c:v>101.31</c:v>
                </c:pt>
                <c:pt idx="518">
                  <c:v>101.7</c:v>
                </c:pt>
                <c:pt idx="519">
                  <c:v>100.74</c:v>
                </c:pt>
                <c:pt idx="520">
                  <c:v>100.3</c:v>
                </c:pt>
                <c:pt idx="521">
                  <c:v>100.41</c:v>
                </c:pt>
                <c:pt idx="522">
                  <c:v>99.813000000000002</c:v>
                </c:pt>
                <c:pt idx="523">
                  <c:v>99.677000000000007</c:v>
                </c:pt>
                <c:pt idx="524">
                  <c:v>99.76</c:v>
                </c:pt>
                <c:pt idx="525">
                  <c:v>99.627009999999999</c:v>
                </c:pt>
                <c:pt idx="526">
                  <c:v>99.16601</c:v>
                </c:pt>
                <c:pt idx="527">
                  <c:v>99.712010000000006</c:v>
                </c:pt>
                <c:pt idx="528">
                  <c:v>99.998000000000005</c:v>
                </c:pt>
                <c:pt idx="529">
                  <c:v>100.41</c:v>
                </c:pt>
                <c:pt idx="530">
                  <c:v>100.35</c:v>
                </c:pt>
                <c:pt idx="531">
                  <c:v>100.54</c:v>
                </c:pt>
                <c:pt idx="532">
                  <c:v>100.54</c:v>
                </c:pt>
                <c:pt idx="533">
                  <c:v>100.56</c:v>
                </c:pt>
                <c:pt idx="534">
                  <c:v>101.18</c:v>
                </c:pt>
                <c:pt idx="535">
                  <c:v>101.02</c:v>
                </c:pt>
                <c:pt idx="536">
                  <c:v>100.49</c:v>
                </c:pt>
                <c:pt idx="537">
                  <c:v>100.51</c:v>
                </c:pt>
                <c:pt idx="538">
                  <c:v>100.29</c:v>
                </c:pt>
                <c:pt idx="539">
                  <c:v>99.499009999999998</c:v>
                </c:pt>
                <c:pt idx="540">
                  <c:v>99.738010000000003</c:v>
                </c:pt>
                <c:pt idx="541">
                  <c:v>99.778009999999995</c:v>
                </c:pt>
                <c:pt idx="542">
                  <c:v>99.977010000000007</c:v>
                </c:pt>
                <c:pt idx="543">
                  <c:v>99.091999999999999</c:v>
                </c:pt>
                <c:pt idx="544">
                  <c:v>98.784999999999997</c:v>
                </c:pt>
                <c:pt idx="545">
                  <c:v>99.045010000000005</c:v>
                </c:pt>
                <c:pt idx="546">
                  <c:v>99.075999999999993</c:v>
                </c:pt>
                <c:pt idx="547">
                  <c:v>99.05</c:v>
                </c:pt>
                <c:pt idx="548">
                  <c:v>99.209010000000006</c:v>
                </c:pt>
                <c:pt idx="549">
                  <c:v>98.796999999999997</c:v>
                </c:pt>
                <c:pt idx="550">
                  <c:v>98.647999999999996</c:v>
                </c:pt>
                <c:pt idx="551">
                  <c:v>99.060010000000005</c:v>
                </c:pt>
                <c:pt idx="552">
                  <c:v>99.658000000000001</c:v>
                </c:pt>
                <c:pt idx="553">
                  <c:v>99.66901</c:v>
                </c:pt>
                <c:pt idx="554">
                  <c:v>99.623000000000005</c:v>
                </c:pt>
                <c:pt idx="555">
                  <c:v>99.252009999999999</c:v>
                </c:pt>
                <c:pt idx="556">
                  <c:v>98.911000000000001</c:v>
                </c:pt>
                <c:pt idx="557">
                  <c:v>98.105000000000004</c:v>
                </c:pt>
                <c:pt idx="558">
                  <c:v>97.575000000000003</c:v>
                </c:pt>
                <c:pt idx="559">
                  <c:v>97.879009999999994</c:v>
                </c:pt>
                <c:pt idx="560">
                  <c:v>97.142009999999999</c:v>
                </c:pt>
                <c:pt idx="561">
                  <c:v>96.983999999999995</c:v>
                </c:pt>
                <c:pt idx="562">
                  <c:v>97.351010000000002</c:v>
                </c:pt>
                <c:pt idx="563">
                  <c:v>97.238010000000003</c:v>
                </c:pt>
                <c:pt idx="564">
                  <c:v>97.248000000000005</c:v>
                </c:pt>
                <c:pt idx="565">
                  <c:v>97.441999999999993</c:v>
                </c:pt>
                <c:pt idx="566">
                  <c:v>97.441999999999993</c:v>
                </c:pt>
                <c:pt idx="567">
                  <c:v>97.280010000000004</c:v>
                </c:pt>
                <c:pt idx="568">
                  <c:v>96.921999999999997</c:v>
                </c:pt>
                <c:pt idx="569">
                  <c:v>97.198009999999996</c:v>
                </c:pt>
                <c:pt idx="570">
                  <c:v>96.715000000000003</c:v>
                </c:pt>
                <c:pt idx="571">
                  <c:v>96.799000000000007</c:v>
                </c:pt>
                <c:pt idx="572">
                  <c:v>96.635999999999996</c:v>
                </c:pt>
                <c:pt idx="573">
                  <c:v>97.274000000000001</c:v>
                </c:pt>
                <c:pt idx="574">
                  <c:v>97.138009999999994</c:v>
                </c:pt>
                <c:pt idx="575">
                  <c:v>96.975009999999997</c:v>
                </c:pt>
                <c:pt idx="576">
                  <c:v>96.938999999999993</c:v>
                </c:pt>
                <c:pt idx="577">
                  <c:v>97.433009999999996</c:v>
                </c:pt>
                <c:pt idx="578">
                  <c:v>97.164000000000001</c:v>
                </c:pt>
                <c:pt idx="579">
                  <c:v>97.548000000000002</c:v>
                </c:pt>
                <c:pt idx="580">
                  <c:v>97.76</c:v>
                </c:pt>
                <c:pt idx="581">
                  <c:v>97.559010000000001</c:v>
                </c:pt>
                <c:pt idx="582">
                  <c:v>97.593000000000004</c:v>
                </c:pt>
                <c:pt idx="583">
                  <c:v>97.264009999999999</c:v>
                </c:pt>
                <c:pt idx="584">
                  <c:v>97.426000000000002</c:v>
                </c:pt>
                <c:pt idx="585">
                  <c:v>96.394000000000005</c:v>
                </c:pt>
                <c:pt idx="586">
                  <c:v>96.01</c:v>
                </c:pt>
                <c:pt idx="587">
                  <c:v>95.628010000000003</c:v>
                </c:pt>
                <c:pt idx="588">
                  <c:v>95.628010000000003</c:v>
                </c:pt>
                <c:pt idx="589">
                  <c:v>96.218000000000004</c:v>
                </c:pt>
                <c:pt idx="590">
                  <c:v>96.218000000000004</c:v>
                </c:pt>
                <c:pt idx="591">
                  <c:v>96.29</c:v>
                </c:pt>
                <c:pt idx="592">
                  <c:v>95.802000000000007</c:v>
                </c:pt>
                <c:pt idx="593">
                  <c:v>96.007999999999996</c:v>
                </c:pt>
                <c:pt idx="594">
                  <c:v>96.022000000000006</c:v>
                </c:pt>
                <c:pt idx="595">
                  <c:v>95.66901</c:v>
                </c:pt>
                <c:pt idx="596">
                  <c:v>95.760999999999996</c:v>
                </c:pt>
                <c:pt idx="597">
                  <c:v>95.153009999999995</c:v>
                </c:pt>
                <c:pt idx="598">
                  <c:v>95.128010000000003</c:v>
                </c:pt>
                <c:pt idx="599">
                  <c:v>94.603999999999999</c:v>
                </c:pt>
                <c:pt idx="600">
                  <c:v>94.77901</c:v>
                </c:pt>
                <c:pt idx="601">
                  <c:v>94.306010000000001</c:v>
                </c:pt>
                <c:pt idx="602">
                  <c:v>93.858000000000004</c:v>
                </c:pt>
                <c:pt idx="603">
                  <c:v>93.977010000000007</c:v>
                </c:pt>
                <c:pt idx="604">
                  <c:v>94.054000000000002</c:v>
                </c:pt>
                <c:pt idx="605">
                  <c:v>93.671999999999997</c:v>
                </c:pt>
                <c:pt idx="606">
                  <c:v>93.864009999999993</c:v>
                </c:pt>
                <c:pt idx="607">
                  <c:v>93.259</c:v>
                </c:pt>
                <c:pt idx="608">
                  <c:v>92.863010000000003</c:v>
                </c:pt>
                <c:pt idx="609">
                  <c:v>93.043009999999995</c:v>
                </c:pt>
                <c:pt idx="610">
                  <c:v>92.836010000000002</c:v>
                </c:pt>
                <c:pt idx="611">
                  <c:v>92.838999999999999</c:v>
                </c:pt>
                <c:pt idx="612">
                  <c:v>93.542010000000005</c:v>
                </c:pt>
                <c:pt idx="613">
                  <c:v>93.432010000000005</c:v>
                </c:pt>
                <c:pt idx="614">
                  <c:v>93.647000000000006</c:v>
                </c:pt>
                <c:pt idx="615">
                  <c:v>93.548000000000002</c:v>
                </c:pt>
                <c:pt idx="616">
                  <c:v>93.400999999999996</c:v>
                </c:pt>
                <c:pt idx="617">
                  <c:v>93.069010000000006</c:v>
                </c:pt>
                <c:pt idx="618">
                  <c:v>93.411000000000001</c:v>
                </c:pt>
                <c:pt idx="619">
                  <c:v>93.852999999999994</c:v>
                </c:pt>
                <c:pt idx="620">
                  <c:v>93.54101</c:v>
                </c:pt>
                <c:pt idx="621">
                  <c:v>93.622</c:v>
                </c:pt>
                <c:pt idx="622">
                  <c:v>93.434010000000001</c:v>
                </c:pt>
                <c:pt idx="623">
                  <c:v>93.094999999999999</c:v>
                </c:pt>
                <c:pt idx="624">
                  <c:v>93.545010000000005</c:v>
                </c:pt>
                <c:pt idx="625">
                  <c:v>93.147000000000006</c:v>
                </c:pt>
                <c:pt idx="626">
                  <c:v>93.277010000000004</c:v>
                </c:pt>
                <c:pt idx="627">
                  <c:v>92.740009999999998</c:v>
                </c:pt>
                <c:pt idx="628">
                  <c:v>92.206999999999994</c:v>
                </c:pt>
                <c:pt idx="629">
                  <c:v>92.249009999999998</c:v>
                </c:pt>
                <c:pt idx="630">
                  <c:v>92.884</c:v>
                </c:pt>
                <c:pt idx="631">
                  <c:v>92.668009999999995</c:v>
                </c:pt>
                <c:pt idx="632">
                  <c:v>92.813999999999993</c:v>
                </c:pt>
                <c:pt idx="633">
                  <c:v>92.252009999999999</c:v>
                </c:pt>
                <c:pt idx="634">
                  <c:v>92.29</c:v>
                </c:pt>
                <c:pt idx="635">
                  <c:v>91.662999999999997</c:v>
                </c:pt>
                <c:pt idx="636">
                  <c:v>91.352010000000007</c:v>
                </c:pt>
                <c:pt idx="637">
                  <c:v>91.875010000000003</c:v>
                </c:pt>
                <c:pt idx="638">
                  <c:v>91.882000000000005</c:v>
                </c:pt>
                <c:pt idx="639">
                  <c:v>92.52</c:v>
                </c:pt>
                <c:pt idx="640">
                  <c:v>92.124009999999998</c:v>
                </c:pt>
                <c:pt idx="641">
                  <c:v>91.872</c:v>
                </c:pt>
                <c:pt idx="642">
                  <c:v>92.046999999999997</c:v>
                </c:pt>
                <c:pt idx="643">
                  <c:v>92.507999999999996</c:v>
                </c:pt>
                <c:pt idx="644">
                  <c:v>92.259</c:v>
                </c:pt>
                <c:pt idx="645">
                  <c:v>92.171009999999995</c:v>
                </c:pt>
                <c:pt idx="646">
                  <c:v>92.647999999999996</c:v>
                </c:pt>
                <c:pt idx="647">
                  <c:v>92.965999999999994</c:v>
                </c:pt>
                <c:pt idx="648">
                  <c:v>93.361009999999993</c:v>
                </c:pt>
                <c:pt idx="649">
                  <c:v>93.085009999999997</c:v>
                </c:pt>
                <c:pt idx="650">
                  <c:v>93.075999999999993</c:v>
                </c:pt>
                <c:pt idx="651">
                  <c:v>93.559010000000001</c:v>
                </c:pt>
                <c:pt idx="652">
                  <c:v>93.569010000000006</c:v>
                </c:pt>
                <c:pt idx="653">
                  <c:v>93.458010000000002</c:v>
                </c:pt>
                <c:pt idx="654">
                  <c:v>93.961010000000002</c:v>
                </c:pt>
                <c:pt idx="655">
                  <c:v>93.8</c:v>
                </c:pt>
                <c:pt idx="656">
                  <c:v>93.674999999999997</c:v>
                </c:pt>
                <c:pt idx="657">
                  <c:v>93.29</c:v>
                </c:pt>
                <c:pt idx="658">
                  <c:v>93.015010000000004</c:v>
                </c:pt>
                <c:pt idx="659">
                  <c:v>93.057010000000005</c:v>
                </c:pt>
                <c:pt idx="660">
                  <c:v>93.090999999999994</c:v>
                </c:pt>
                <c:pt idx="661">
                  <c:v>93.311999999999998</c:v>
                </c:pt>
                <c:pt idx="662">
                  <c:v>93.486009999999993</c:v>
                </c:pt>
                <c:pt idx="663">
                  <c:v>93.363010000000003</c:v>
                </c:pt>
                <c:pt idx="664">
                  <c:v>93.266009999999994</c:v>
                </c:pt>
                <c:pt idx="665">
                  <c:v>93.700999999999993</c:v>
                </c:pt>
                <c:pt idx="666">
                  <c:v>93.936000000000007</c:v>
                </c:pt>
                <c:pt idx="667">
                  <c:v>93.772000000000006</c:v>
                </c:pt>
                <c:pt idx="668">
                  <c:v>93.711010000000002</c:v>
                </c:pt>
                <c:pt idx="669">
                  <c:v>94.612009999999998</c:v>
                </c:pt>
                <c:pt idx="670">
                  <c:v>94.91601</c:v>
                </c:pt>
                <c:pt idx="671">
                  <c:v>94.560010000000005</c:v>
                </c:pt>
                <c:pt idx="672">
                  <c:v>94.552000000000007</c:v>
                </c:pt>
                <c:pt idx="673">
                  <c:v>94.814999999999998</c:v>
                </c:pt>
                <c:pt idx="674">
                  <c:v>94.685010000000005</c:v>
                </c:pt>
                <c:pt idx="675">
                  <c:v>94.941000000000003</c:v>
                </c:pt>
                <c:pt idx="676">
                  <c:v>94.757000000000005</c:v>
                </c:pt>
                <c:pt idx="677">
                  <c:v>94.912999999999997</c:v>
                </c:pt>
                <c:pt idx="678">
                  <c:v>94.866</c:v>
                </c:pt>
                <c:pt idx="679">
                  <c:v>94.444010000000006</c:v>
                </c:pt>
                <c:pt idx="680">
                  <c:v>94.391009999999994</c:v>
                </c:pt>
                <c:pt idx="681">
                  <c:v>94.490009999999998</c:v>
                </c:pt>
                <c:pt idx="682">
                  <c:v>93.826999999999998</c:v>
                </c:pt>
                <c:pt idx="683">
                  <c:v>93.813000000000002</c:v>
                </c:pt>
                <c:pt idx="684">
                  <c:v>93.932010000000005</c:v>
                </c:pt>
                <c:pt idx="685">
                  <c:v>93.662000000000006</c:v>
                </c:pt>
                <c:pt idx="686">
                  <c:v>94.08</c:v>
                </c:pt>
                <c:pt idx="687">
                  <c:v>93.951999999999998</c:v>
                </c:pt>
                <c:pt idx="688">
                  <c:v>93.22</c:v>
                </c:pt>
                <c:pt idx="689">
                  <c:v>93.27</c:v>
                </c:pt>
                <c:pt idx="690">
                  <c:v>93.164000000000001</c:v>
                </c:pt>
                <c:pt idx="691">
                  <c:v>93.046999999999997</c:v>
                </c:pt>
                <c:pt idx="692">
                  <c:v>92.885000000000005</c:v>
                </c:pt>
                <c:pt idx="693">
                  <c:v>93.188000000000002</c:v>
                </c:pt>
                <c:pt idx="694">
                  <c:v>93.379009999999994</c:v>
                </c:pt>
                <c:pt idx="695">
                  <c:v>93.610010000000003</c:v>
                </c:pt>
                <c:pt idx="696">
                  <c:v>93.795010000000005</c:v>
                </c:pt>
                <c:pt idx="697">
                  <c:v>93.900999999999996</c:v>
                </c:pt>
                <c:pt idx="698">
                  <c:v>93.866</c:v>
                </c:pt>
                <c:pt idx="699">
                  <c:v>94.101010000000002</c:v>
                </c:pt>
                <c:pt idx="700">
                  <c:v>93.429000000000002</c:v>
                </c:pt>
                <c:pt idx="701">
                  <c:v>93.932010000000005</c:v>
                </c:pt>
                <c:pt idx="702">
                  <c:v>93.695009999999996</c:v>
                </c:pt>
                <c:pt idx="703">
                  <c:v>93.441000000000003</c:v>
                </c:pt>
                <c:pt idx="704">
                  <c:v>93.313000000000002</c:v>
                </c:pt>
                <c:pt idx="705">
                  <c:v>93.278009999999995</c:v>
                </c:pt>
                <c:pt idx="706">
                  <c:v>93.347009999999997</c:v>
                </c:pt>
                <c:pt idx="707">
                  <c:v>93.266999999999996</c:v>
                </c:pt>
                <c:pt idx="708">
                  <c:v>93.257000000000005</c:v>
                </c:pt>
                <c:pt idx="709">
                  <c:v>92.124009999999998</c:v>
                </c:pt>
                <c:pt idx="710">
                  <c:v>91.872</c:v>
                </c:pt>
                <c:pt idx="711">
                  <c:v>92.162000000000006</c:v>
                </c:pt>
                <c:pt idx="712">
                  <c:v>91.852999999999994</c:v>
                </c:pt>
                <c:pt idx="713">
                  <c:v>91.949010000000001</c:v>
                </c:pt>
                <c:pt idx="714">
                  <c:v>92.358000000000004</c:v>
                </c:pt>
                <c:pt idx="715">
                  <c:v>92.528009999999995</c:v>
                </c:pt>
                <c:pt idx="716">
                  <c:v>92.331999999999994</c:v>
                </c:pt>
                <c:pt idx="717">
                  <c:v>91.852010000000007</c:v>
                </c:pt>
                <c:pt idx="718">
                  <c:v>90.974010000000007</c:v>
                </c:pt>
                <c:pt idx="719">
                  <c:v>90.974010000000007</c:v>
                </c:pt>
                <c:pt idx="720">
                  <c:v>90.393010000000004</c:v>
                </c:pt>
                <c:pt idx="721">
                  <c:v>90.54101</c:v>
                </c:pt>
                <c:pt idx="722">
                  <c:v>90.498000000000005</c:v>
                </c:pt>
                <c:pt idx="723">
                  <c:v>90.572010000000006</c:v>
                </c:pt>
                <c:pt idx="724">
                  <c:v>90.400999999999996</c:v>
                </c:pt>
                <c:pt idx="725">
                  <c:v>90.123999999999995</c:v>
                </c:pt>
                <c:pt idx="726">
                  <c:v>89.206000000000003</c:v>
                </c:pt>
                <c:pt idx="727">
                  <c:v>89.391009999999994</c:v>
                </c:pt>
                <c:pt idx="728">
                  <c:v>89.066999999999993</c:v>
                </c:pt>
                <c:pt idx="729">
                  <c:v>89.308009999999996</c:v>
                </c:pt>
                <c:pt idx="730">
                  <c:v>89.16</c:v>
                </c:pt>
                <c:pt idx="731">
                  <c:v>89.132999999999996</c:v>
                </c:pt>
                <c:pt idx="732">
                  <c:v>88.671009999999995</c:v>
                </c:pt>
                <c:pt idx="733">
                  <c:v>89.195009999999996</c:v>
                </c:pt>
                <c:pt idx="734">
                  <c:v>89.554000000000002</c:v>
                </c:pt>
                <c:pt idx="735">
                  <c:v>89.585009999999997</c:v>
                </c:pt>
                <c:pt idx="736">
                  <c:v>90.254999999999995</c:v>
                </c:pt>
                <c:pt idx="737">
                  <c:v>90.228999999999999</c:v>
                </c:pt>
                <c:pt idx="738">
                  <c:v>90.441999999999993</c:v>
                </c:pt>
                <c:pt idx="739">
                  <c:v>90.208010000000002</c:v>
                </c:pt>
                <c:pt idx="740">
                  <c:v>89.703000000000003</c:v>
                </c:pt>
                <c:pt idx="741">
                  <c:v>90.000010000000003</c:v>
                </c:pt>
                <c:pt idx="742">
                  <c:v>89.736009999999993</c:v>
                </c:pt>
                <c:pt idx="743">
                  <c:v>89.882999999999996</c:v>
                </c:pt>
                <c:pt idx="744">
                  <c:v>89.852999999999994</c:v>
                </c:pt>
                <c:pt idx="745">
                  <c:v>90.355000000000004</c:v>
                </c:pt>
                <c:pt idx="746">
                  <c:v>90.613010000000003</c:v>
                </c:pt>
                <c:pt idx="747">
                  <c:v>90.324010000000001</c:v>
                </c:pt>
                <c:pt idx="748">
                  <c:v>89.935010000000005</c:v>
                </c:pt>
                <c:pt idx="749">
                  <c:v>90.08</c:v>
                </c:pt>
                <c:pt idx="750">
                  <c:v>89.617999999999995</c:v>
                </c:pt>
                <c:pt idx="751">
                  <c:v>89.637</c:v>
                </c:pt>
                <c:pt idx="752">
                  <c:v>90.179000000000002</c:v>
                </c:pt>
                <c:pt idx="753">
                  <c:v>90.093000000000004</c:v>
                </c:pt>
                <c:pt idx="754">
                  <c:v>89.894999999999996</c:v>
                </c:pt>
                <c:pt idx="755">
                  <c:v>89.664000000000001</c:v>
                </c:pt>
                <c:pt idx="756">
                  <c:v>89.703999999999994</c:v>
                </c:pt>
                <c:pt idx="757">
                  <c:v>90.139009999999999</c:v>
                </c:pt>
                <c:pt idx="758">
                  <c:v>90.233000000000004</c:v>
                </c:pt>
                <c:pt idx="759">
                  <c:v>89.765010000000004</c:v>
                </c:pt>
                <c:pt idx="760">
                  <c:v>90.370999999999995</c:v>
                </c:pt>
                <c:pt idx="761">
                  <c:v>89.783000000000001</c:v>
                </c:pt>
                <c:pt idx="762">
                  <c:v>89.856999999999999</c:v>
                </c:pt>
                <c:pt idx="763">
                  <c:v>89.436000000000007</c:v>
                </c:pt>
                <c:pt idx="764">
                  <c:v>89.027000000000001</c:v>
                </c:pt>
                <c:pt idx="765">
                  <c:v>89.372</c:v>
                </c:pt>
                <c:pt idx="766">
                  <c:v>90.058009999999996</c:v>
                </c:pt>
                <c:pt idx="767">
                  <c:v>90.150999999999996</c:v>
                </c:pt>
                <c:pt idx="768">
                  <c:v>89.974000000000004</c:v>
                </c:pt>
                <c:pt idx="769">
                  <c:v>90.052000000000007</c:v>
                </c:pt>
                <c:pt idx="770">
                  <c:v>90.2</c:v>
                </c:pt>
                <c:pt idx="771">
                  <c:v>90.460009999999997</c:v>
                </c:pt>
                <c:pt idx="772">
                  <c:v>90.108000000000004</c:v>
                </c:pt>
                <c:pt idx="773">
                  <c:v>89.838009999999997</c:v>
                </c:pt>
                <c:pt idx="774">
                  <c:v>89.587010000000006</c:v>
                </c:pt>
                <c:pt idx="775">
                  <c:v>89.567999999999998</c:v>
                </c:pt>
                <c:pt idx="776">
                  <c:v>89.8</c:v>
                </c:pt>
                <c:pt idx="777">
                  <c:v>89.424999999999997</c:v>
                </c:pt>
                <c:pt idx="778">
                  <c:v>89.516009999999994</c:v>
                </c:pt>
                <c:pt idx="779">
                  <c:v>89.623000000000005</c:v>
                </c:pt>
                <c:pt idx="780">
                  <c:v>89.94</c:v>
                </c:pt>
                <c:pt idx="781">
                  <c:v>90.316000000000003</c:v>
                </c:pt>
                <c:pt idx="782">
                  <c:v>90.946010000000001</c:v>
                </c:pt>
                <c:pt idx="783">
                  <c:v>90.766009999999994</c:v>
                </c:pt>
                <c:pt idx="784">
                  <c:v>91.561000000000007</c:v>
                </c:pt>
                <c:pt idx="785">
                  <c:v>91.542010000000005</c:v>
                </c:pt>
                <c:pt idx="786">
                  <c:v>92.512</c:v>
                </c:pt>
                <c:pt idx="787">
                  <c:v>92.414000000000001</c:v>
                </c:pt>
                <c:pt idx="788">
                  <c:v>92.566000000000003</c:v>
                </c:pt>
                <c:pt idx="789">
                  <c:v>92.749009999999998</c:v>
                </c:pt>
                <c:pt idx="790">
                  <c:v>93.04</c:v>
                </c:pt>
                <c:pt idx="791">
                  <c:v>92.537000000000006</c:v>
                </c:pt>
                <c:pt idx="792">
                  <c:v>92.587010000000006</c:v>
                </c:pt>
                <c:pt idx="793">
                  <c:v>93.218999999999994</c:v>
                </c:pt>
                <c:pt idx="794">
                  <c:v>93.392009999999999</c:v>
                </c:pt>
                <c:pt idx="795">
                  <c:v>93.637</c:v>
                </c:pt>
                <c:pt idx="796">
                  <c:v>93.677000000000007</c:v>
                </c:pt>
                <c:pt idx="797">
                  <c:v>93.608999999999995</c:v>
                </c:pt>
                <c:pt idx="798">
                  <c:v>94.003010000000003</c:v>
                </c:pt>
                <c:pt idx="799">
                  <c:v>93.775000000000006</c:v>
                </c:pt>
                <c:pt idx="800">
                  <c:v>94.253</c:v>
                </c:pt>
                <c:pt idx="801">
                  <c:v>94.418000000000006</c:v>
                </c:pt>
                <c:pt idx="802">
                  <c:v>94.82</c:v>
                </c:pt>
                <c:pt idx="803">
                  <c:v>94.069000000000003</c:v>
                </c:pt>
                <c:pt idx="804">
                  <c:v>94.156000000000006</c:v>
                </c:pt>
                <c:pt idx="805">
                  <c:v>94.037999999999997</c:v>
                </c:pt>
                <c:pt idx="806">
                  <c:v>93.614000000000004</c:v>
                </c:pt>
                <c:pt idx="807">
                  <c:v>93.435000000000002</c:v>
                </c:pt>
                <c:pt idx="808">
                  <c:v>93.534999999999997</c:v>
                </c:pt>
                <c:pt idx="809">
                  <c:v>93.608000000000004</c:v>
                </c:pt>
                <c:pt idx="810">
                  <c:v>93.817999999999998</c:v>
                </c:pt>
                <c:pt idx="811">
                  <c:v>93.543999999999997</c:v>
                </c:pt>
                <c:pt idx="812">
                  <c:v>94.879000000000005</c:v>
                </c:pt>
                <c:pt idx="813">
                  <c:v>94.787999999999997</c:v>
                </c:pt>
                <c:pt idx="814">
                  <c:v>94.756</c:v>
                </c:pt>
                <c:pt idx="815">
                  <c:v>95.013000000000005</c:v>
                </c:pt>
                <c:pt idx="816">
                  <c:v>95.123999999999995</c:v>
                </c:pt>
                <c:pt idx="817">
                  <c:v>94.861999999999995</c:v>
                </c:pt>
                <c:pt idx="818">
                  <c:v>94.52</c:v>
                </c:pt>
                <c:pt idx="819">
                  <c:v>94.289000000000001</c:v>
                </c:pt>
                <c:pt idx="820">
                  <c:v>94.676000000000002</c:v>
                </c:pt>
                <c:pt idx="821">
                  <c:v>95.29</c:v>
                </c:pt>
                <c:pt idx="822">
                  <c:v>95.311999999999998</c:v>
                </c:pt>
                <c:pt idx="823">
                  <c:v>94.47</c:v>
                </c:pt>
                <c:pt idx="824">
                  <c:v>94.870999999999995</c:v>
                </c:pt>
                <c:pt idx="825">
                  <c:v>94.590999999999994</c:v>
                </c:pt>
                <c:pt idx="826">
                  <c:v>94.531000000000006</c:v>
                </c:pt>
                <c:pt idx="827">
                  <c:v>94.394999999999996</c:v>
                </c:pt>
                <c:pt idx="828">
                  <c:v>93.962999999999994</c:v>
                </c:pt>
                <c:pt idx="829">
                  <c:v>94.076999999999998</c:v>
                </c:pt>
                <c:pt idx="830">
                  <c:v>94.718999999999994</c:v>
                </c:pt>
                <c:pt idx="831">
                  <c:v>94.826999999999998</c:v>
                </c:pt>
                <c:pt idx="832">
                  <c:v>94.677000000000007</c:v>
                </c:pt>
                <c:pt idx="833">
                  <c:v>94.510999999999996</c:v>
                </c:pt>
                <c:pt idx="834">
                  <c:v>94.984999999999999</c:v>
                </c:pt>
                <c:pt idx="835">
                  <c:v>95.084999999999994</c:v>
                </c:pt>
                <c:pt idx="836">
                  <c:v>95.164000000000001</c:v>
                </c:pt>
                <c:pt idx="837">
                  <c:v>94.475999999999999</c:v>
                </c:pt>
                <c:pt idx="838">
                  <c:v>94.632000000000005</c:v>
                </c:pt>
                <c:pt idx="839">
                  <c:v>94.613</c:v>
                </c:pt>
                <c:pt idx="840">
                  <c:v>94.233000000000004</c:v>
                </c:pt>
                <c:pt idx="841">
                  <c:v>94.784999999999997</c:v>
                </c:pt>
                <c:pt idx="842">
                  <c:v>94.668999999999997</c:v>
                </c:pt>
                <c:pt idx="843">
                  <c:v>94.347999999999999</c:v>
                </c:pt>
                <c:pt idx="844">
                  <c:v>94.554000000000002</c:v>
                </c:pt>
                <c:pt idx="845">
                  <c:v>94.661000000000001</c:v>
                </c:pt>
                <c:pt idx="846">
                  <c:v>95.17</c:v>
                </c:pt>
                <c:pt idx="847">
                  <c:v>95.161000000000001</c:v>
                </c:pt>
                <c:pt idx="848">
                  <c:v>95.358000000000004</c:v>
                </c:pt>
                <c:pt idx="849">
                  <c:v>95.186000000000007</c:v>
                </c:pt>
                <c:pt idx="850">
                  <c:v>95.091999999999999</c:v>
                </c:pt>
                <c:pt idx="851">
                  <c:v>95.504009999999994</c:v>
                </c:pt>
                <c:pt idx="852">
                  <c:v>96.356999999999999</c:v>
                </c:pt>
                <c:pt idx="853">
                  <c:v>96.391009999999994</c:v>
                </c:pt>
                <c:pt idx="854">
                  <c:v>96.730999999999995</c:v>
                </c:pt>
                <c:pt idx="855">
                  <c:v>96.696010000000001</c:v>
                </c:pt>
                <c:pt idx="856">
                  <c:v>96.644999999999996</c:v>
                </c:pt>
                <c:pt idx="857">
                  <c:v>96.101010000000002</c:v>
                </c:pt>
                <c:pt idx="858">
                  <c:v>95.9</c:v>
                </c:pt>
                <c:pt idx="859">
                  <c:v>95.256</c:v>
                </c:pt>
                <c:pt idx="860">
                  <c:v>95.146000000000001</c:v>
                </c:pt>
                <c:pt idx="861">
                  <c:v>95.66601</c:v>
                </c:pt>
                <c:pt idx="862">
                  <c:v>95.146000000000001</c:v>
                </c:pt>
                <c:pt idx="863">
                  <c:v>94.77901</c:v>
                </c:pt>
                <c:pt idx="864">
                  <c:v>94.72</c:v>
                </c:pt>
                <c:pt idx="865">
                  <c:v>94.600009999999997</c:v>
                </c:pt>
                <c:pt idx="866">
                  <c:v>94.723010000000002</c:v>
                </c:pt>
                <c:pt idx="867">
                  <c:v>95.438999999999993</c:v>
                </c:pt>
                <c:pt idx="868">
                  <c:v>95.184010000000001</c:v>
                </c:pt>
                <c:pt idx="869">
                  <c:v>95.021000000000001</c:v>
                </c:pt>
                <c:pt idx="870">
                  <c:v>95.365009999999998</c:v>
                </c:pt>
                <c:pt idx="871">
                  <c:v>95.15</c:v>
                </c:pt>
                <c:pt idx="872">
                  <c:v>95.249009999999998</c:v>
                </c:pt>
                <c:pt idx="873">
                  <c:v>94.799000000000007</c:v>
                </c:pt>
                <c:pt idx="874">
                  <c:v>94.518010000000004</c:v>
                </c:pt>
                <c:pt idx="875">
                  <c:v>94.927000000000007</c:v>
                </c:pt>
                <c:pt idx="876">
                  <c:v>94.495999999999995</c:v>
                </c:pt>
                <c:pt idx="877">
                  <c:v>94.640010000000004</c:v>
                </c:pt>
                <c:pt idx="878">
                  <c:v>94.537000000000006</c:v>
                </c:pt>
                <c:pt idx="879">
                  <c:v>93.912000000000006</c:v>
                </c:pt>
                <c:pt idx="880">
                  <c:v>94.22</c:v>
                </c:pt>
                <c:pt idx="881">
                  <c:v>94.185010000000005</c:v>
                </c:pt>
                <c:pt idx="882">
                  <c:v>94.132999999999996</c:v>
                </c:pt>
                <c:pt idx="883">
                  <c:v>94.192999999999998</c:v>
                </c:pt>
                <c:pt idx="884">
                  <c:v>94.894000000000005</c:v>
                </c:pt>
                <c:pt idx="885">
                  <c:v>95.132000000000005</c:v>
                </c:pt>
                <c:pt idx="886">
                  <c:v>95.298000000000002</c:v>
                </c:pt>
                <c:pt idx="887">
                  <c:v>95.507000000000005</c:v>
                </c:pt>
                <c:pt idx="888">
                  <c:v>95.762</c:v>
                </c:pt>
                <c:pt idx="889">
                  <c:v>95.751009999999994</c:v>
                </c:pt>
                <c:pt idx="890">
                  <c:v>95.624009999999998</c:v>
                </c:pt>
                <c:pt idx="891">
                  <c:v>95.760999999999996</c:v>
                </c:pt>
                <c:pt idx="892">
                  <c:v>95.668009999999995</c:v>
                </c:pt>
                <c:pt idx="893">
                  <c:v>95.507999999999996</c:v>
                </c:pt>
                <c:pt idx="894">
                  <c:v>95.017009999999999</c:v>
                </c:pt>
                <c:pt idx="895">
                  <c:v>95.221010000000007</c:v>
                </c:pt>
                <c:pt idx="896">
                  <c:v>95.059010000000001</c:v>
                </c:pt>
                <c:pt idx="897">
                  <c:v>95.048000000000002</c:v>
                </c:pt>
                <c:pt idx="898">
                  <c:v>95.575000000000003</c:v>
                </c:pt>
                <c:pt idx="899">
                  <c:v>95.9</c:v>
                </c:pt>
                <c:pt idx="900">
                  <c:v>95.713009999999997</c:v>
                </c:pt>
                <c:pt idx="901">
                  <c:v>96.013009999999994</c:v>
                </c:pt>
                <c:pt idx="902">
                  <c:v>95.961010000000002</c:v>
                </c:pt>
                <c:pt idx="903">
                  <c:v>96.434010000000001</c:v>
                </c:pt>
                <c:pt idx="904">
                  <c:v>96.679000000000002</c:v>
                </c:pt>
                <c:pt idx="905">
                  <c:v>96.358999999999995</c:v>
                </c:pt>
                <c:pt idx="906">
                  <c:v>96.578999999999994</c:v>
                </c:pt>
                <c:pt idx="907">
                  <c:v>97.010999999999996</c:v>
                </c:pt>
                <c:pt idx="908">
                  <c:v>97.127009999999999</c:v>
                </c:pt>
                <c:pt idx="909">
                  <c:v>96.277010000000004</c:v>
                </c:pt>
                <c:pt idx="910">
                  <c:v>96.542010000000005</c:v>
                </c:pt>
                <c:pt idx="911">
                  <c:v>96.27901</c:v>
                </c:pt>
                <c:pt idx="912">
                  <c:v>96.316999999999993</c:v>
                </c:pt>
                <c:pt idx="913">
                  <c:v>95.997</c:v>
                </c:pt>
                <c:pt idx="914">
                  <c:v>96.724010000000007</c:v>
                </c:pt>
                <c:pt idx="915">
                  <c:v>96.905010000000004</c:v>
                </c:pt>
                <c:pt idx="916">
                  <c:v>97.302999999999997</c:v>
                </c:pt>
                <c:pt idx="917">
                  <c:v>96.802999999999997</c:v>
                </c:pt>
                <c:pt idx="918">
                  <c:v>96.927000000000007</c:v>
                </c:pt>
                <c:pt idx="919">
                  <c:v>96.465000000000003</c:v>
                </c:pt>
                <c:pt idx="920">
                  <c:v>96.192999999999998</c:v>
                </c:pt>
                <c:pt idx="921">
                  <c:v>96.836010000000002</c:v>
                </c:pt>
                <c:pt idx="922">
                  <c:v>96.712010000000006</c:v>
                </c:pt>
                <c:pt idx="923">
                  <c:v>96.712010000000006</c:v>
                </c:pt>
                <c:pt idx="924">
                  <c:v>96.91601</c:v>
                </c:pt>
                <c:pt idx="925">
                  <c:v>97.074010000000001</c:v>
                </c:pt>
                <c:pt idx="926">
                  <c:v>97.369</c:v>
                </c:pt>
                <c:pt idx="927">
                  <c:v>96.786000000000001</c:v>
                </c:pt>
                <c:pt idx="928">
                  <c:v>96.778009999999995</c:v>
                </c:pt>
                <c:pt idx="929">
                  <c:v>97.272000000000006</c:v>
                </c:pt>
                <c:pt idx="930">
                  <c:v>97.04</c:v>
                </c:pt>
                <c:pt idx="931">
                  <c:v>96.965000000000003</c:v>
                </c:pt>
                <c:pt idx="932">
                  <c:v>97.070009999999996</c:v>
                </c:pt>
                <c:pt idx="933">
                  <c:v>96.810010000000005</c:v>
                </c:pt>
                <c:pt idx="934">
                  <c:v>96.514009999999999</c:v>
                </c:pt>
                <c:pt idx="935">
                  <c:v>97.218999999999994</c:v>
                </c:pt>
                <c:pt idx="936">
                  <c:v>97.388009999999994</c:v>
                </c:pt>
                <c:pt idx="937">
                  <c:v>97.04401</c:v>
                </c:pt>
                <c:pt idx="938">
                  <c:v>97.063999999999993</c:v>
                </c:pt>
                <c:pt idx="939">
                  <c:v>97.443010000000001</c:v>
                </c:pt>
                <c:pt idx="940">
                  <c:v>97.100009999999997</c:v>
                </c:pt>
                <c:pt idx="941">
                  <c:v>97.103999999999999</c:v>
                </c:pt>
                <c:pt idx="942">
                  <c:v>97.034999999999997</c:v>
                </c:pt>
                <c:pt idx="943">
                  <c:v>96.275999999999996</c:v>
                </c:pt>
                <c:pt idx="944">
                  <c:v>96.956000000000003</c:v>
                </c:pt>
                <c:pt idx="945">
                  <c:v>96.552999999999997</c:v>
                </c:pt>
                <c:pt idx="946">
                  <c:v>97.05</c:v>
                </c:pt>
                <c:pt idx="947">
                  <c:v>96.480999999999995</c:v>
                </c:pt>
                <c:pt idx="948">
                  <c:v>96.402010000000004</c:v>
                </c:pt>
                <c:pt idx="949">
                  <c:v>96.819010000000006</c:v>
                </c:pt>
                <c:pt idx="950">
                  <c:v>96.305009999999996</c:v>
                </c:pt>
                <c:pt idx="951">
                  <c:v>96.179000000000002</c:v>
                </c:pt>
                <c:pt idx="952">
                  <c:v>95.66601</c:v>
                </c:pt>
                <c:pt idx="953">
                  <c:v>95.903009999999995</c:v>
                </c:pt>
                <c:pt idx="954">
                  <c:v>95.539000000000001</c:v>
                </c:pt>
                <c:pt idx="955">
                  <c:v>95.670010000000005</c:v>
                </c:pt>
                <c:pt idx="956">
                  <c:v>95.610010000000003</c:v>
                </c:pt>
                <c:pt idx="957">
                  <c:v>96.039000000000001</c:v>
                </c:pt>
                <c:pt idx="958">
                  <c:v>96.059010000000001</c:v>
                </c:pt>
                <c:pt idx="959">
                  <c:v>96.064999999999998</c:v>
                </c:pt>
                <c:pt idx="960">
                  <c:v>96.336010000000002</c:v>
                </c:pt>
                <c:pt idx="961">
                  <c:v>96.336010000000002</c:v>
                </c:pt>
                <c:pt idx="962">
                  <c:v>96.302999999999997</c:v>
                </c:pt>
                <c:pt idx="963">
                  <c:v>96.123000000000005</c:v>
                </c:pt>
                <c:pt idx="964">
                  <c:v>96.601010000000002</c:v>
                </c:pt>
                <c:pt idx="965">
                  <c:v>95.79401</c:v>
                </c:pt>
                <c:pt idx="966">
                  <c:v>95.745999999999995</c:v>
                </c:pt>
                <c:pt idx="967">
                  <c:v>95.821010000000001</c:v>
                </c:pt>
                <c:pt idx="968">
                  <c:v>95.34</c:v>
                </c:pt>
                <c:pt idx="969">
                  <c:v>95.578000000000003</c:v>
                </c:pt>
                <c:pt idx="970">
                  <c:v>95.578999999999994</c:v>
                </c:pt>
                <c:pt idx="971">
                  <c:v>97.057010000000005</c:v>
                </c:pt>
                <c:pt idx="972">
                  <c:v>96.709010000000006</c:v>
                </c:pt>
                <c:pt idx="973">
                  <c:v>97.129009999999994</c:v>
                </c:pt>
                <c:pt idx="974">
                  <c:v>96.977999999999994</c:v>
                </c:pt>
                <c:pt idx="975">
                  <c:v>96.90401</c:v>
                </c:pt>
                <c:pt idx="976">
                  <c:v>96.90401</c:v>
                </c:pt>
                <c:pt idx="977">
                  <c:v>96.52</c:v>
                </c:pt>
                <c:pt idx="978">
                  <c:v>96.453999999999994</c:v>
                </c:pt>
                <c:pt idx="979">
                  <c:v>96.605000000000004</c:v>
                </c:pt>
                <c:pt idx="980">
                  <c:v>96.507000000000005</c:v>
                </c:pt>
                <c:pt idx="981">
                  <c:v>96.412999999999997</c:v>
                </c:pt>
                <c:pt idx="982">
                  <c:v>96.003010000000003</c:v>
                </c:pt>
                <c:pt idx="983">
                  <c:v>96.15401</c:v>
                </c:pt>
                <c:pt idx="984">
                  <c:v>96.527010000000004</c:v>
                </c:pt>
                <c:pt idx="985">
                  <c:v>96.682010000000005</c:v>
                </c:pt>
                <c:pt idx="986">
                  <c:v>96.866</c:v>
                </c:pt>
                <c:pt idx="987">
                  <c:v>96.873000000000005</c:v>
                </c:pt>
                <c:pt idx="988">
                  <c:v>97.667010000000005</c:v>
                </c:pt>
                <c:pt idx="989">
                  <c:v>97.306010000000001</c:v>
                </c:pt>
                <c:pt idx="990">
                  <c:v>97.215000000000003</c:v>
                </c:pt>
                <c:pt idx="991">
                  <c:v>96.935010000000005</c:v>
                </c:pt>
                <c:pt idx="992">
                  <c:v>96.55</c:v>
                </c:pt>
                <c:pt idx="993">
                  <c:v>96.594999999999999</c:v>
                </c:pt>
                <c:pt idx="994">
                  <c:v>96.524000000000001</c:v>
                </c:pt>
                <c:pt idx="995">
                  <c:v>96.382999999999996</c:v>
                </c:pt>
                <c:pt idx="996">
                  <c:v>95.760999999999996</c:v>
                </c:pt>
                <c:pt idx="997">
                  <c:v>96.495000000000005</c:v>
                </c:pt>
                <c:pt idx="998">
                  <c:v>96.650999999999996</c:v>
                </c:pt>
                <c:pt idx="999">
                  <c:v>96.566000000000003</c:v>
                </c:pt>
                <c:pt idx="1000">
                  <c:v>96.736009999999993</c:v>
                </c:pt>
                <c:pt idx="1001">
                  <c:v>96.774000000000001</c:v>
                </c:pt>
                <c:pt idx="1002">
                  <c:v>97.201999999999998</c:v>
                </c:pt>
                <c:pt idx="1003">
                  <c:v>97.284000000000006</c:v>
                </c:pt>
                <c:pt idx="1004">
                  <c:v>97.231999999999999</c:v>
                </c:pt>
                <c:pt idx="1005">
                  <c:v>97.361009999999993</c:v>
                </c:pt>
                <c:pt idx="1006">
                  <c:v>97.090999999999994</c:v>
                </c:pt>
                <c:pt idx="1007">
                  <c:v>97.308009999999996</c:v>
                </c:pt>
                <c:pt idx="1008">
                  <c:v>97.394999999999996</c:v>
                </c:pt>
                <c:pt idx="1009">
                  <c:v>97.05</c:v>
                </c:pt>
                <c:pt idx="1010">
                  <c:v>97.006</c:v>
                </c:pt>
                <c:pt idx="1011">
                  <c:v>96.946010000000001</c:v>
                </c:pt>
                <c:pt idx="1012">
                  <c:v>97.043009999999995</c:v>
                </c:pt>
                <c:pt idx="1013">
                  <c:v>97.009</c:v>
                </c:pt>
                <c:pt idx="1014">
                  <c:v>97.474010000000007</c:v>
                </c:pt>
                <c:pt idx="1015">
                  <c:v>97.378</c:v>
                </c:pt>
                <c:pt idx="1016">
                  <c:v>97.287000000000006</c:v>
                </c:pt>
                <c:pt idx="1017">
                  <c:v>97.635999999999996</c:v>
                </c:pt>
                <c:pt idx="1018">
                  <c:v>98.173000000000002</c:v>
                </c:pt>
                <c:pt idx="1019">
                  <c:v>98.203000000000003</c:v>
                </c:pt>
                <c:pt idx="1020">
                  <c:v>98.006</c:v>
                </c:pt>
                <c:pt idx="1021">
                  <c:v>97.832009999999997</c:v>
                </c:pt>
                <c:pt idx="1022">
                  <c:v>97.52</c:v>
                </c:pt>
                <c:pt idx="1023">
                  <c:v>97.515010000000004</c:v>
                </c:pt>
                <c:pt idx="1024">
                  <c:v>97.628010000000003</c:v>
                </c:pt>
                <c:pt idx="1025">
                  <c:v>97.623000000000005</c:v>
                </c:pt>
                <c:pt idx="1026">
                  <c:v>97.373000000000005</c:v>
                </c:pt>
                <c:pt idx="1027">
                  <c:v>97.33</c:v>
                </c:pt>
                <c:pt idx="1028">
                  <c:v>97.319010000000006</c:v>
                </c:pt>
                <c:pt idx="1029">
                  <c:v>97.525999999999996</c:v>
                </c:pt>
                <c:pt idx="1030">
                  <c:v>97.569010000000006</c:v>
                </c:pt>
                <c:pt idx="1031">
                  <c:v>97.995000000000005</c:v>
                </c:pt>
                <c:pt idx="1032">
                  <c:v>97.933009999999996</c:v>
                </c:pt>
                <c:pt idx="1033">
                  <c:v>98.061999999999998</c:v>
                </c:pt>
                <c:pt idx="1034">
                  <c:v>98.04101</c:v>
                </c:pt>
                <c:pt idx="1035">
                  <c:v>97.855999999999995</c:v>
                </c:pt>
                <c:pt idx="1036">
                  <c:v>97.613010000000003</c:v>
                </c:pt>
                <c:pt idx="1037">
                  <c:v>97.613010000000003</c:v>
                </c:pt>
                <c:pt idx="1038">
                  <c:v>97.951999999999998</c:v>
                </c:pt>
                <c:pt idx="1039">
                  <c:v>98.144000000000005</c:v>
                </c:pt>
                <c:pt idx="1040">
                  <c:v>98.142009999999999</c:v>
                </c:pt>
                <c:pt idx="1041">
                  <c:v>97.750010000000003</c:v>
                </c:pt>
                <c:pt idx="1042">
                  <c:v>97.142009999999999</c:v>
                </c:pt>
                <c:pt idx="1043">
                  <c:v>97.072010000000006</c:v>
                </c:pt>
                <c:pt idx="1044">
                  <c:v>97.320009999999996</c:v>
                </c:pt>
                <c:pt idx="1045">
                  <c:v>97.04401</c:v>
                </c:pt>
                <c:pt idx="1046">
                  <c:v>96.54401</c:v>
                </c:pt>
                <c:pt idx="1047">
                  <c:v>96.760999999999996</c:v>
                </c:pt>
                <c:pt idx="1048">
                  <c:v>96.686000000000007</c:v>
                </c:pt>
                <c:pt idx="1049">
                  <c:v>97.000010000000003</c:v>
                </c:pt>
                <c:pt idx="1050">
                  <c:v>97.013009999999994</c:v>
                </c:pt>
                <c:pt idx="1051">
                  <c:v>97.572010000000006</c:v>
                </c:pt>
                <c:pt idx="1052">
                  <c:v>97.558009999999996</c:v>
                </c:pt>
                <c:pt idx="1053">
                  <c:v>97.644000000000005</c:v>
                </c:pt>
                <c:pt idx="1054">
                  <c:v>97.117000000000004</c:v>
                </c:pt>
                <c:pt idx="1055">
                  <c:v>96.629009999999994</c:v>
                </c:pt>
                <c:pt idx="1056">
                  <c:v>96.22</c:v>
                </c:pt>
                <c:pt idx="1057">
                  <c:v>95.98</c:v>
                </c:pt>
                <c:pt idx="1058">
                  <c:v>96.140010000000004</c:v>
                </c:pt>
                <c:pt idx="1059">
                  <c:v>96.213999999999999</c:v>
                </c:pt>
                <c:pt idx="1060">
                  <c:v>96.194010000000006</c:v>
                </c:pt>
                <c:pt idx="1061">
                  <c:v>96.13</c:v>
                </c:pt>
                <c:pt idx="1062">
                  <c:v>96.843999999999994</c:v>
                </c:pt>
                <c:pt idx="1063">
                  <c:v>96.726010000000002</c:v>
                </c:pt>
                <c:pt idx="1064">
                  <c:v>96.768010000000004</c:v>
                </c:pt>
                <c:pt idx="1065">
                  <c:v>96.768010000000004</c:v>
                </c:pt>
                <c:pt idx="1066">
                  <c:v>97.286000000000001</c:v>
                </c:pt>
                <c:pt idx="1067">
                  <c:v>97.384</c:v>
                </c:pt>
                <c:pt idx="1068">
                  <c:v>97.489009999999993</c:v>
                </c:pt>
                <c:pt idx="1069">
                  <c:v>97.103999999999999</c:v>
                </c:pt>
                <c:pt idx="1070">
                  <c:v>97.05</c:v>
                </c:pt>
                <c:pt idx="1071">
                  <c:v>96.810010000000005</c:v>
                </c:pt>
                <c:pt idx="1072">
                  <c:v>96.933009999999996</c:v>
                </c:pt>
                <c:pt idx="1073">
                  <c:v>97.394999999999996</c:v>
                </c:pt>
                <c:pt idx="1074">
                  <c:v>96.79401</c:v>
                </c:pt>
                <c:pt idx="1075">
                  <c:v>97.150999999999996</c:v>
                </c:pt>
                <c:pt idx="1076">
                  <c:v>97.257000000000005</c:v>
                </c:pt>
                <c:pt idx="1077">
                  <c:v>97.704999999999998</c:v>
                </c:pt>
                <c:pt idx="1078">
                  <c:v>97.728999999999999</c:v>
                </c:pt>
                <c:pt idx="1079">
                  <c:v>97.818010000000001</c:v>
                </c:pt>
                <c:pt idx="1080">
                  <c:v>98.01</c:v>
                </c:pt>
                <c:pt idx="1081">
                  <c:v>98.04401</c:v>
                </c:pt>
                <c:pt idx="1082">
                  <c:v>98.05</c:v>
                </c:pt>
                <c:pt idx="1083">
                  <c:v>98.516009999999994</c:v>
                </c:pt>
                <c:pt idx="1084">
                  <c:v>98.369</c:v>
                </c:pt>
                <c:pt idx="1085">
                  <c:v>98.074010000000001</c:v>
                </c:pt>
                <c:pt idx="1086">
                  <c:v>97.522000000000006</c:v>
                </c:pt>
                <c:pt idx="1087">
                  <c:v>97.63</c:v>
                </c:pt>
                <c:pt idx="1088">
                  <c:v>97.54401</c:v>
                </c:pt>
                <c:pt idx="1089">
                  <c:v>97.617999999999995</c:v>
                </c:pt>
                <c:pt idx="1090">
                  <c:v>97.491</c:v>
                </c:pt>
                <c:pt idx="1091">
                  <c:v>97.38</c:v>
                </c:pt>
                <c:pt idx="1092">
                  <c:v>97.811999999999998</c:v>
                </c:pt>
                <c:pt idx="1093">
                  <c:v>97.987009999999998</c:v>
                </c:pt>
                <c:pt idx="1094">
                  <c:v>98.144000000000005</c:v>
                </c:pt>
                <c:pt idx="1095">
                  <c:v>98.142009999999999</c:v>
                </c:pt>
                <c:pt idx="1096">
                  <c:v>98.347009999999997</c:v>
                </c:pt>
                <c:pt idx="1097">
                  <c:v>98.19</c:v>
                </c:pt>
                <c:pt idx="1098">
                  <c:v>98.295010000000005</c:v>
                </c:pt>
                <c:pt idx="1099">
                  <c:v>98.170010000000005</c:v>
                </c:pt>
                <c:pt idx="1100">
                  <c:v>97.640010000000004</c:v>
                </c:pt>
                <c:pt idx="1101">
                  <c:v>98.081000000000003</c:v>
                </c:pt>
                <c:pt idx="1102">
                  <c:v>97.999009999999998</c:v>
                </c:pt>
                <c:pt idx="1103">
                  <c:v>98.210009999999997</c:v>
                </c:pt>
                <c:pt idx="1104">
                  <c:v>98.507000000000005</c:v>
                </c:pt>
                <c:pt idx="1105">
                  <c:v>98.91601</c:v>
                </c:pt>
                <c:pt idx="1106">
                  <c:v>99.000010000000003</c:v>
                </c:pt>
                <c:pt idx="1107">
                  <c:v>98.450999999999993</c:v>
                </c:pt>
                <c:pt idx="1108">
                  <c:v>98.414000000000001</c:v>
                </c:pt>
                <c:pt idx="1109">
                  <c:v>98.394000000000005</c:v>
                </c:pt>
                <c:pt idx="1110">
                  <c:v>98.325999999999993</c:v>
                </c:pt>
                <c:pt idx="1111">
                  <c:v>98.644999999999996</c:v>
                </c:pt>
                <c:pt idx="1112">
                  <c:v>98.309010000000001</c:v>
                </c:pt>
                <c:pt idx="1113">
                  <c:v>98.257000000000005</c:v>
                </c:pt>
                <c:pt idx="1114">
                  <c:v>98.610010000000003</c:v>
                </c:pt>
                <c:pt idx="1115">
                  <c:v>98.260999999999996</c:v>
                </c:pt>
                <c:pt idx="1116">
                  <c:v>98.561000000000007</c:v>
                </c:pt>
                <c:pt idx="1117">
                  <c:v>98.272000000000006</c:v>
                </c:pt>
                <c:pt idx="1118">
                  <c:v>98.513009999999994</c:v>
                </c:pt>
                <c:pt idx="1119">
                  <c:v>98.599010000000007</c:v>
                </c:pt>
                <c:pt idx="1120">
                  <c:v>98.337010000000006</c:v>
                </c:pt>
                <c:pt idx="1121">
                  <c:v>99.037000000000006</c:v>
                </c:pt>
                <c:pt idx="1122">
                  <c:v>99.132000000000005</c:v>
                </c:pt>
                <c:pt idx="1123">
                  <c:v>99.108999999999995</c:v>
                </c:pt>
                <c:pt idx="1124">
                  <c:v>99.377009999999999</c:v>
                </c:pt>
                <c:pt idx="1125">
                  <c:v>99.128010000000003</c:v>
                </c:pt>
                <c:pt idx="1126">
                  <c:v>99.019000000000005</c:v>
                </c:pt>
                <c:pt idx="1127">
                  <c:v>98.864009999999993</c:v>
                </c:pt>
                <c:pt idx="1128">
                  <c:v>98.808009999999996</c:v>
                </c:pt>
                <c:pt idx="1129">
                  <c:v>98.966999999999999</c:v>
                </c:pt>
                <c:pt idx="1130">
                  <c:v>99.132999999999996</c:v>
                </c:pt>
                <c:pt idx="1131">
                  <c:v>99.117999999999995</c:v>
                </c:pt>
                <c:pt idx="1132">
                  <c:v>98.700999999999993</c:v>
                </c:pt>
                <c:pt idx="1133">
                  <c:v>98.301000000000002</c:v>
                </c:pt>
                <c:pt idx="1134">
                  <c:v>98.453999999999994</c:v>
                </c:pt>
                <c:pt idx="1135">
                  <c:v>98.287999999999997</c:v>
                </c:pt>
                <c:pt idx="1136">
                  <c:v>98.002009999999999</c:v>
                </c:pt>
                <c:pt idx="1137">
                  <c:v>97.606999999999999</c:v>
                </c:pt>
                <c:pt idx="1138">
                  <c:v>97.525999999999996</c:v>
                </c:pt>
                <c:pt idx="1139">
                  <c:v>97.491</c:v>
                </c:pt>
                <c:pt idx="1140">
                  <c:v>97.631</c:v>
                </c:pt>
                <c:pt idx="1141">
                  <c:v>97.831000000000003</c:v>
                </c:pt>
                <c:pt idx="1142">
                  <c:v>97.764009999999999</c:v>
                </c:pt>
                <c:pt idx="1143">
                  <c:v>97.69</c:v>
                </c:pt>
                <c:pt idx="1144">
                  <c:v>97.646000000000001</c:v>
                </c:pt>
                <c:pt idx="1145">
                  <c:v>97.352010000000007</c:v>
                </c:pt>
                <c:pt idx="1146">
                  <c:v>97.239009999999993</c:v>
                </c:pt>
                <c:pt idx="1147">
                  <c:v>97.504999999999995</c:v>
                </c:pt>
                <c:pt idx="1148">
                  <c:v>97.983000000000004</c:v>
                </c:pt>
                <c:pt idx="1149">
                  <c:v>97.951999999999998</c:v>
                </c:pt>
                <c:pt idx="1150">
                  <c:v>98.143010000000004</c:v>
                </c:pt>
                <c:pt idx="1151">
                  <c:v>98.2</c:v>
                </c:pt>
                <c:pt idx="1152">
                  <c:v>98.373000000000005</c:v>
                </c:pt>
                <c:pt idx="1153">
                  <c:v>98.162999999999997</c:v>
                </c:pt>
                <c:pt idx="1154">
                  <c:v>97.999009999999998</c:v>
                </c:pt>
                <c:pt idx="1155">
                  <c:v>97.79401</c:v>
                </c:pt>
                <c:pt idx="1156">
                  <c:v>97.855999999999995</c:v>
                </c:pt>
                <c:pt idx="1157">
                  <c:v>97.934010000000001</c:v>
                </c:pt>
                <c:pt idx="1158">
                  <c:v>97.992999999999995</c:v>
                </c:pt>
                <c:pt idx="1159">
                  <c:v>98.27</c:v>
                </c:pt>
                <c:pt idx="1160">
                  <c:v>98.323009999999996</c:v>
                </c:pt>
                <c:pt idx="1161">
                  <c:v>98.252009999999999</c:v>
                </c:pt>
                <c:pt idx="1162">
                  <c:v>98.37</c:v>
                </c:pt>
                <c:pt idx="1163">
                  <c:v>98.37</c:v>
                </c:pt>
                <c:pt idx="1164">
                  <c:v>98.272999999999996</c:v>
                </c:pt>
                <c:pt idx="1165">
                  <c:v>97.855999999999995</c:v>
                </c:pt>
                <c:pt idx="1166">
                  <c:v>97.737009999999998</c:v>
                </c:pt>
                <c:pt idx="1167">
                  <c:v>97.647999999999996</c:v>
                </c:pt>
                <c:pt idx="1168">
                  <c:v>97.41</c:v>
                </c:pt>
                <c:pt idx="1169">
                  <c:v>97.7</c:v>
                </c:pt>
                <c:pt idx="1170">
                  <c:v>97.644000000000005</c:v>
                </c:pt>
                <c:pt idx="1171">
                  <c:v>97.412999999999997</c:v>
                </c:pt>
                <c:pt idx="1172">
                  <c:v>97.078000000000003</c:v>
                </c:pt>
                <c:pt idx="1173">
                  <c:v>97.397000000000006</c:v>
                </c:pt>
                <c:pt idx="1174">
                  <c:v>97.171999999999997</c:v>
                </c:pt>
                <c:pt idx="1175">
                  <c:v>97.019000000000005</c:v>
                </c:pt>
                <c:pt idx="1176">
                  <c:v>97.222009999999997</c:v>
                </c:pt>
                <c:pt idx="1177">
                  <c:v>97.4</c:v>
                </c:pt>
                <c:pt idx="1178">
                  <c:v>97.379009999999994</c:v>
                </c:pt>
                <c:pt idx="1179">
                  <c:v>97.69</c:v>
                </c:pt>
                <c:pt idx="1180">
                  <c:v>97.658000000000001</c:v>
                </c:pt>
                <c:pt idx="1181">
                  <c:v>97.65401</c:v>
                </c:pt>
                <c:pt idx="1182">
                  <c:v>97.632000000000005</c:v>
                </c:pt>
                <c:pt idx="1183">
                  <c:v>97.534000000000006</c:v>
                </c:pt>
                <c:pt idx="1184">
                  <c:v>96.91901</c:v>
                </c:pt>
                <c:pt idx="1185">
                  <c:v>96.740009999999998</c:v>
                </c:pt>
                <c:pt idx="1186">
                  <c:v>96.846010000000007</c:v>
                </c:pt>
                <c:pt idx="1187">
                  <c:v>96.838009999999997</c:v>
                </c:pt>
                <c:pt idx="1188">
                  <c:v>96.671009999999995</c:v>
                </c:pt>
                <c:pt idx="1189">
                  <c:v>97.004999999999995</c:v>
                </c:pt>
                <c:pt idx="1190">
                  <c:v>97.299000000000007</c:v>
                </c:pt>
                <c:pt idx="1191">
                  <c:v>97.45</c:v>
                </c:pt>
                <c:pt idx="1192">
                  <c:v>97.355999999999995</c:v>
                </c:pt>
                <c:pt idx="1193">
                  <c:v>97.344999999999999</c:v>
                </c:pt>
                <c:pt idx="1194">
                  <c:v>97.372</c:v>
                </c:pt>
                <c:pt idx="1195">
                  <c:v>97.228999999999999</c:v>
                </c:pt>
                <c:pt idx="1196">
                  <c:v>97.320009999999996</c:v>
                </c:pt>
                <c:pt idx="1197">
                  <c:v>97.605999999999995</c:v>
                </c:pt>
                <c:pt idx="1198">
                  <c:v>97.605999999999995</c:v>
                </c:pt>
                <c:pt idx="1199">
                  <c:v>97.531009999999995</c:v>
                </c:pt>
                <c:pt idx="1200">
                  <c:v>97.527010000000004</c:v>
                </c:pt>
                <c:pt idx="1201">
                  <c:v>97.867000000000004</c:v>
                </c:pt>
                <c:pt idx="1202">
                  <c:v>97.390010000000004</c:v>
                </c:pt>
                <c:pt idx="1203">
                  <c:v>97.8</c:v>
                </c:pt>
                <c:pt idx="1204">
                  <c:v>97.961010000000002</c:v>
                </c:pt>
                <c:pt idx="1205">
                  <c:v>98.301000000000002</c:v>
                </c:pt>
                <c:pt idx="1206">
                  <c:v>98.495999999999995</c:v>
                </c:pt>
                <c:pt idx="1207">
                  <c:v>98.684010000000001</c:v>
                </c:pt>
                <c:pt idx="1208">
                  <c:v>98.832009999999997</c:v>
                </c:pt>
                <c:pt idx="1209">
                  <c:v>98.721010000000007</c:v>
                </c:pt>
                <c:pt idx="1210">
                  <c:v>99.049000000000007</c:v>
                </c:pt>
                <c:pt idx="1211">
                  <c:v>99.066999999999993</c:v>
                </c:pt>
                <c:pt idx="1212">
                  <c:v>99.124009999999998</c:v>
                </c:pt>
                <c:pt idx="1213">
                  <c:v>99.003010000000003</c:v>
                </c:pt>
                <c:pt idx="1214">
                  <c:v>99.44</c:v>
                </c:pt>
                <c:pt idx="1215">
                  <c:v>99.704999999999998</c:v>
                </c:pt>
                <c:pt idx="1216">
                  <c:v>99.865009999999998</c:v>
                </c:pt>
                <c:pt idx="1217">
                  <c:v>99.262</c:v>
                </c:pt>
                <c:pt idx="1218">
                  <c:v>99.358999999999995</c:v>
                </c:pt>
                <c:pt idx="1219">
                  <c:v>98.968000000000004</c:v>
                </c:pt>
                <c:pt idx="1220">
                  <c:v>98.995999999999995</c:v>
                </c:pt>
                <c:pt idx="1221">
                  <c:v>98.507999999999996</c:v>
                </c:pt>
                <c:pt idx="1222">
                  <c:v>98.132000000000005</c:v>
                </c:pt>
                <c:pt idx="1223">
                  <c:v>97.360010000000003</c:v>
                </c:pt>
                <c:pt idx="1224">
                  <c:v>97.153009999999995</c:v>
                </c:pt>
                <c:pt idx="1225">
                  <c:v>97.336010000000002</c:v>
                </c:pt>
                <c:pt idx="1226">
                  <c:v>96.820009999999996</c:v>
                </c:pt>
                <c:pt idx="1227">
                  <c:v>95.950999999999993</c:v>
                </c:pt>
                <c:pt idx="1228">
                  <c:v>94.894999999999996</c:v>
                </c:pt>
                <c:pt idx="1229">
                  <c:v>96.414000000000001</c:v>
                </c:pt>
                <c:pt idx="1230">
                  <c:v>96.507000000000005</c:v>
                </c:pt>
                <c:pt idx="1231">
                  <c:v>97.468000000000004</c:v>
                </c:pt>
                <c:pt idx="1232">
                  <c:v>98.749009999999998</c:v>
                </c:pt>
                <c:pt idx="1233">
                  <c:v>98.069010000000006</c:v>
                </c:pt>
                <c:pt idx="1234">
                  <c:v>99.575000000000003</c:v>
                </c:pt>
                <c:pt idx="1235">
                  <c:v>101.16</c:v>
                </c:pt>
                <c:pt idx="1236">
                  <c:v>102.755</c:v>
                </c:pt>
                <c:pt idx="1237">
                  <c:v>102.81699999999999</c:v>
                </c:pt>
                <c:pt idx="1238">
                  <c:v>102.48699999999999</c:v>
                </c:pt>
                <c:pt idx="1239">
                  <c:v>102.039</c:v>
                </c:pt>
                <c:pt idx="1240">
                  <c:v>101.05</c:v>
                </c:pt>
                <c:pt idx="1241">
                  <c:v>99.352010000000007</c:v>
                </c:pt>
                <c:pt idx="1242">
                  <c:v>98.365009999999998</c:v>
                </c:pt>
                <c:pt idx="1243">
                  <c:v>99.181010000000001</c:v>
                </c:pt>
                <c:pt idx="1244">
                  <c:v>99.048000000000002</c:v>
                </c:pt>
                <c:pt idx="1245">
                  <c:v>99.673000000000002</c:v>
                </c:pt>
                <c:pt idx="1246">
                  <c:v>100.57599999999999</c:v>
                </c:pt>
                <c:pt idx="1247">
                  <c:v>100.685</c:v>
                </c:pt>
                <c:pt idx="1248">
                  <c:v>99.9</c:v>
                </c:pt>
                <c:pt idx="1249">
                  <c:v>100.119</c:v>
                </c:pt>
                <c:pt idx="1250">
                  <c:v>99.517009999999999</c:v>
                </c:pt>
                <c:pt idx="1251">
                  <c:v>99.481999999999999</c:v>
                </c:pt>
                <c:pt idx="1252">
                  <c:v>99.348010000000002</c:v>
                </c:pt>
                <c:pt idx="1253">
                  <c:v>98.887</c:v>
                </c:pt>
                <c:pt idx="1254">
                  <c:v>99.461010000000002</c:v>
                </c:pt>
                <c:pt idx="1255">
                  <c:v>100.02500000000001</c:v>
                </c:pt>
                <c:pt idx="1256">
                  <c:v>99.78201</c:v>
                </c:pt>
                <c:pt idx="1257">
                  <c:v>99.954999999999998</c:v>
                </c:pt>
                <c:pt idx="1258">
                  <c:v>100.258</c:v>
                </c:pt>
                <c:pt idx="1259">
                  <c:v>100.38800000000001</c:v>
                </c:pt>
                <c:pt idx="1260">
                  <c:v>100.43300000000001</c:v>
                </c:pt>
                <c:pt idx="1261">
                  <c:v>100.38</c:v>
                </c:pt>
                <c:pt idx="1262">
                  <c:v>100.041</c:v>
                </c:pt>
                <c:pt idx="1263">
                  <c:v>99.865009999999998</c:v>
                </c:pt>
                <c:pt idx="1264">
                  <c:v>99.564999999999998</c:v>
                </c:pt>
                <c:pt idx="1265">
                  <c:v>99.483999999999995</c:v>
                </c:pt>
                <c:pt idx="1266">
                  <c:v>99.709010000000006</c:v>
                </c:pt>
                <c:pt idx="1267">
                  <c:v>100.09099999999999</c:v>
                </c:pt>
                <c:pt idx="1268">
                  <c:v>99.889009999999999</c:v>
                </c:pt>
                <c:pt idx="1269">
                  <c:v>99.733999999999995</c:v>
                </c:pt>
                <c:pt idx="1270">
                  <c:v>100.236</c:v>
                </c:pt>
                <c:pt idx="1271">
                  <c:v>99.933009999999996</c:v>
                </c:pt>
                <c:pt idx="1272">
                  <c:v>100.242</c:v>
                </c:pt>
                <c:pt idx="1273">
                  <c:v>100.46599999999999</c:v>
                </c:pt>
                <c:pt idx="1274">
                  <c:v>100.402</c:v>
                </c:pt>
                <c:pt idx="1275">
                  <c:v>99.665009999999995</c:v>
                </c:pt>
                <c:pt idx="1276">
                  <c:v>99.370999999999995</c:v>
                </c:pt>
                <c:pt idx="1277">
                  <c:v>99.124009999999998</c:v>
                </c:pt>
                <c:pt idx="1278">
                  <c:v>99.37</c:v>
                </c:pt>
                <c:pt idx="1279">
                  <c:v>99.863010000000003</c:v>
                </c:pt>
                <c:pt idx="1280">
                  <c:v>99.863010000000003</c:v>
                </c:pt>
                <c:pt idx="1281">
                  <c:v>98.908000000000001</c:v>
                </c:pt>
                <c:pt idx="1282">
                  <c:v>99.061999999999998</c:v>
                </c:pt>
                <c:pt idx="1283">
                  <c:v>98.382999999999996</c:v>
                </c:pt>
                <c:pt idx="1284">
                  <c:v>98.343999999999994</c:v>
                </c:pt>
                <c:pt idx="1285">
                  <c:v>97.83</c:v>
                </c:pt>
                <c:pt idx="1286">
                  <c:v>97.673000000000002</c:v>
                </c:pt>
                <c:pt idx="1287">
                  <c:v>97.275999999999996</c:v>
                </c:pt>
                <c:pt idx="1288">
                  <c:v>96.677000000000007</c:v>
                </c:pt>
                <c:pt idx="1289">
                  <c:v>96.936999999999998</c:v>
                </c:pt>
                <c:pt idx="1290">
                  <c:v>96.617999999999995</c:v>
                </c:pt>
                <c:pt idx="1291">
                  <c:v>96.324010000000001</c:v>
                </c:pt>
                <c:pt idx="1292">
                  <c:v>95.959010000000006</c:v>
                </c:pt>
                <c:pt idx="1293">
                  <c:v>96.733000000000004</c:v>
                </c:pt>
                <c:pt idx="1294">
                  <c:v>97.319010000000006</c:v>
                </c:pt>
                <c:pt idx="1295">
                  <c:v>96.706000000000003</c:v>
                </c:pt>
                <c:pt idx="1296">
                  <c:v>96.958010000000002</c:v>
                </c:pt>
                <c:pt idx="1297">
                  <c:v>97.158000000000001</c:v>
                </c:pt>
                <c:pt idx="1298">
                  <c:v>97.421009999999995</c:v>
                </c:pt>
                <c:pt idx="1299">
                  <c:v>97.623000000000005</c:v>
                </c:pt>
                <c:pt idx="1300">
                  <c:v>97.039000000000001</c:v>
                </c:pt>
                <c:pt idx="1301">
                  <c:v>96.646000000000001</c:v>
                </c:pt>
                <c:pt idx="1302">
                  <c:v>97.147999999999996</c:v>
                </c:pt>
                <c:pt idx="1303">
                  <c:v>97.429000000000002</c:v>
                </c:pt>
                <c:pt idx="1304">
                  <c:v>97.433009999999996</c:v>
                </c:pt>
                <c:pt idx="1305">
                  <c:v>97.536000000000001</c:v>
                </c:pt>
                <c:pt idx="1306">
                  <c:v>97.391009999999994</c:v>
                </c:pt>
                <c:pt idx="1307">
                  <c:v>97.196010000000001</c:v>
                </c:pt>
                <c:pt idx="1308">
                  <c:v>97.196010000000001</c:v>
                </c:pt>
                <c:pt idx="1309">
                  <c:v>97.316999999999993</c:v>
                </c:pt>
                <c:pt idx="1310">
                  <c:v>97.171999999999997</c:v>
                </c:pt>
                <c:pt idx="1311">
                  <c:v>96.725009999999997</c:v>
                </c:pt>
                <c:pt idx="1312">
                  <c:v>96.881</c:v>
                </c:pt>
                <c:pt idx="1313">
                  <c:v>96.427999999999997</c:v>
                </c:pt>
                <c:pt idx="1314">
                  <c:v>96.7</c:v>
                </c:pt>
                <c:pt idx="1315">
                  <c:v>96.652010000000004</c:v>
                </c:pt>
                <c:pt idx="1316">
                  <c:v>96.463999999999999</c:v>
                </c:pt>
                <c:pt idx="1317">
                  <c:v>96.259</c:v>
                </c:pt>
                <c:pt idx="1318">
                  <c:v>96.081000000000003</c:v>
                </c:pt>
                <c:pt idx="1319">
                  <c:v>96.346010000000007</c:v>
                </c:pt>
                <c:pt idx="1320">
                  <c:v>95.941999999999993</c:v>
                </c:pt>
                <c:pt idx="1321">
                  <c:v>95.832009999999997</c:v>
                </c:pt>
                <c:pt idx="1322">
                  <c:v>95.117000000000004</c:v>
                </c:pt>
                <c:pt idx="1323">
                  <c:v>94.988010000000003</c:v>
                </c:pt>
                <c:pt idx="1324">
                  <c:v>94.691999999999993</c:v>
                </c:pt>
                <c:pt idx="1325">
                  <c:v>94.435010000000005</c:v>
                </c:pt>
                <c:pt idx="1326">
                  <c:v>93.668009999999995</c:v>
                </c:pt>
                <c:pt idx="1327">
                  <c:v>93.696010000000001</c:v>
                </c:pt>
                <c:pt idx="1328">
                  <c:v>93.453000000000003</c:v>
                </c:pt>
                <c:pt idx="1329">
                  <c:v>93.021000000000001</c:v>
                </c:pt>
                <c:pt idx="1330">
                  <c:v>93.349010000000007</c:v>
                </c:pt>
                <c:pt idx="1331">
                  <c:v>93.542010000000005</c:v>
                </c:pt>
                <c:pt idx="1332">
                  <c:v>93.382000000000005</c:v>
                </c:pt>
                <c:pt idx="1333">
                  <c:v>92.867999999999995</c:v>
                </c:pt>
                <c:pt idx="1334">
                  <c:v>92.787999999999997</c:v>
                </c:pt>
                <c:pt idx="1335">
                  <c:v>93.435010000000005</c:v>
                </c:pt>
                <c:pt idx="1336">
                  <c:v>93.581999999999994</c:v>
                </c:pt>
                <c:pt idx="1337">
                  <c:v>93.628010000000003</c:v>
                </c:pt>
                <c:pt idx="1338">
                  <c:v>93.442999999999998</c:v>
                </c:pt>
                <c:pt idx="1339">
                  <c:v>93.335009999999997</c:v>
                </c:pt>
                <c:pt idx="1340">
                  <c:v>93.096000000000004</c:v>
                </c:pt>
                <c:pt idx="1341">
                  <c:v>92.851010000000002</c:v>
                </c:pt>
                <c:pt idx="1342">
                  <c:v>92.271000000000001</c:v>
                </c:pt>
                <c:pt idx="1343">
                  <c:v>92.887</c:v>
                </c:pt>
                <c:pt idx="1344">
                  <c:v>92.793009999999995</c:v>
                </c:pt>
                <c:pt idx="1345">
                  <c:v>93.247</c:v>
                </c:pt>
                <c:pt idx="1346">
                  <c:v>93.298000000000002</c:v>
                </c:pt>
                <c:pt idx="1347">
                  <c:v>93.019000000000005</c:v>
                </c:pt>
                <c:pt idx="1348">
                  <c:v>93.006</c:v>
                </c:pt>
                <c:pt idx="1349">
                  <c:v>93.001009999999994</c:v>
                </c:pt>
                <c:pt idx="1350">
                  <c:v>92.370999999999995</c:v>
                </c:pt>
                <c:pt idx="1351">
                  <c:v>92.144000000000005</c:v>
                </c:pt>
                <c:pt idx="1352">
                  <c:v>92.338009999999997</c:v>
                </c:pt>
                <c:pt idx="1353">
                  <c:v>92.739009999999993</c:v>
                </c:pt>
                <c:pt idx="1354">
                  <c:v>92.718999999999994</c:v>
                </c:pt>
                <c:pt idx="1355">
                  <c:v>92.718999999999994</c:v>
                </c:pt>
                <c:pt idx="1356">
                  <c:v>93.445009999999996</c:v>
                </c:pt>
                <c:pt idx="1357">
                  <c:v>93.254999999999995</c:v>
                </c:pt>
                <c:pt idx="1358">
                  <c:v>93.336010000000002</c:v>
                </c:pt>
                <c:pt idx="1359">
                  <c:v>93.333010000000002</c:v>
                </c:pt>
                <c:pt idx="1360">
                  <c:v>93.052000000000007</c:v>
                </c:pt>
                <c:pt idx="1361">
                  <c:v>93.05</c:v>
                </c:pt>
                <c:pt idx="1362">
                  <c:v>93.213999999999999</c:v>
                </c:pt>
                <c:pt idx="1363">
                  <c:v>92.97</c:v>
                </c:pt>
                <c:pt idx="1364">
                  <c:v>92.926000000000002</c:v>
                </c:pt>
                <c:pt idx="1365">
                  <c:v>93.656009999999995</c:v>
                </c:pt>
                <c:pt idx="1366">
                  <c:v>93.988010000000003</c:v>
                </c:pt>
                <c:pt idx="1367">
                  <c:v>94.389009999999999</c:v>
                </c:pt>
                <c:pt idx="1368">
                  <c:v>94.353999999999999</c:v>
                </c:pt>
                <c:pt idx="1369">
                  <c:v>94.642009999999999</c:v>
                </c:pt>
                <c:pt idx="1370">
                  <c:v>94.278009999999995</c:v>
                </c:pt>
                <c:pt idx="1371">
                  <c:v>93.891009999999994</c:v>
                </c:pt>
                <c:pt idx="1372">
                  <c:v>93.885999999999996</c:v>
                </c:pt>
                <c:pt idx="1373">
                  <c:v>93.711010000000002</c:v>
                </c:pt>
                <c:pt idx="1374">
                  <c:v>93.843999999999994</c:v>
                </c:pt>
                <c:pt idx="1375">
                  <c:v>93.513009999999994</c:v>
                </c:pt>
                <c:pt idx="1376">
                  <c:v>93.686000000000007</c:v>
                </c:pt>
                <c:pt idx="1377">
                  <c:v>93.63</c:v>
                </c:pt>
                <c:pt idx="1378">
                  <c:v>93.605000000000004</c:v>
                </c:pt>
                <c:pt idx="1379">
                  <c:v>93.057010000000005</c:v>
                </c:pt>
                <c:pt idx="1380">
                  <c:v>93.064999999999998</c:v>
                </c:pt>
                <c:pt idx="1381">
                  <c:v>93.531009999999995</c:v>
                </c:pt>
                <c:pt idx="1382">
                  <c:v>93.382000000000005</c:v>
                </c:pt>
                <c:pt idx="1383">
                  <c:v>93.855999999999995</c:v>
                </c:pt>
                <c:pt idx="1384">
                  <c:v>93.682010000000005</c:v>
                </c:pt>
                <c:pt idx="1385">
                  <c:v>93.427000000000007</c:v>
                </c:pt>
                <c:pt idx="1386">
                  <c:v>93.066999999999993</c:v>
                </c:pt>
                <c:pt idx="1387">
                  <c:v>92.611009999999993</c:v>
                </c:pt>
                <c:pt idx="1388">
                  <c:v>92.950999999999993</c:v>
                </c:pt>
                <c:pt idx="1389">
                  <c:v>92.768010000000004</c:v>
                </c:pt>
                <c:pt idx="1390">
                  <c:v>93.045010000000005</c:v>
                </c:pt>
                <c:pt idx="1391">
                  <c:v>92.94</c:v>
                </c:pt>
                <c:pt idx="1392">
                  <c:v>93.405010000000004</c:v>
                </c:pt>
                <c:pt idx="1393">
                  <c:v>93.954999999999998</c:v>
                </c:pt>
                <c:pt idx="1394">
                  <c:v>94.037999999999997</c:v>
                </c:pt>
                <c:pt idx="1395">
                  <c:v>94.129009999999994</c:v>
                </c:pt>
                <c:pt idx="1396">
                  <c:v>93.552999999999997</c:v>
                </c:pt>
                <c:pt idx="1397">
                  <c:v>93.40701</c:v>
                </c:pt>
                <c:pt idx="1398">
                  <c:v>92.525000000000006</c:v>
                </c:pt>
                <c:pt idx="1399">
                  <c:v>92.228999999999999</c:v>
                </c:pt>
                <c:pt idx="1400">
                  <c:v>92.725009999999997</c:v>
                </c:pt>
                <c:pt idx="1401">
                  <c:v>92.749009999999998</c:v>
                </c:pt>
                <c:pt idx="1402">
                  <c:v>93.043009999999995</c:v>
                </c:pt>
                <c:pt idx="1403">
                  <c:v>92.963009999999997</c:v>
                </c:pt>
                <c:pt idx="1404">
                  <c:v>92.754999999999995</c:v>
                </c:pt>
                <c:pt idx="1405">
                  <c:v>92.642009999999999</c:v>
                </c:pt>
                <c:pt idx="1406">
                  <c:v>92.41601</c:v>
                </c:pt>
                <c:pt idx="1407">
                  <c:v>92.316000000000003</c:v>
                </c:pt>
                <c:pt idx="1408">
                  <c:v>92.29401</c:v>
                </c:pt>
                <c:pt idx="1409">
                  <c:v>92.392009999999999</c:v>
                </c:pt>
                <c:pt idx="1410">
                  <c:v>92.504999999999995</c:v>
                </c:pt>
                <c:pt idx="1411">
                  <c:v>92.226010000000002</c:v>
                </c:pt>
                <c:pt idx="1412">
                  <c:v>91.994</c:v>
                </c:pt>
                <c:pt idx="1413">
                  <c:v>91.994</c:v>
                </c:pt>
                <c:pt idx="1414">
                  <c:v>91.79</c:v>
                </c:pt>
                <c:pt idx="1415">
                  <c:v>91.869</c:v>
                </c:pt>
                <c:pt idx="1416">
                  <c:v>91.313000000000002</c:v>
                </c:pt>
                <c:pt idx="1417">
                  <c:v>91.117999999999995</c:v>
                </c:pt>
                <c:pt idx="1418">
                  <c:v>90.713999999999999</c:v>
                </c:pt>
                <c:pt idx="1419">
                  <c:v>90.700999999999993</c:v>
                </c:pt>
                <c:pt idx="1420">
                  <c:v>90.792010000000005</c:v>
                </c:pt>
                <c:pt idx="1421">
                  <c:v>90.965000000000003</c:v>
                </c:pt>
                <c:pt idx="1422">
                  <c:v>91.087010000000006</c:v>
                </c:pt>
                <c:pt idx="1423">
                  <c:v>90.824010000000001</c:v>
                </c:pt>
                <c:pt idx="1424">
                  <c:v>90.976010000000002</c:v>
                </c:pt>
                <c:pt idx="1425">
                  <c:v>90.711010000000002</c:v>
                </c:pt>
                <c:pt idx="1426">
                  <c:v>90.473010000000002</c:v>
                </c:pt>
                <c:pt idx="1427">
                  <c:v>90.45</c:v>
                </c:pt>
                <c:pt idx="1428">
                  <c:v>89.822010000000006</c:v>
                </c:pt>
                <c:pt idx="1429">
                  <c:v>90.016009999999994</c:v>
                </c:pt>
                <c:pt idx="1430">
                  <c:v>90.043009999999995</c:v>
                </c:pt>
                <c:pt idx="1431">
                  <c:v>90.65401</c:v>
                </c:pt>
                <c:pt idx="1432">
                  <c:v>90.412999999999997</c:v>
                </c:pt>
                <c:pt idx="1433">
                  <c:v>90.323009999999996</c:v>
                </c:pt>
                <c:pt idx="1434">
                  <c:v>90.222999999999999</c:v>
                </c:pt>
                <c:pt idx="1435">
                  <c:v>90.337010000000006</c:v>
                </c:pt>
                <c:pt idx="1436">
                  <c:v>89.994</c:v>
                </c:pt>
                <c:pt idx="1437">
                  <c:v>89.680009999999996</c:v>
                </c:pt>
                <c:pt idx="1438">
                  <c:v>89.936999999999998</c:v>
                </c:pt>
                <c:pt idx="1439">
                  <c:v>89.869</c:v>
                </c:pt>
                <c:pt idx="1440">
                  <c:v>89.436000000000007</c:v>
                </c:pt>
                <c:pt idx="1441">
                  <c:v>89.530010000000004</c:v>
                </c:pt>
                <c:pt idx="1442">
                  <c:v>89.825999999999993</c:v>
                </c:pt>
                <c:pt idx="1443">
                  <c:v>90.098010000000002</c:v>
                </c:pt>
                <c:pt idx="1444">
                  <c:v>90.465000000000003</c:v>
                </c:pt>
                <c:pt idx="1445">
                  <c:v>90.093000000000004</c:v>
                </c:pt>
                <c:pt idx="1446">
                  <c:v>90.355000000000004</c:v>
                </c:pt>
                <c:pt idx="1447">
                  <c:v>90.239009999999993</c:v>
                </c:pt>
                <c:pt idx="1448">
                  <c:v>90.772000000000006</c:v>
                </c:pt>
                <c:pt idx="1449">
                  <c:v>90.765010000000004</c:v>
                </c:pt>
                <c:pt idx="1450">
                  <c:v>90.498000000000005</c:v>
                </c:pt>
                <c:pt idx="1451">
                  <c:v>90.475009999999997</c:v>
                </c:pt>
                <c:pt idx="1452">
                  <c:v>90.131</c:v>
                </c:pt>
                <c:pt idx="1453">
                  <c:v>90.238010000000003</c:v>
                </c:pt>
                <c:pt idx="1454">
                  <c:v>90.391009999999994</c:v>
                </c:pt>
                <c:pt idx="1455">
                  <c:v>90.170010000000005</c:v>
                </c:pt>
                <c:pt idx="1456">
                  <c:v>90.647000000000006</c:v>
                </c:pt>
                <c:pt idx="1457">
                  <c:v>90.454999999999998</c:v>
                </c:pt>
                <c:pt idx="1458">
                  <c:v>90.584010000000006</c:v>
                </c:pt>
                <c:pt idx="1459">
                  <c:v>90.98</c:v>
                </c:pt>
                <c:pt idx="1460">
                  <c:v>91.197010000000006</c:v>
                </c:pt>
                <c:pt idx="1461">
                  <c:v>91.171009999999995</c:v>
                </c:pt>
                <c:pt idx="1462">
                  <c:v>91.52901</c:v>
                </c:pt>
                <c:pt idx="1463">
                  <c:v>91.042010000000005</c:v>
                </c:pt>
                <c:pt idx="1464">
                  <c:v>90.934010000000001</c:v>
                </c:pt>
                <c:pt idx="1465">
                  <c:v>90.438999999999993</c:v>
                </c:pt>
                <c:pt idx="1466">
                  <c:v>90.950999999999993</c:v>
                </c:pt>
                <c:pt idx="1467">
                  <c:v>90.591999999999999</c:v>
                </c:pt>
                <c:pt idx="1468">
                  <c:v>90.364009999999993</c:v>
                </c:pt>
                <c:pt idx="1469">
                  <c:v>90.01</c:v>
                </c:pt>
                <c:pt idx="1470">
                  <c:v>90.16901</c:v>
                </c:pt>
                <c:pt idx="1471">
                  <c:v>90.176000000000002</c:v>
                </c:pt>
                <c:pt idx="1472">
                  <c:v>90.134</c:v>
                </c:pt>
                <c:pt idx="1473">
                  <c:v>90.879009999999994</c:v>
                </c:pt>
                <c:pt idx="1474">
                  <c:v>91.039000000000001</c:v>
                </c:pt>
                <c:pt idx="1475">
                  <c:v>90.784999999999997</c:v>
                </c:pt>
                <c:pt idx="1476">
                  <c:v>90.947010000000006</c:v>
                </c:pt>
                <c:pt idx="1477">
                  <c:v>91.631</c:v>
                </c:pt>
                <c:pt idx="1478">
                  <c:v>91.977010000000007</c:v>
                </c:pt>
                <c:pt idx="1479">
                  <c:v>92.313000000000002</c:v>
                </c:pt>
                <c:pt idx="1480">
                  <c:v>91.958010000000002</c:v>
                </c:pt>
                <c:pt idx="1481">
                  <c:v>91.823009999999996</c:v>
                </c:pt>
                <c:pt idx="1482">
                  <c:v>91.420010000000005</c:v>
                </c:pt>
                <c:pt idx="1483">
                  <c:v>91.679000000000002</c:v>
                </c:pt>
                <c:pt idx="1484">
                  <c:v>91.833010000000002</c:v>
                </c:pt>
                <c:pt idx="1485">
                  <c:v>91.865009999999998</c:v>
                </c:pt>
                <c:pt idx="1486">
                  <c:v>91.441999999999993</c:v>
                </c:pt>
                <c:pt idx="1487">
                  <c:v>91.862009999999998</c:v>
                </c:pt>
                <c:pt idx="1488">
                  <c:v>91.91901</c:v>
                </c:pt>
                <c:pt idx="1489">
                  <c:v>91.742000000000004</c:v>
                </c:pt>
                <c:pt idx="1490">
                  <c:v>92.336010000000002</c:v>
                </c:pt>
                <c:pt idx="1491">
                  <c:v>92.528009999999995</c:v>
                </c:pt>
                <c:pt idx="1492">
                  <c:v>92.847999999999999</c:v>
                </c:pt>
                <c:pt idx="1493">
                  <c:v>92.766009999999994</c:v>
                </c:pt>
                <c:pt idx="1494">
                  <c:v>92.944010000000006</c:v>
                </c:pt>
                <c:pt idx="1495">
                  <c:v>93.296999999999997</c:v>
                </c:pt>
                <c:pt idx="1496">
                  <c:v>93.231999999999999</c:v>
                </c:pt>
                <c:pt idx="1497">
                  <c:v>92.929000000000002</c:v>
                </c:pt>
                <c:pt idx="1498">
                  <c:v>93.022000000000006</c:v>
                </c:pt>
                <c:pt idx="1499">
                  <c:v>92.594999999999999</c:v>
                </c:pt>
                <c:pt idx="1500">
                  <c:v>92.335009999999997</c:v>
                </c:pt>
                <c:pt idx="1501">
                  <c:v>92.454999999999998</c:v>
                </c:pt>
                <c:pt idx="1502">
                  <c:v>92.059010000000001</c:v>
                </c:pt>
                <c:pt idx="1503">
                  <c:v>92.162999999999997</c:v>
                </c:pt>
                <c:pt idx="1504">
                  <c:v>92.138009999999994</c:v>
                </c:pt>
                <c:pt idx="1505">
                  <c:v>91.852010000000007</c:v>
                </c:pt>
                <c:pt idx="1506">
                  <c:v>91.69</c:v>
                </c:pt>
                <c:pt idx="1507">
                  <c:v>91.671000000000006</c:v>
                </c:pt>
                <c:pt idx="1508">
                  <c:v>91.556010000000001</c:v>
                </c:pt>
                <c:pt idx="1509">
                  <c:v>91.069010000000006</c:v>
                </c:pt>
                <c:pt idx="1510">
                  <c:v>91.241</c:v>
                </c:pt>
                <c:pt idx="1511">
                  <c:v>91.333010000000002</c:v>
                </c:pt>
                <c:pt idx="1512">
                  <c:v>90.858999999999995</c:v>
                </c:pt>
                <c:pt idx="1513">
                  <c:v>90.807010000000005</c:v>
                </c:pt>
                <c:pt idx="1514">
                  <c:v>90.909000000000006</c:v>
                </c:pt>
                <c:pt idx="1515">
                  <c:v>90.608999999999995</c:v>
                </c:pt>
                <c:pt idx="1516">
                  <c:v>90.614009999999993</c:v>
                </c:pt>
                <c:pt idx="1517">
                  <c:v>91.287999999999997</c:v>
                </c:pt>
                <c:pt idx="1518">
                  <c:v>91.308009999999996</c:v>
                </c:pt>
                <c:pt idx="1519">
                  <c:v>90.950999999999993</c:v>
                </c:pt>
                <c:pt idx="1520">
                  <c:v>90.233000000000004</c:v>
                </c:pt>
                <c:pt idx="1521">
                  <c:v>90.212010000000006</c:v>
                </c:pt>
                <c:pt idx="1522">
                  <c:v>90.141009999999994</c:v>
                </c:pt>
                <c:pt idx="1523">
                  <c:v>90.713009999999997</c:v>
                </c:pt>
                <c:pt idx="1524">
                  <c:v>90.752009999999999</c:v>
                </c:pt>
                <c:pt idx="1525">
                  <c:v>90.321010000000001</c:v>
                </c:pt>
                <c:pt idx="1526">
                  <c:v>90.164000000000001</c:v>
                </c:pt>
                <c:pt idx="1527">
                  <c:v>89.750010000000003</c:v>
                </c:pt>
                <c:pt idx="1528">
                  <c:v>90.191000000000003</c:v>
                </c:pt>
                <c:pt idx="1529">
                  <c:v>89.808009999999996</c:v>
                </c:pt>
                <c:pt idx="1530">
                  <c:v>90.017009999999999</c:v>
                </c:pt>
                <c:pt idx="1531">
                  <c:v>89.843999999999994</c:v>
                </c:pt>
                <c:pt idx="1532">
                  <c:v>89.639009999999999</c:v>
                </c:pt>
                <c:pt idx="1533">
                  <c:v>90.042010000000005</c:v>
                </c:pt>
                <c:pt idx="1534">
                  <c:v>89.971000000000004</c:v>
                </c:pt>
                <c:pt idx="1535">
                  <c:v>90.031009999999995</c:v>
                </c:pt>
                <c:pt idx="1536">
                  <c:v>89.828999999999994</c:v>
                </c:pt>
                <c:pt idx="1537">
                  <c:v>89.831000000000003</c:v>
                </c:pt>
                <c:pt idx="1538">
                  <c:v>89.909000000000006</c:v>
                </c:pt>
                <c:pt idx="1539">
                  <c:v>90.512</c:v>
                </c:pt>
                <c:pt idx="1540">
                  <c:v>90.135999999999996</c:v>
                </c:pt>
                <c:pt idx="1541">
                  <c:v>89.95</c:v>
                </c:pt>
                <c:pt idx="1542">
                  <c:v>90.075999999999993</c:v>
                </c:pt>
                <c:pt idx="1543">
                  <c:v>90.12</c:v>
                </c:pt>
                <c:pt idx="1544">
                  <c:v>90.075000000000003</c:v>
                </c:pt>
                <c:pt idx="1545">
                  <c:v>90.555009999999996</c:v>
                </c:pt>
                <c:pt idx="1546">
                  <c:v>90.522000000000006</c:v>
                </c:pt>
                <c:pt idx="1547">
                  <c:v>90.536000000000001</c:v>
                </c:pt>
                <c:pt idx="1548">
                  <c:v>91.129009999999994</c:v>
                </c:pt>
                <c:pt idx="1549">
                  <c:v>91.889009999999999</c:v>
                </c:pt>
                <c:pt idx="1550">
                  <c:v>92.225009999999997</c:v>
                </c:pt>
                <c:pt idx="1551">
                  <c:v>91.899000000000001</c:v>
                </c:pt>
                <c:pt idx="1552">
                  <c:v>91.756</c:v>
                </c:pt>
                <c:pt idx="1553">
                  <c:v>91.802000000000007</c:v>
                </c:pt>
                <c:pt idx="1554">
                  <c:v>91.813999999999993</c:v>
                </c:pt>
                <c:pt idx="1555">
                  <c:v>91.851010000000002</c:v>
                </c:pt>
                <c:pt idx="1556">
                  <c:v>91.887</c:v>
                </c:pt>
                <c:pt idx="1557">
                  <c:v>92.049000000000007</c:v>
                </c:pt>
                <c:pt idx="1558">
                  <c:v>92.436000000000007</c:v>
                </c:pt>
                <c:pt idx="1559">
                  <c:v>92.597009999999997</c:v>
                </c:pt>
                <c:pt idx="1560">
                  <c:v>92.226010000000002</c:v>
                </c:pt>
                <c:pt idx="1561">
                  <c:v>92.212010000000006</c:v>
                </c:pt>
                <c:pt idx="1562">
                  <c:v>92.546009999999995</c:v>
                </c:pt>
                <c:pt idx="1563">
                  <c:v>92.644000000000005</c:v>
                </c:pt>
                <c:pt idx="1564">
                  <c:v>92.417010000000005</c:v>
                </c:pt>
                <c:pt idx="1565">
                  <c:v>92.13</c:v>
                </c:pt>
                <c:pt idx="1566">
                  <c:v>92.260999999999996</c:v>
                </c:pt>
                <c:pt idx="1567">
                  <c:v>92.752009999999999</c:v>
                </c:pt>
                <c:pt idx="1568">
                  <c:v>92.41</c:v>
                </c:pt>
                <c:pt idx="1569">
                  <c:v>92.624009999999998</c:v>
                </c:pt>
                <c:pt idx="1570">
                  <c:v>92.686999999999998</c:v>
                </c:pt>
                <c:pt idx="1571">
                  <c:v>92.891009999999994</c:v>
                </c:pt>
                <c:pt idx="1572">
                  <c:v>92.973010000000002</c:v>
                </c:pt>
                <c:pt idx="1573">
                  <c:v>92.754009999999994</c:v>
                </c:pt>
                <c:pt idx="1574">
                  <c:v>92.822010000000006</c:v>
                </c:pt>
                <c:pt idx="1575">
                  <c:v>92.912000000000006</c:v>
                </c:pt>
                <c:pt idx="1576">
                  <c:v>92.649000000000001</c:v>
                </c:pt>
                <c:pt idx="1577">
                  <c:v>92.432010000000005</c:v>
                </c:pt>
                <c:pt idx="1578">
                  <c:v>92.322010000000006</c:v>
                </c:pt>
                <c:pt idx="1579">
                  <c:v>91.864009999999993</c:v>
                </c:pt>
                <c:pt idx="1580">
                  <c:v>92.174000000000007</c:v>
                </c:pt>
                <c:pt idx="1581">
                  <c:v>92.048000000000002</c:v>
                </c:pt>
                <c:pt idx="1582">
                  <c:v>92.081000000000003</c:v>
                </c:pt>
                <c:pt idx="1583">
                  <c:v>92.27</c:v>
                </c:pt>
                <c:pt idx="1584">
                  <c:v>92.244</c:v>
                </c:pt>
                <c:pt idx="1585">
                  <c:v>92.8</c:v>
                </c:pt>
                <c:pt idx="1586">
                  <c:v>92.945009999999996</c:v>
                </c:pt>
                <c:pt idx="1587">
                  <c:v>93.055009999999996</c:v>
                </c:pt>
                <c:pt idx="1588">
                  <c:v>92.921999999999997</c:v>
                </c:pt>
                <c:pt idx="1589">
                  <c:v>93.034999999999997</c:v>
                </c:pt>
                <c:pt idx="1590">
                  <c:v>92.518010000000004</c:v>
                </c:pt>
                <c:pt idx="1591">
                  <c:v>92.628010000000003</c:v>
                </c:pt>
                <c:pt idx="1592">
                  <c:v>93.13</c:v>
                </c:pt>
                <c:pt idx="1593">
                  <c:v>93.135999999999996</c:v>
                </c:pt>
                <c:pt idx="1594">
                  <c:v>93.567999999999998</c:v>
                </c:pt>
                <c:pt idx="1595">
                  <c:v>93.495999999999995</c:v>
                </c:pt>
                <c:pt idx="1596">
                  <c:v>92.958010000000002</c:v>
                </c:pt>
                <c:pt idx="1597">
                  <c:v>92.893010000000004</c:v>
                </c:pt>
                <c:pt idx="1598">
                  <c:v>92.825000000000003</c:v>
                </c:pt>
                <c:pt idx="1599">
                  <c:v>93.061999999999998</c:v>
                </c:pt>
                <c:pt idx="1600">
                  <c:v>92.686000000000007</c:v>
                </c:pt>
                <c:pt idx="1601">
                  <c:v>92.653009999999995</c:v>
                </c:pt>
                <c:pt idx="1602">
                  <c:v>92.626009999999994</c:v>
                </c:pt>
                <c:pt idx="1603">
                  <c:v>92.449010000000001</c:v>
                </c:pt>
                <c:pt idx="1604">
                  <c:v>92.034999999999997</c:v>
                </c:pt>
                <c:pt idx="1605">
                  <c:v>92.512</c:v>
                </c:pt>
                <c:pt idx="1606">
                  <c:v>92.653009999999995</c:v>
                </c:pt>
                <c:pt idx="1607">
                  <c:v>92.478999999999999</c:v>
                </c:pt>
                <c:pt idx="1608">
                  <c:v>92.581999999999994</c:v>
                </c:pt>
                <c:pt idx="1609">
                  <c:v>92.674999999999997</c:v>
                </c:pt>
                <c:pt idx="1610">
                  <c:v>92.623000000000005</c:v>
                </c:pt>
                <c:pt idx="1611">
                  <c:v>92.548000000000002</c:v>
                </c:pt>
                <c:pt idx="1612">
                  <c:v>92.932010000000005</c:v>
                </c:pt>
                <c:pt idx="1613">
                  <c:v>93.195009999999996</c:v>
                </c:pt>
                <c:pt idx="1614">
                  <c:v>93.275999999999996</c:v>
                </c:pt>
                <c:pt idx="1615">
                  <c:v>93.203999999999994</c:v>
                </c:pt>
                <c:pt idx="1616">
                  <c:v>93.462010000000006</c:v>
                </c:pt>
                <c:pt idx="1617">
                  <c:v>93.084999999999994</c:v>
                </c:pt>
                <c:pt idx="1618">
                  <c:v>93.326999999999998</c:v>
                </c:pt>
                <c:pt idx="1619">
                  <c:v>93.382999999999996</c:v>
                </c:pt>
                <c:pt idx="1620">
                  <c:v>93.766009999999994</c:v>
                </c:pt>
                <c:pt idx="1621">
                  <c:v>94.338009999999997</c:v>
                </c:pt>
                <c:pt idx="1622">
                  <c:v>94.23</c:v>
                </c:pt>
                <c:pt idx="1623">
                  <c:v>94.034999999999997</c:v>
                </c:pt>
                <c:pt idx="1624">
                  <c:v>93.775999999999996</c:v>
                </c:pt>
                <c:pt idx="1625">
                  <c:v>93.975009999999997</c:v>
                </c:pt>
                <c:pt idx="1626">
                  <c:v>94.266009999999994</c:v>
                </c:pt>
                <c:pt idx="1627">
                  <c:v>94.216999999999999</c:v>
                </c:pt>
                <c:pt idx="1628">
                  <c:v>94.066999999999993</c:v>
                </c:pt>
                <c:pt idx="1629">
                  <c:v>94.316000000000003</c:v>
                </c:pt>
                <c:pt idx="1630">
                  <c:v>94.516009999999994</c:v>
                </c:pt>
                <c:pt idx="1631">
                  <c:v>94.08</c:v>
                </c:pt>
                <c:pt idx="1632">
                  <c:v>93.956000000000003</c:v>
                </c:pt>
                <c:pt idx="1633">
                  <c:v>93.936999999999998</c:v>
                </c:pt>
                <c:pt idx="1634">
                  <c:v>93.953000000000003</c:v>
                </c:pt>
                <c:pt idx="1635">
                  <c:v>93.733999999999995</c:v>
                </c:pt>
                <c:pt idx="1636">
                  <c:v>93.558009999999996</c:v>
                </c:pt>
                <c:pt idx="1637">
                  <c:v>93.77</c:v>
                </c:pt>
                <c:pt idx="1638">
                  <c:v>93.642009999999999</c:v>
                </c:pt>
                <c:pt idx="1639">
                  <c:v>93.813000000000002</c:v>
                </c:pt>
                <c:pt idx="1640">
                  <c:v>93.949010000000001</c:v>
                </c:pt>
                <c:pt idx="1641">
                  <c:v>93.802000000000007</c:v>
                </c:pt>
                <c:pt idx="1642">
                  <c:v>93.344999999999999</c:v>
                </c:pt>
                <c:pt idx="1643">
                  <c:v>94.123000000000005</c:v>
                </c:pt>
                <c:pt idx="1644">
                  <c:v>93.879009999999994</c:v>
                </c:pt>
                <c:pt idx="1645">
                  <c:v>94.09</c:v>
                </c:pt>
                <c:pt idx="1646">
                  <c:v>93.864009999999993</c:v>
                </c:pt>
                <c:pt idx="1647">
                  <c:v>94.347009999999997</c:v>
                </c:pt>
                <c:pt idx="1648">
                  <c:v>94.320009999999996</c:v>
                </c:pt>
                <c:pt idx="1649">
                  <c:v>94.049000000000007</c:v>
                </c:pt>
                <c:pt idx="1650">
                  <c:v>93.954999999999998</c:v>
                </c:pt>
                <c:pt idx="1651">
                  <c:v>94.850009999999997</c:v>
                </c:pt>
                <c:pt idx="1652">
                  <c:v>95.177999999999997</c:v>
                </c:pt>
                <c:pt idx="1653">
                  <c:v>95.128010000000003</c:v>
                </c:pt>
                <c:pt idx="1654">
                  <c:v>95.40701</c:v>
                </c:pt>
                <c:pt idx="1655">
                  <c:v>95.915000000000006</c:v>
                </c:pt>
                <c:pt idx="1656">
                  <c:v>95.828000000000003</c:v>
                </c:pt>
                <c:pt idx="1657">
                  <c:v>95.54401</c:v>
                </c:pt>
                <c:pt idx="1658">
                  <c:v>96.031009999999995</c:v>
                </c:pt>
                <c:pt idx="1659">
                  <c:v>96.548000000000002</c:v>
                </c:pt>
                <c:pt idx="1660">
                  <c:v>96.491</c:v>
                </c:pt>
                <c:pt idx="1661">
                  <c:v>96.875010000000003</c:v>
                </c:pt>
                <c:pt idx="1662">
                  <c:v>96.774000000000001</c:v>
                </c:pt>
                <c:pt idx="1663">
                  <c:v>96.088999999999999</c:v>
                </c:pt>
                <c:pt idx="1664">
                  <c:v>96.340999999999994</c:v>
                </c:pt>
                <c:pt idx="1665">
                  <c:v>95.994</c:v>
                </c:pt>
                <c:pt idx="1666">
                  <c:v>96.028009999999995</c:v>
                </c:pt>
                <c:pt idx="1667">
                  <c:v>96.156009999999995</c:v>
                </c:pt>
                <c:pt idx="1668">
                  <c:v>96.117000000000004</c:v>
                </c:pt>
                <c:pt idx="1669">
                  <c:v>96.328000000000003</c:v>
                </c:pt>
                <c:pt idx="1670">
                  <c:v>96.369</c:v>
                </c:pt>
                <c:pt idx="1671">
                  <c:v>95.894000000000005</c:v>
                </c:pt>
                <c:pt idx="1672">
                  <c:v>96.271000000000001</c:v>
                </c:pt>
                <c:pt idx="1673">
                  <c:v>96.097009999999997</c:v>
                </c:pt>
                <c:pt idx="1674">
                  <c:v>96.316999999999993</c:v>
                </c:pt>
                <c:pt idx="1675">
                  <c:v>96.571010000000001</c:v>
                </c:pt>
                <c:pt idx="1676">
                  <c:v>96.510999999999996</c:v>
                </c:pt>
                <c:pt idx="1677">
                  <c:v>96.042010000000005</c:v>
                </c:pt>
                <c:pt idx="1678">
                  <c:v>96.564999999999998</c:v>
                </c:pt>
                <c:pt idx="1679">
                  <c:v>96.551000000000002</c:v>
                </c:pt>
                <c:pt idx="1680">
                  <c:v>96.491</c:v>
                </c:pt>
                <c:pt idx="1681">
                  <c:v>96.075999999999993</c:v>
                </c:pt>
                <c:pt idx="1682">
                  <c:v>96.019000000000005</c:v>
                </c:pt>
                <c:pt idx="1683">
                  <c:v>96.019000000000005</c:v>
                </c:pt>
                <c:pt idx="1684">
                  <c:v>96.093000000000004</c:v>
                </c:pt>
                <c:pt idx="1685">
                  <c:v>96.201999999999998</c:v>
                </c:pt>
                <c:pt idx="1686">
                  <c:v>95.929000000000002</c:v>
                </c:pt>
                <c:pt idx="1687">
                  <c:v>95.968000000000004</c:v>
                </c:pt>
                <c:pt idx="1688">
                  <c:v>95.67</c:v>
                </c:pt>
                <c:pt idx="1689">
                  <c:v>96.262</c:v>
                </c:pt>
                <c:pt idx="1690">
                  <c:v>96.171009999999995</c:v>
                </c:pt>
                <c:pt idx="1691">
                  <c:v>96.320009999999996</c:v>
                </c:pt>
                <c:pt idx="1692">
                  <c:v>95.718999999999994</c:v>
                </c:pt>
                <c:pt idx="1693">
                  <c:v>95.991</c:v>
                </c:pt>
                <c:pt idx="1694">
                  <c:v>95.624009999999998</c:v>
                </c:pt>
                <c:pt idx="1695">
                  <c:v>94.915000000000006</c:v>
                </c:pt>
                <c:pt idx="1696">
                  <c:v>94.79</c:v>
                </c:pt>
                <c:pt idx="1697">
                  <c:v>95.165000000000006</c:v>
                </c:pt>
                <c:pt idx="1698">
                  <c:v>95.257999999999996</c:v>
                </c:pt>
                <c:pt idx="1699">
                  <c:v>95.731999999999999</c:v>
                </c:pt>
                <c:pt idx="1700">
                  <c:v>95.51</c:v>
                </c:pt>
                <c:pt idx="1701">
                  <c:v>95.735010000000003</c:v>
                </c:pt>
                <c:pt idx="1702">
                  <c:v>95.642009999999999</c:v>
                </c:pt>
                <c:pt idx="1703">
                  <c:v>95.918009999999995</c:v>
                </c:pt>
                <c:pt idx="1704">
                  <c:v>95.948009999999996</c:v>
                </c:pt>
                <c:pt idx="1705">
                  <c:v>96.477999999999994</c:v>
                </c:pt>
                <c:pt idx="1706">
                  <c:v>97.254999999999995</c:v>
                </c:pt>
                <c:pt idx="1707">
                  <c:v>97.27</c:v>
                </c:pt>
                <c:pt idx="1708">
                  <c:v>95.399000000000001</c:v>
                </c:pt>
                <c:pt idx="1709">
                  <c:v>95.643010000000004</c:v>
                </c:pt>
                <c:pt idx="1710">
                  <c:v>95.494</c:v>
                </c:pt>
                <c:pt idx="1711">
                  <c:v>95.552999999999997</c:v>
                </c:pt>
                <c:pt idx="1712">
                  <c:v>96.082009999999997</c:v>
                </c:pt>
                <c:pt idx="1713">
                  <c:v>96.374009999999998</c:v>
                </c:pt>
                <c:pt idx="1714">
                  <c:v>95.989009999999993</c:v>
                </c:pt>
                <c:pt idx="1715">
                  <c:v>95.700999999999993</c:v>
                </c:pt>
                <c:pt idx="1716">
                  <c:v>95.8</c:v>
                </c:pt>
                <c:pt idx="1717">
                  <c:v>96.043009999999995</c:v>
                </c:pt>
                <c:pt idx="1718">
                  <c:v>96.078000000000003</c:v>
                </c:pt>
                <c:pt idx="1719">
                  <c:v>96.025000000000006</c:v>
                </c:pt>
                <c:pt idx="1720">
                  <c:v>96.19</c:v>
                </c:pt>
                <c:pt idx="1721">
                  <c:v>97.137</c:v>
                </c:pt>
                <c:pt idx="1722">
                  <c:v>96.615009999999998</c:v>
                </c:pt>
                <c:pt idx="1723">
                  <c:v>96.707009999999997</c:v>
                </c:pt>
                <c:pt idx="1724">
                  <c:v>97.409000000000006</c:v>
                </c:pt>
                <c:pt idx="1725">
                  <c:v>97.385000000000005</c:v>
                </c:pt>
                <c:pt idx="1726">
                  <c:v>97.784999999999997</c:v>
                </c:pt>
                <c:pt idx="1727">
                  <c:v>98.647999999999996</c:v>
                </c:pt>
                <c:pt idx="1728">
                  <c:v>99.293009999999995</c:v>
                </c:pt>
                <c:pt idx="1729">
                  <c:v>99.061999999999998</c:v>
                </c:pt>
                <c:pt idx="1730">
                  <c:v>97.968000000000004</c:v>
                </c:pt>
                <c:pt idx="1731">
                  <c:v>98.507000000000005</c:v>
                </c:pt>
                <c:pt idx="1732">
                  <c:v>99.124009999999998</c:v>
                </c:pt>
                <c:pt idx="1733">
                  <c:v>98.999009999999998</c:v>
                </c:pt>
                <c:pt idx="1734">
                  <c:v>99.097009999999997</c:v>
                </c:pt>
                <c:pt idx="1735">
                  <c:v>98.617999999999995</c:v>
                </c:pt>
                <c:pt idx="1736">
                  <c:v>97.974010000000007</c:v>
                </c:pt>
                <c:pt idx="1737">
                  <c:v>98.233000000000004</c:v>
                </c:pt>
                <c:pt idx="1738">
                  <c:v>98.498000000000005</c:v>
                </c:pt>
                <c:pt idx="1739">
                  <c:v>98.492999999999995</c:v>
                </c:pt>
                <c:pt idx="1740">
                  <c:v>98.622</c:v>
                </c:pt>
                <c:pt idx="1741">
                  <c:v>98.789000000000001</c:v>
                </c:pt>
                <c:pt idx="1742">
                  <c:v>98.789000000000001</c:v>
                </c:pt>
                <c:pt idx="1743">
                  <c:v>99.090999999999994</c:v>
                </c:pt>
                <c:pt idx="1744">
                  <c:v>98.40401</c:v>
                </c:pt>
                <c:pt idx="1745">
                  <c:v>97.792010000000005</c:v>
                </c:pt>
                <c:pt idx="1746">
                  <c:v>98.311999999999998</c:v>
                </c:pt>
                <c:pt idx="1747">
                  <c:v>98.632000000000005</c:v>
                </c:pt>
                <c:pt idx="1748">
                  <c:v>99.000010000000003</c:v>
                </c:pt>
                <c:pt idx="1749">
                  <c:v>99.472009999999997</c:v>
                </c:pt>
                <c:pt idx="1750">
                  <c:v>99.599010000000007</c:v>
                </c:pt>
                <c:pt idx="1751">
                  <c:v>99.751009999999994</c:v>
                </c:pt>
                <c:pt idx="1752">
                  <c:v>99.796009999999995</c:v>
                </c:pt>
                <c:pt idx="1753">
                  <c:v>99.932010000000005</c:v>
                </c:pt>
                <c:pt idx="1754">
                  <c:v>100.292</c:v>
                </c:pt>
                <c:pt idx="1755">
                  <c:v>99.875010000000003</c:v>
                </c:pt>
                <c:pt idx="1756">
                  <c:v>100.321</c:v>
                </c:pt>
                <c:pt idx="1757">
                  <c:v>100.5</c:v>
                </c:pt>
                <c:pt idx="1758">
                  <c:v>100.78100000000001</c:v>
                </c:pt>
                <c:pt idx="1759">
                  <c:v>100.961</c:v>
                </c:pt>
                <c:pt idx="1760">
                  <c:v>100.39</c:v>
                </c:pt>
                <c:pt idx="1761">
                  <c:v>100.578</c:v>
                </c:pt>
                <c:pt idx="1762">
                  <c:v>101.22</c:v>
                </c:pt>
                <c:pt idx="1763">
                  <c:v>101.752</c:v>
                </c:pt>
                <c:pt idx="1764">
                  <c:v>102.303</c:v>
                </c:pt>
                <c:pt idx="1765">
                  <c:v>102.95399999999999</c:v>
                </c:pt>
                <c:pt idx="1766">
                  <c:v>103.623</c:v>
                </c:pt>
                <c:pt idx="1767">
                  <c:v>102.959</c:v>
                </c:pt>
                <c:pt idx="1768">
                  <c:v>102.587</c:v>
                </c:pt>
                <c:pt idx="1769">
                  <c:v>103.752</c:v>
                </c:pt>
                <c:pt idx="1770">
                  <c:v>103.66</c:v>
                </c:pt>
                <c:pt idx="1771">
                  <c:v>103.651</c:v>
                </c:pt>
                <c:pt idx="1772">
                  <c:v>103.92</c:v>
                </c:pt>
                <c:pt idx="1773">
                  <c:v>103.846</c:v>
                </c:pt>
                <c:pt idx="1774">
                  <c:v>104.851</c:v>
                </c:pt>
                <c:pt idx="1775">
                  <c:v>104.563</c:v>
                </c:pt>
                <c:pt idx="1776">
                  <c:v>104.187</c:v>
                </c:pt>
                <c:pt idx="1777">
                  <c:v>103.36</c:v>
                </c:pt>
                <c:pt idx="1778">
                  <c:v>103.81</c:v>
                </c:pt>
                <c:pt idx="1779">
                  <c:v>102.724</c:v>
                </c:pt>
                <c:pt idx="1780">
                  <c:v>103.15</c:v>
                </c:pt>
                <c:pt idx="1781">
                  <c:v>102.07599999999999</c:v>
                </c:pt>
                <c:pt idx="1782">
                  <c:v>101.857</c:v>
                </c:pt>
                <c:pt idx="1783">
                  <c:v>102.056</c:v>
                </c:pt>
                <c:pt idx="1784">
                  <c:v>101.82899999999999</c:v>
                </c:pt>
                <c:pt idx="1785">
                  <c:v>101.66800000000001</c:v>
                </c:pt>
                <c:pt idx="1786">
                  <c:v>101.66800000000001</c:v>
                </c:pt>
                <c:pt idx="1787">
                  <c:v>101.752</c:v>
                </c:pt>
                <c:pt idx="1788">
                  <c:v>102.498</c:v>
                </c:pt>
                <c:pt idx="1789">
                  <c:v>101.824</c:v>
                </c:pt>
                <c:pt idx="1790">
                  <c:v>102.14</c:v>
                </c:pt>
                <c:pt idx="1791">
                  <c:v>102.437</c:v>
                </c:pt>
                <c:pt idx="1792">
                  <c:v>102.318</c:v>
                </c:pt>
                <c:pt idx="1793">
                  <c:v>102.542</c:v>
                </c:pt>
                <c:pt idx="1794">
                  <c:v>103.223</c:v>
                </c:pt>
                <c:pt idx="1795">
                  <c:v>104.148</c:v>
                </c:pt>
                <c:pt idx="1796">
                  <c:v>105.078</c:v>
                </c:pt>
                <c:pt idx="1797">
                  <c:v>105.518</c:v>
                </c:pt>
                <c:pt idx="1798">
                  <c:v>105.158</c:v>
                </c:pt>
                <c:pt idx="1799">
                  <c:v>103.631</c:v>
                </c:pt>
                <c:pt idx="1800">
                  <c:v>104.7</c:v>
                </c:pt>
                <c:pt idx="1801">
                  <c:v>104.7</c:v>
                </c:pt>
                <c:pt idx="1802">
                  <c:v>104.435</c:v>
                </c:pt>
                <c:pt idx="1803">
                  <c:v>104.197</c:v>
                </c:pt>
                <c:pt idx="1804">
                  <c:v>104.431</c:v>
                </c:pt>
                <c:pt idx="1805">
                  <c:v>104.185</c:v>
                </c:pt>
                <c:pt idx="1806">
                  <c:v>103.93899999999999</c:v>
                </c:pt>
                <c:pt idx="1807">
                  <c:v>104.506</c:v>
                </c:pt>
                <c:pt idx="1808">
                  <c:v>105.10599999999999</c:v>
                </c:pt>
                <c:pt idx="1809">
                  <c:v>104.685</c:v>
                </c:pt>
                <c:pt idx="1810">
                  <c:v>105.13800000000001</c:v>
                </c:pt>
                <c:pt idx="1811">
                  <c:v>105.13800000000001</c:v>
                </c:pt>
                <c:pt idx="1812">
                  <c:v>106.535</c:v>
                </c:pt>
                <c:pt idx="1813">
                  <c:v>107.096</c:v>
                </c:pt>
                <c:pt idx="1814">
                  <c:v>107.13</c:v>
                </c:pt>
                <c:pt idx="1815">
                  <c:v>107.00700000000001</c:v>
                </c:pt>
                <c:pt idx="1816">
                  <c:v>108.021</c:v>
                </c:pt>
                <c:pt idx="1817">
                  <c:v>108.072</c:v>
                </c:pt>
                <c:pt idx="1818">
                  <c:v>107.95699999999999</c:v>
                </c:pt>
                <c:pt idx="1819">
                  <c:v>108.544</c:v>
                </c:pt>
                <c:pt idx="1820">
                  <c:v>108.063</c:v>
                </c:pt>
                <c:pt idx="1821">
                  <c:v>107.366</c:v>
                </c:pt>
                <c:pt idx="1822">
                  <c:v>106.682</c:v>
                </c:pt>
                <c:pt idx="1823">
                  <c:v>107.07599999999999</c:v>
                </c:pt>
                <c:pt idx="1824">
                  <c:v>106.91</c:v>
                </c:pt>
                <c:pt idx="1825">
                  <c:v>106.73</c:v>
                </c:pt>
                <c:pt idx="1826">
                  <c:v>106.483</c:v>
                </c:pt>
                <c:pt idx="1827">
                  <c:v>107.18899999999999</c:v>
                </c:pt>
                <c:pt idx="1828">
                  <c:v>106.452</c:v>
                </c:pt>
                <c:pt idx="1829">
                  <c:v>106.351</c:v>
                </c:pt>
                <c:pt idx="1830">
                  <c:v>105.90300000000001</c:v>
                </c:pt>
                <c:pt idx="1831">
                  <c:v>105.45</c:v>
                </c:pt>
                <c:pt idx="1832">
                  <c:v>106.241</c:v>
                </c:pt>
                <c:pt idx="1833">
                  <c:v>106.506</c:v>
                </c:pt>
                <c:pt idx="1834">
                  <c:v>105.693</c:v>
                </c:pt>
                <c:pt idx="1835">
                  <c:v>106.621</c:v>
                </c:pt>
                <c:pt idx="1836">
                  <c:v>106.435</c:v>
                </c:pt>
                <c:pt idx="1837">
                  <c:v>106.374</c:v>
                </c:pt>
                <c:pt idx="1838">
                  <c:v>105.196</c:v>
                </c:pt>
                <c:pt idx="1839">
                  <c:v>105.09</c:v>
                </c:pt>
                <c:pt idx="1840">
                  <c:v>105.631</c:v>
                </c:pt>
                <c:pt idx="1841">
                  <c:v>106.54600000000001</c:v>
                </c:pt>
                <c:pt idx="1842">
                  <c:v>106.5</c:v>
                </c:pt>
                <c:pt idx="1843">
                  <c:v>106.574</c:v>
                </c:pt>
                <c:pt idx="1844">
                  <c:v>107.48399999999999</c:v>
                </c:pt>
                <c:pt idx="1845">
                  <c:v>108.169</c:v>
                </c:pt>
                <c:pt idx="1846">
                  <c:v>109.04600000000001</c:v>
                </c:pt>
                <c:pt idx="1847">
                  <c:v>108.624</c:v>
                </c:pt>
                <c:pt idx="1848">
                  <c:v>108.67700000000001</c:v>
                </c:pt>
                <c:pt idx="1849">
                  <c:v>108.47</c:v>
                </c:pt>
                <c:pt idx="1850">
                  <c:v>108.803</c:v>
                </c:pt>
                <c:pt idx="1851">
                  <c:v>108.83499999999999</c:v>
                </c:pt>
                <c:pt idx="1852">
                  <c:v>108.773</c:v>
                </c:pt>
                <c:pt idx="1853">
                  <c:v>108.7</c:v>
                </c:pt>
                <c:pt idx="1854">
                  <c:v>109.53400000000001</c:v>
                </c:pt>
                <c:pt idx="1855">
                  <c:v>110.214</c:v>
                </c:pt>
                <c:pt idx="1856">
                  <c:v>109.84</c:v>
                </c:pt>
                <c:pt idx="1857">
                  <c:v>109.70699999999999</c:v>
                </c:pt>
                <c:pt idx="1858">
                  <c:v>109.003</c:v>
                </c:pt>
                <c:pt idx="1859">
                  <c:v>108.33</c:v>
                </c:pt>
                <c:pt idx="1860">
                  <c:v>109.815</c:v>
                </c:pt>
                <c:pt idx="1861">
                  <c:v>109.658</c:v>
                </c:pt>
                <c:pt idx="1862">
                  <c:v>109.739</c:v>
                </c:pt>
                <c:pt idx="1863">
                  <c:v>109.764</c:v>
                </c:pt>
                <c:pt idx="1864">
                  <c:v>109.73699999999999</c:v>
                </c:pt>
                <c:pt idx="1865">
                  <c:v>110.215</c:v>
                </c:pt>
                <c:pt idx="1866">
                  <c:v>110.642</c:v>
                </c:pt>
                <c:pt idx="1867">
                  <c:v>111.35299999999999</c:v>
                </c:pt>
                <c:pt idx="1868">
                  <c:v>113.19199999999999</c:v>
                </c:pt>
                <c:pt idx="1869">
                  <c:v>114.10299999999999</c:v>
                </c:pt>
                <c:pt idx="1870">
                  <c:v>114.10599999999999</c:v>
                </c:pt>
                <c:pt idx="1871">
                  <c:v>112.604</c:v>
                </c:pt>
                <c:pt idx="1872">
                  <c:v>112.254</c:v>
                </c:pt>
                <c:pt idx="1873">
                  <c:v>112.117</c:v>
                </c:pt>
                <c:pt idx="1874">
                  <c:v>111.745</c:v>
                </c:pt>
                <c:pt idx="1875">
                  <c:v>110.065</c:v>
                </c:pt>
                <c:pt idx="1876">
                  <c:v>111.208</c:v>
                </c:pt>
                <c:pt idx="1877">
                  <c:v>112.258</c:v>
                </c:pt>
                <c:pt idx="1878">
                  <c:v>112.795</c:v>
                </c:pt>
                <c:pt idx="1879">
                  <c:v>113.14400000000001</c:v>
                </c:pt>
                <c:pt idx="1880">
                  <c:v>113.221</c:v>
                </c:pt>
                <c:pt idx="1881">
                  <c:v>113.32</c:v>
                </c:pt>
                <c:pt idx="1882">
                  <c:v>112.363</c:v>
                </c:pt>
                <c:pt idx="1883">
                  <c:v>113.31100000000001</c:v>
                </c:pt>
                <c:pt idx="1884">
                  <c:v>112.039</c:v>
                </c:pt>
                <c:pt idx="1885">
                  <c:v>112.13</c:v>
                </c:pt>
                <c:pt idx="1886">
                  <c:v>112.98399999999999</c:v>
                </c:pt>
                <c:pt idx="1887">
                  <c:v>112.881</c:v>
                </c:pt>
                <c:pt idx="1888">
                  <c:v>112.012</c:v>
                </c:pt>
                <c:pt idx="1889">
                  <c:v>111.989</c:v>
                </c:pt>
                <c:pt idx="1890">
                  <c:v>110.95</c:v>
                </c:pt>
                <c:pt idx="1891">
                  <c:v>109.7</c:v>
                </c:pt>
                <c:pt idx="1892">
                  <c:v>110.587</c:v>
                </c:pt>
                <c:pt idx="1893">
                  <c:v>110.752</c:v>
                </c:pt>
                <c:pt idx="1894">
                  <c:v>111.527</c:v>
                </c:pt>
                <c:pt idx="1895">
                  <c:v>111.48099999999999</c:v>
                </c:pt>
                <c:pt idx="1896">
                  <c:v>111.345</c:v>
                </c:pt>
                <c:pt idx="1897">
                  <c:v>112.93</c:v>
                </c:pt>
                <c:pt idx="1898">
                  <c:v>110.877</c:v>
                </c:pt>
                <c:pt idx="1899">
                  <c:v>110.12</c:v>
                </c:pt>
                <c:pt idx="1900">
                  <c:v>109.636</c:v>
                </c:pt>
                <c:pt idx="1901">
                  <c:v>110.54900000000001</c:v>
                </c:pt>
                <c:pt idx="1902">
                  <c:v>108.206</c:v>
                </c:pt>
                <c:pt idx="1903">
                  <c:v>106.292</c:v>
                </c:pt>
                <c:pt idx="1904">
                  <c:v>106.66</c:v>
                </c:pt>
                <c:pt idx="1905">
                  <c:v>106.404</c:v>
                </c:pt>
                <c:pt idx="1906">
                  <c:v>106.28100000000001</c:v>
                </c:pt>
                <c:pt idx="1907">
                  <c:v>106.694</c:v>
                </c:pt>
                <c:pt idx="1908">
                  <c:v>106.93</c:v>
                </c:pt>
                <c:pt idx="1909">
                  <c:v>107.83499999999999</c:v>
                </c:pt>
                <c:pt idx="1910">
                  <c:v>107.22199999999999</c:v>
                </c:pt>
                <c:pt idx="1911">
                  <c:v>106.07599999999999</c:v>
                </c:pt>
                <c:pt idx="1912">
                  <c:v>106.07599999999999</c:v>
                </c:pt>
                <c:pt idx="1913">
                  <c:v>105.959</c:v>
                </c:pt>
                <c:pt idx="1914">
                  <c:v>106.681</c:v>
                </c:pt>
                <c:pt idx="1915">
                  <c:v>106.822</c:v>
                </c:pt>
                <c:pt idx="1916">
                  <c:v>105.95</c:v>
                </c:pt>
                <c:pt idx="1917">
                  <c:v>104.72799999999999</c:v>
                </c:pt>
                <c:pt idx="1918">
                  <c:v>104.545</c:v>
                </c:pt>
                <c:pt idx="1919">
                  <c:v>105.289</c:v>
                </c:pt>
                <c:pt idx="1920">
                  <c:v>105.578</c:v>
                </c:pt>
                <c:pt idx="1921">
                  <c:v>105.1</c:v>
                </c:pt>
                <c:pt idx="1922">
                  <c:v>104.774</c:v>
                </c:pt>
                <c:pt idx="1923">
                  <c:v>104.81</c:v>
                </c:pt>
                <c:pt idx="1924">
                  <c:v>105.131</c:v>
                </c:pt>
                <c:pt idx="1925">
                  <c:v>103.98</c:v>
                </c:pt>
                <c:pt idx="1926">
                  <c:v>103.77</c:v>
                </c:pt>
                <c:pt idx="1927">
                  <c:v>104.55800000000001</c:v>
                </c:pt>
                <c:pt idx="1928">
                  <c:v>104.70099999999999</c:v>
                </c:pt>
                <c:pt idx="1929">
                  <c:v>104.721</c:v>
                </c:pt>
                <c:pt idx="1930">
                  <c:v>103.965</c:v>
                </c:pt>
                <c:pt idx="1931">
                  <c:v>104.16200000000001</c:v>
                </c:pt>
                <c:pt idx="1932">
                  <c:v>104.43300000000001</c:v>
                </c:pt>
                <c:pt idx="1933">
                  <c:v>104.31399999999999</c:v>
                </c:pt>
                <c:pt idx="1934">
                  <c:v>104.31399999999999</c:v>
                </c:pt>
                <c:pt idx="1935">
                  <c:v>104.179</c:v>
                </c:pt>
                <c:pt idx="1936">
                  <c:v>104.46299999999999</c:v>
                </c:pt>
                <c:pt idx="1937">
                  <c:v>103.836</c:v>
                </c:pt>
                <c:pt idx="1938">
                  <c:v>103.52200000000001</c:v>
                </c:pt>
                <c:pt idx="1939">
                  <c:v>104.518</c:v>
                </c:pt>
                <c:pt idx="1940">
                  <c:v>104.248</c:v>
                </c:pt>
                <c:pt idx="1941">
                  <c:v>105.042</c:v>
                </c:pt>
                <c:pt idx="1942">
                  <c:v>103.879</c:v>
                </c:pt>
                <c:pt idx="1943">
                  <c:v>103.001</c:v>
                </c:pt>
                <c:pt idx="1944">
                  <c:v>103.236</c:v>
                </c:pt>
                <c:pt idx="1945">
                  <c:v>103.188</c:v>
                </c:pt>
                <c:pt idx="1946">
                  <c:v>102.246</c:v>
                </c:pt>
                <c:pt idx="1947">
                  <c:v>102.20399999999999</c:v>
                </c:pt>
                <c:pt idx="1948">
                  <c:v>102.20399999999999</c:v>
                </c:pt>
                <c:pt idx="1949">
                  <c:v>102.39</c:v>
                </c:pt>
                <c:pt idx="1950">
                  <c:v>102.363</c:v>
                </c:pt>
                <c:pt idx="1951">
                  <c:v>102.05800000000001</c:v>
                </c:pt>
                <c:pt idx="1952">
                  <c:v>101.92700000000001</c:v>
                </c:pt>
                <c:pt idx="1953">
                  <c:v>102.276</c:v>
                </c:pt>
                <c:pt idx="1954">
                  <c:v>102.09699999999999</c:v>
                </c:pt>
                <c:pt idx="1955">
                  <c:v>101.217</c:v>
                </c:pt>
                <c:pt idx="1956">
                  <c:v>101.75</c:v>
                </c:pt>
                <c:pt idx="1957">
                  <c:v>102.91500000000001</c:v>
                </c:pt>
                <c:pt idx="1958">
                  <c:v>103.621</c:v>
                </c:pt>
                <c:pt idx="1959">
                  <c:v>103.42700000000001</c:v>
                </c:pt>
                <c:pt idx="1960">
                  <c:v>103.40900000000001</c:v>
                </c:pt>
                <c:pt idx="1961">
                  <c:v>103.221</c:v>
                </c:pt>
                <c:pt idx="1962">
                  <c:v>103.63</c:v>
                </c:pt>
                <c:pt idx="1963">
                  <c:v>103.345</c:v>
                </c:pt>
                <c:pt idx="1964">
                  <c:v>103.233</c:v>
                </c:pt>
                <c:pt idx="1965">
                  <c:v>103.923</c:v>
                </c:pt>
                <c:pt idx="1966">
                  <c:v>103.85599999999999</c:v>
                </c:pt>
                <c:pt idx="1967">
                  <c:v>103.86199999999999</c:v>
                </c:pt>
                <c:pt idx="1968">
                  <c:v>103.86199999999999</c:v>
                </c:pt>
                <c:pt idx="1969">
                  <c:v>104.176</c:v>
                </c:pt>
                <c:pt idx="1970">
                  <c:v>104.58499999999999</c:v>
                </c:pt>
                <c:pt idx="1971">
                  <c:v>104.598</c:v>
                </c:pt>
                <c:pt idx="1972">
                  <c:v>105.214</c:v>
                </c:pt>
                <c:pt idx="1973">
                  <c:v>104.673</c:v>
                </c:pt>
                <c:pt idx="1974">
                  <c:v>104.869</c:v>
                </c:pt>
                <c:pt idx="1975">
                  <c:v>104.483</c:v>
                </c:pt>
                <c:pt idx="1976">
                  <c:v>105.027</c:v>
                </c:pt>
                <c:pt idx="1977">
                  <c:v>104.521</c:v>
                </c:pt>
                <c:pt idx="1978">
                  <c:v>104.35</c:v>
                </c:pt>
                <c:pt idx="1979">
                  <c:v>105.61499999999999</c:v>
                </c:pt>
                <c:pt idx="1980">
                  <c:v>105.658</c:v>
                </c:pt>
                <c:pt idx="1981">
                  <c:v>105.309</c:v>
                </c:pt>
                <c:pt idx="1982">
                  <c:v>104.57599999999999</c:v>
                </c:pt>
                <c:pt idx="1983">
                  <c:v>103.595</c:v>
                </c:pt>
                <c:pt idx="1984">
                  <c:v>103.59699999999999</c:v>
                </c:pt>
                <c:pt idx="1985">
                  <c:v>104.646</c:v>
                </c:pt>
                <c:pt idx="1986">
                  <c:v>104.41800000000001</c:v>
                </c:pt>
                <c:pt idx="1987">
                  <c:v>103.708</c:v>
                </c:pt>
                <c:pt idx="1988">
                  <c:v>103.28100000000001</c:v>
                </c:pt>
                <c:pt idx="1989">
                  <c:v>103.256</c:v>
                </c:pt>
                <c:pt idx="1990">
                  <c:v>102.346</c:v>
                </c:pt>
                <c:pt idx="1991">
                  <c:v>102.532</c:v>
                </c:pt>
                <c:pt idx="1992">
                  <c:v>103.116</c:v>
                </c:pt>
                <c:pt idx="1993">
                  <c:v>102.857</c:v>
                </c:pt>
                <c:pt idx="1994">
                  <c:v>102.43</c:v>
                </c:pt>
                <c:pt idx="1995">
                  <c:v>102.64</c:v>
                </c:pt>
                <c:pt idx="1996">
                  <c:v>102.14400000000001</c:v>
                </c:pt>
                <c:pt idx="1997">
                  <c:v>102.506</c:v>
                </c:pt>
                <c:pt idx="1998">
                  <c:v>102.093</c:v>
                </c:pt>
                <c:pt idx="1999">
                  <c:v>101.586</c:v>
                </c:pt>
                <c:pt idx="2000">
                  <c:v>101.852</c:v>
                </c:pt>
                <c:pt idx="2001">
                  <c:v>101.822</c:v>
                </c:pt>
                <c:pt idx="2002">
                  <c:v>102.092</c:v>
                </c:pt>
                <c:pt idx="2003">
                  <c:v>102.578</c:v>
                </c:pt>
                <c:pt idx="2004">
                  <c:v>102.20399999999999</c:v>
                </c:pt>
                <c:pt idx="2005">
                  <c:v>101.5</c:v>
                </c:pt>
                <c:pt idx="2006">
                  <c:v>101.011</c:v>
                </c:pt>
                <c:pt idx="2007">
                  <c:v>101.55200000000001</c:v>
                </c:pt>
                <c:pt idx="2008">
                  <c:v>102.10299999999999</c:v>
                </c:pt>
                <c:pt idx="2009">
                  <c:v>101.745</c:v>
                </c:pt>
                <c:pt idx="2010">
                  <c:v>101.968</c:v>
                </c:pt>
                <c:pt idx="2011">
                  <c:v>101.84</c:v>
                </c:pt>
                <c:pt idx="2012">
                  <c:v>101.822</c:v>
                </c:pt>
                <c:pt idx="2013">
                  <c:v>101.348</c:v>
                </c:pt>
                <c:pt idx="2014">
                  <c:v>101.863</c:v>
                </c:pt>
                <c:pt idx="2015">
                  <c:v>101.467</c:v>
                </c:pt>
                <c:pt idx="2016">
                  <c:v>101.503</c:v>
                </c:pt>
                <c:pt idx="2017">
                  <c:v>101.65900000000001</c:v>
                </c:pt>
                <c:pt idx="2018">
                  <c:v>101.399</c:v>
                </c:pt>
                <c:pt idx="2019">
                  <c:v>101.214</c:v>
                </c:pt>
                <c:pt idx="2020">
                  <c:v>101.377</c:v>
                </c:pt>
                <c:pt idx="2021">
                  <c:v>101.605</c:v>
                </c:pt>
                <c:pt idx="2022">
                  <c:v>101.477</c:v>
                </c:pt>
                <c:pt idx="2023">
                  <c:v>102.05800000000001</c:v>
                </c:pt>
                <c:pt idx="2024">
                  <c:v>102.681</c:v>
                </c:pt>
                <c:pt idx="2025">
                  <c:v>102.434</c:v>
                </c:pt>
                <c:pt idx="2026">
                  <c:v>102.56399999999999</c:v>
                </c:pt>
                <c:pt idx="2027">
                  <c:v>102.88200000000001</c:v>
                </c:pt>
                <c:pt idx="2028">
                  <c:v>103.584</c:v>
                </c:pt>
                <c:pt idx="2029">
                  <c:v>103.19799999999999</c:v>
                </c:pt>
                <c:pt idx="2030">
                  <c:v>103.19799999999999</c:v>
                </c:pt>
                <c:pt idx="2031">
                  <c:v>103.488</c:v>
                </c:pt>
                <c:pt idx="2032">
                  <c:v>103.887</c:v>
                </c:pt>
                <c:pt idx="2033">
                  <c:v>104.251</c:v>
                </c:pt>
                <c:pt idx="2034">
                  <c:v>104.206</c:v>
                </c:pt>
                <c:pt idx="2035">
                  <c:v>104.206</c:v>
                </c:pt>
                <c:pt idx="2036">
                  <c:v>104.16500000000001</c:v>
                </c:pt>
                <c:pt idx="2037">
                  <c:v>104.32599999999999</c:v>
                </c:pt>
                <c:pt idx="2038">
                  <c:v>103.56</c:v>
                </c:pt>
                <c:pt idx="2039">
                  <c:v>104.015</c:v>
                </c:pt>
                <c:pt idx="2040">
                  <c:v>104.002</c:v>
                </c:pt>
                <c:pt idx="2041">
                  <c:v>104.125</c:v>
                </c:pt>
                <c:pt idx="2042">
                  <c:v>104.099</c:v>
                </c:pt>
                <c:pt idx="2043">
                  <c:v>103.343</c:v>
                </c:pt>
                <c:pt idx="2044">
                  <c:v>103.557</c:v>
                </c:pt>
                <c:pt idx="2045">
                  <c:v>103.654</c:v>
                </c:pt>
                <c:pt idx="2046">
                  <c:v>103.33799999999999</c:v>
                </c:pt>
                <c:pt idx="2047">
                  <c:v>102.94799999999999</c:v>
                </c:pt>
                <c:pt idx="2048">
                  <c:v>102.11499999999999</c:v>
                </c:pt>
                <c:pt idx="2049">
                  <c:v>102.24299999999999</c:v>
                </c:pt>
                <c:pt idx="2050">
                  <c:v>102.52200000000001</c:v>
                </c:pt>
                <c:pt idx="2051">
                  <c:v>102.54</c:v>
                </c:pt>
                <c:pt idx="2052">
                  <c:v>102.071</c:v>
                </c:pt>
                <c:pt idx="2053">
                  <c:v>102.386</c:v>
                </c:pt>
                <c:pt idx="2054">
                  <c:v>102.90300000000001</c:v>
                </c:pt>
                <c:pt idx="2055">
                  <c:v>102.69199999999999</c:v>
                </c:pt>
                <c:pt idx="2056">
                  <c:v>102.492</c:v>
                </c:pt>
                <c:pt idx="2057">
                  <c:v>102.905</c:v>
                </c:pt>
                <c:pt idx="2058">
                  <c:v>103.342</c:v>
                </c:pt>
                <c:pt idx="2059">
                  <c:v>102.91200000000001</c:v>
                </c:pt>
                <c:pt idx="2060">
                  <c:v>102.988</c:v>
                </c:pt>
                <c:pt idx="2061">
                  <c:v>103.039</c:v>
                </c:pt>
                <c:pt idx="2062">
                  <c:v>103.373</c:v>
                </c:pt>
                <c:pt idx="2063">
                  <c:v>103.166</c:v>
                </c:pt>
                <c:pt idx="2064">
                  <c:v>102.27200000000001</c:v>
                </c:pt>
                <c:pt idx="2065">
                  <c:v>101.97199999999999</c:v>
                </c:pt>
                <c:pt idx="2066">
                  <c:v>101.732</c:v>
                </c:pt>
                <c:pt idx="2067">
                  <c:v>100.521</c:v>
                </c:pt>
                <c:pt idx="2068">
                  <c:v>99.77</c:v>
                </c:pt>
                <c:pt idx="2069">
                  <c:v>99.914000000000001</c:v>
                </c:pt>
                <c:pt idx="2070">
                  <c:v>99.841999999999999</c:v>
                </c:pt>
                <c:pt idx="2071">
                  <c:v>99.941000000000003</c:v>
                </c:pt>
                <c:pt idx="2072">
                  <c:v>100.28100000000001</c:v>
                </c:pt>
                <c:pt idx="2073">
                  <c:v>100.88</c:v>
                </c:pt>
                <c:pt idx="2074">
                  <c:v>101.071</c:v>
                </c:pt>
                <c:pt idx="2075">
                  <c:v>101.346</c:v>
                </c:pt>
                <c:pt idx="2076">
                  <c:v>101.349</c:v>
                </c:pt>
                <c:pt idx="2077">
                  <c:v>100.887</c:v>
                </c:pt>
                <c:pt idx="2078">
                  <c:v>101.773</c:v>
                </c:pt>
                <c:pt idx="2079">
                  <c:v>101.622</c:v>
                </c:pt>
                <c:pt idx="2080">
                  <c:v>101.855</c:v>
                </c:pt>
                <c:pt idx="2081">
                  <c:v>102.303</c:v>
                </c:pt>
                <c:pt idx="2082">
                  <c:v>102.59</c:v>
                </c:pt>
                <c:pt idx="2083">
                  <c:v>102.542</c:v>
                </c:pt>
                <c:pt idx="2084">
                  <c:v>102.017</c:v>
                </c:pt>
                <c:pt idx="2085">
                  <c:v>102.047</c:v>
                </c:pt>
                <c:pt idx="2086">
                  <c:v>102.52800000000001</c:v>
                </c:pt>
                <c:pt idx="2087">
                  <c:v>102.49</c:v>
                </c:pt>
                <c:pt idx="2088">
                  <c:v>102.524</c:v>
                </c:pt>
                <c:pt idx="2089">
                  <c:v>102.842</c:v>
                </c:pt>
                <c:pt idx="2090">
                  <c:v>103.19</c:v>
                </c:pt>
                <c:pt idx="2091">
                  <c:v>103.209</c:v>
                </c:pt>
                <c:pt idx="2092">
                  <c:v>103.431</c:v>
                </c:pt>
                <c:pt idx="2093">
                  <c:v>103.572</c:v>
                </c:pt>
                <c:pt idx="2094">
                  <c:v>103.375</c:v>
                </c:pt>
                <c:pt idx="2095">
                  <c:v>103.3</c:v>
                </c:pt>
                <c:pt idx="2096">
                  <c:v>103.563</c:v>
                </c:pt>
                <c:pt idx="2097">
                  <c:v>103.419</c:v>
                </c:pt>
                <c:pt idx="2098">
                  <c:v>103.982</c:v>
                </c:pt>
                <c:pt idx="2099">
                  <c:v>104.077</c:v>
                </c:pt>
                <c:pt idx="2100">
                  <c:v>104.05800000000001</c:v>
                </c:pt>
                <c:pt idx="2101">
                  <c:v>103.53100000000001</c:v>
                </c:pt>
                <c:pt idx="2102">
                  <c:v>103.157</c:v>
                </c:pt>
                <c:pt idx="2103">
                  <c:v>103.619</c:v>
                </c:pt>
                <c:pt idx="2104">
                  <c:v>104.236</c:v>
                </c:pt>
                <c:pt idx="2105">
                  <c:v>104.236</c:v>
                </c:pt>
                <c:pt idx="2106">
                  <c:v>104.807</c:v>
                </c:pt>
                <c:pt idx="2107">
                  <c:v>104.861</c:v>
                </c:pt>
                <c:pt idx="2108">
                  <c:v>105.059</c:v>
                </c:pt>
                <c:pt idx="2109">
                  <c:v>105.09</c:v>
                </c:pt>
                <c:pt idx="2110">
                  <c:v>104.569</c:v>
                </c:pt>
                <c:pt idx="2111">
                  <c:v>104.711</c:v>
                </c:pt>
                <c:pt idx="2112">
                  <c:v>104.76600000000001</c:v>
                </c:pt>
                <c:pt idx="2113">
                  <c:v>105.405</c:v>
                </c:pt>
                <c:pt idx="2114">
                  <c:v>105.322</c:v>
                </c:pt>
                <c:pt idx="2115">
                  <c:v>105.202</c:v>
                </c:pt>
                <c:pt idx="2116">
                  <c:v>105.133</c:v>
                </c:pt>
                <c:pt idx="2117">
                  <c:v>105.328</c:v>
                </c:pt>
                <c:pt idx="2118">
                  <c:v>105.363</c:v>
                </c:pt>
                <c:pt idx="2119">
                  <c:v>105.583</c:v>
                </c:pt>
                <c:pt idx="2120">
                  <c:v>105.998</c:v>
                </c:pt>
                <c:pt idx="2121">
                  <c:v>106.23099999999999</c:v>
                </c:pt>
                <c:pt idx="2122">
                  <c:v>106.666</c:v>
                </c:pt>
                <c:pt idx="2123">
                  <c:v>106.224</c:v>
                </c:pt>
                <c:pt idx="2124">
                  <c:v>106.17400000000001</c:v>
                </c:pt>
                <c:pt idx="2125">
                  <c:v>106.904</c:v>
                </c:pt>
                <c:pt idx="2126">
                  <c:v>107</c:v>
                </c:pt>
                <c:pt idx="2127">
                  <c:v>106.79900000000001</c:v>
                </c:pt>
                <c:pt idx="2128">
                  <c:v>106.33199999999999</c:v>
                </c:pt>
                <c:pt idx="2129">
                  <c:v>106.044</c:v>
                </c:pt>
                <c:pt idx="2130">
                  <c:v>106.083</c:v>
                </c:pt>
                <c:pt idx="2131">
                  <c:v>105.825</c:v>
                </c:pt>
                <c:pt idx="2132">
                  <c:v>105.82</c:v>
                </c:pt>
                <c:pt idx="2133">
                  <c:v>106.599</c:v>
                </c:pt>
                <c:pt idx="2134">
                  <c:v>106.648</c:v>
                </c:pt>
                <c:pt idx="2135">
                  <c:v>106.24299999999999</c:v>
                </c:pt>
                <c:pt idx="2136">
                  <c:v>106.25</c:v>
                </c:pt>
                <c:pt idx="2137">
                  <c:v>106.565</c:v>
                </c:pt>
                <c:pt idx="2138">
                  <c:v>106.253</c:v>
                </c:pt>
                <c:pt idx="2139">
                  <c:v>106.163</c:v>
                </c:pt>
                <c:pt idx="2140">
                  <c:v>105.536</c:v>
                </c:pt>
                <c:pt idx="2141">
                  <c:v>106.27</c:v>
                </c:pt>
                <c:pt idx="2142">
                  <c:v>106.52800000000001</c:v>
                </c:pt>
                <c:pt idx="2143">
                  <c:v>106.602</c:v>
                </c:pt>
                <c:pt idx="2144">
                  <c:v>106.559</c:v>
                </c:pt>
                <c:pt idx="2145">
                  <c:v>106.12</c:v>
                </c:pt>
                <c:pt idx="2146">
                  <c:v>106.663</c:v>
                </c:pt>
                <c:pt idx="2147">
                  <c:v>106.884</c:v>
                </c:pt>
                <c:pt idx="2148">
                  <c:v>106.124</c:v>
                </c:pt>
                <c:pt idx="2149">
                  <c:v>105.021</c:v>
                </c:pt>
                <c:pt idx="2150">
                  <c:v>105.215</c:v>
                </c:pt>
                <c:pt idx="2151">
                  <c:v>105.542</c:v>
                </c:pt>
                <c:pt idx="2152">
                  <c:v>105.593</c:v>
                </c:pt>
                <c:pt idx="2153">
                  <c:v>105.91</c:v>
                </c:pt>
                <c:pt idx="2154">
                  <c:v>105.861</c:v>
                </c:pt>
                <c:pt idx="2155">
                  <c:v>105.631</c:v>
                </c:pt>
                <c:pt idx="2156">
                  <c:v>104.053</c:v>
                </c:pt>
                <c:pt idx="2157">
                  <c:v>104.39400000000001</c:v>
                </c:pt>
                <c:pt idx="2158">
                  <c:v>104.349</c:v>
                </c:pt>
                <c:pt idx="2159">
                  <c:v>103.917</c:v>
                </c:pt>
                <c:pt idx="2160">
                  <c:v>103.438</c:v>
                </c:pt>
                <c:pt idx="2161">
                  <c:v>103.565</c:v>
                </c:pt>
                <c:pt idx="2162">
                  <c:v>103.92</c:v>
                </c:pt>
                <c:pt idx="2163">
                  <c:v>103.92</c:v>
                </c:pt>
                <c:pt idx="2164">
                  <c:v>103.40300000000001</c:v>
                </c:pt>
                <c:pt idx="2165">
                  <c:v>103.199</c:v>
                </c:pt>
                <c:pt idx="2166">
                  <c:v>102.746</c:v>
                </c:pt>
                <c:pt idx="2167">
                  <c:v>102.765</c:v>
                </c:pt>
                <c:pt idx="2168">
                  <c:v>103.497</c:v>
                </c:pt>
                <c:pt idx="2169">
                  <c:v>103.268</c:v>
                </c:pt>
                <c:pt idx="2170">
                  <c:v>103.712</c:v>
                </c:pt>
                <c:pt idx="2171">
                  <c:v>104.05</c:v>
                </c:pt>
                <c:pt idx="2172">
                  <c:v>104.15300000000001</c:v>
                </c:pt>
                <c:pt idx="2173">
                  <c:v>103.541</c:v>
                </c:pt>
                <c:pt idx="2174">
                  <c:v>104.01</c:v>
                </c:pt>
                <c:pt idx="2175">
                  <c:v>104.095</c:v>
                </c:pt>
                <c:pt idx="2176">
                  <c:v>103.86499999999999</c:v>
                </c:pt>
                <c:pt idx="2177">
                  <c:v>102.869</c:v>
                </c:pt>
                <c:pt idx="2178">
                  <c:v>101.956</c:v>
                </c:pt>
                <c:pt idx="2179">
                  <c:v>102.55</c:v>
                </c:pt>
                <c:pt idx="2180">
                  <c:v>102.56100000000001</c:v>
                </c:pt>
                <c:pt idx="2181">
                  <c:v>102.167</c:v>
                </c:pt>
                <c:pt idx="2182">
                  <c:v>102.408</c:v>
                </c:pt>
                <c:pt idx="2183">
                  <c:v>101.843</c:v>
                </c:pt>
                <c:pt idx="2184">
                  <c:v>101.69799999999999</c:v>
                </c:pt>
                <c:pt idx="2185">
                  <c:v>101.69799999999999</c:v>
                </c:pt>
                <c:pt idx="2186">
                  <c:v>101.46599999999999</c:v>
                </c:pt>
                <c:pt idx="2187">
                  <c:v>100.986</c:v>
                </c:pt>
                <c:pt idx="2188">
                  <c:v>101.229</c:v>
                </c:pt>
                <c:pt idx="2189">
                  <c:v>101.333</c:v>
                </c:pt>
                <c:pt idx="2190">
                  <c:v>102.2</c:v>
                </c:pt>
                <c:pt idx="2191">
                  <c:v>102.494</c:v>
                </c:pt>
                <c:pt idx="2192">
                  <c:v>102.422</c:v>
                </c:pt>
                <c:pt idx="2193">
                  <c:v>102.41200000000001</c:v>
                </c:pt>
                <c:pt idx="2194">
                  <c:v>102.209</c:v>
                </c:pt>
                <c:pt idx="2195">
                  <c:v>102.57</c:v>
                </c:pt>
                <c:pt idx="2196">
                  <c:v>102.36199999999999</c:v>
                </c:pt>
                <c:pt idx="2197">
                  <c:v>102.291</c:v>
                </c:pt>
                <c:pt idx="2198">
                  <c:v>102.404</c:v>
                </c:pt>
                <c:pt idx="2199">
                  <c:v>102.404</c:v>
                </c:pt>
                <c:pt idx="2200">
                  <c:v>103.357</c:v>
                </c:pt>
                <c:pt idx="2201">
                  <c:v>103.45</c:v>
                </c:pt>
                <c:pt idx="2202">
                  <c:v>103.536</c:v>
                </c:pt>
                <c:pt idx="2203">
                  <c:v>103.288</c:v>
                </c:pt>
                <c:pt idx="2204">
                  <c:v>103.331</c:v>
                </c:pt>
                <c:pt idx="2205">
                  <c:v>103.617</c:v>
                </c:pt>
                <c:pt idx="2206">
                  <c:v>103.236</c:v>
                </c:pt>
                <c:pt idx="2207">
                  <c:v>103.574</c:v>
                </c:pt>
                <c:pt idx="2208">
                  <c:v>103.70600128173828</c:v>
                </c:pt>
                <c:pt idx="2209">
                  <c:v>103.60899999999999</c:v>
                </c:pt>
                <c:pt idx="2210">
                  <c:v>103.39700000000001</c:v>
                </c:pt>
                <c:pt idx="2211">
                  <c:v>103.274</c:v>
                </c:pt>
                <c:pt idx="2212">
                  <c:v>103.048</c:v>
                </c:pt>
                <c:pt idx="2213">
                  <c:v>103.922</c:v>
                </c:pt>
                <c:pt idx="2214">
                  <c:v>104.452</c:v>
                </c:pt>
                <c:pt idx="2215">
                  <c:v>104.21299999999999</c:v>
                </c:pt>
                <c:pt idx="2216">
                  <c:v>104.057</c:v>
                </c:pt>
                <c:pt idx="2217">
                  <c:v>104.29600000000001</c:v>
                </c:pt>
                <c:pt idx="2218">
                  <c:v>104.27500000000001</c:v>
                </c:pt>
                <c:pt idx="2219">
                  <c:v>104.291</c:v>
                </c:pt>
                <c:pt idx="2220">
                  <c:v>104.07899999999999</c:v>
                </c:pt>
                <c:pt idx="2221">
                  <c:v>104.006</c:v>
                </c:pt>
                <c:pt idx="2222">
                  <c:v>103.95699999999999</c:v>
                </c:pt>
                <c:pt idx="2223">
                  <c:v>103.93600000000001</c:v>
                </c:pt>
                <c:pt idx="2224">
                  <c:v>103.827</c:v>
                </c:pt>
                <c:pt idx="2225">
                  <c:v>103.82899999999999</c:v>
                </c:pt>
                <c:pt idx="2226">
                  <c:v>103.97499999999999</c:v>
                </c:pt>
                <c:pt idx="2227">
                  <c:v>104.15600000000001</c:v>
                </c:pt>
                <c:pt idx="2228">
                  <c:v>103.861</c:v>
                </c:pt>
                <c:pt idx="2229">
                  <c:v>103.83199999999999</c:v>
                </c:pt>
                <c:pt idx="2230">
                  <c:v>103.798</c:v>
                </c:pt>
                <c:pt idx="2231">
                  <c:v>103.369</c:v>
                </c:pt>
                <c:pt idx="2232">
                  <c:v>102.82299999999999</c:v>
                </c:pt>
                <c:pt idx="2233">
                  <c:v>102.712</c:v>
                </c:pt>
                <c:pt idx="2234">
                  <c:v>102.869</c:v>
                </c:pt>
                <c:pt idx="2235">
                  <c:v>102.95699999999999</c:v>
                </c:pt>
                <c:pt idx="2236">
                  <c:v>102.789</c:v>
                </c:pt>
                <c:pt idx="2237">
                  <c:v>103.36</c:v>
                </c:pt>
                <c:pt idx="2238">
                  <c:v>103.432</c:v>
                </c:pt>
                <c:pt idx="2239">
                  <c:v>103.57899999999999</c:v>
                </c:pt>
                <c:pt idx="2240">
                  <c:v>103.818</c:v>
                </c:pt>
                <c:pt idx="2241">
                  <c:v>103.389</c:v>
                </c:pt>
                <c:pt idx="2242">
                  <c:v>104.00700000000001</c:v>
                </c:pt>
                <c:pt idx="2243">
                  <c:v>104.43</c:v>
                </c:pt>
                <c:pt idx="2244">
                  <c:v>104.224</c:v>
                </c:pt>
                <c:pt idx="2245">
                  <c:v>104.298</c:v>
                </c:pt>
                <c:pt idx="2246">
                  <c:v>104.348</c:v>
                </c:pt>
                <c:pt idx="2247">
                  <c:v>104.54600000000001</c:v>
                </c:pt>
                <c:pt idx="2248">
                  <c:v>104.61900329589844</c:v>
                </c:pt>
                <c:pt idx="2249">
                  <c:v>105.01900000000001</c:v>
                </c:pt>
                <c:pt idx="2250">
                  <c:v>104.816</c:v>
                </c:pt>
                <c:pt idx="2251">
                  <c:v>104.249</c:v>
                </c:pt>
                <c:pt idx="2252">
                  <c:v>104.121</c:v>
                </c:pt>
                <c:pt idx="2253">
                  <c:v>104.298</c:v>
                </c:pt>
                <c:pt idx="2254">
                  <c:v>104.14</c:v>
                </c:pt>
                <c:pt idx="2255">
                  <c:v>104.148</c:v>
                </c:pt>
                <c:pt idx="2256">
                  <c:v>105.245</c:v>
                </c:pt>
                <c:pt idx="2257">
                  <c:v>105.282</c:v>
                </c:pt>
                <c:pt idx="2258">
                  <c:v>106.038</c:v>
                </c:pt>
                <c:pt idx="2259">
                  <c:v>106.208</c:v>
                </c:pt>
                <c:pt idx="2260">
                  <c:v>106.25700000000001</c:v>
                </c:pt>
                <c:pt idx="2261">
                  <c:v>105.95099999999999</c:v>
                </c:pt>
                <c:pt idx="2262">
                  <c:v>105.78800201416016</c:v>
                </c:pt>
                <c:pt idx="2263">
                  <c:v>106.11799621582031</c:v>
                </c:pt>
                <c:pt idx="2264">
                  <c:v>106.077</c:v>
                </c:pt>
                <c:pt idx="2265">
                  <c:v>105.675</c:v>
                </c:pt>
                <c:pt idx="2266">
                  <c:v>105.857</c:v>
                </c:pt>
                <c:pt idx="2267">
                  <c:v>105.598</c:v>
                </c:pt>
                <c:pt idx="2268">
                  <c:v>105.938</c:v>
                </c:pt>
                <c:pt idx="2269">
                  <c:v>105.57899999999999</c:v>
                </c:pt>
                <c:pt idx="2270">
                  <c:v>105.29900000000001</c:v>
                </c:pt>
                <c:pt idx="2271">
                  <c:v>105.03</c:v>
                </c:pt>
                <c:pt idx="2272">
                  <c:v>105.03</c:v>
                </c:pt>
                <c:pt idx="2273">
                  <c:v>105.051</c:v>
                </c:pt>
                <c:pt idx="2274">
                  <c:v>105.41200000000001</c:v>
                </c:pt>
                <c:pt idx="2275">
                  <c:v>105.54600000000001</c:v>
                </c:pt>
                <c:pt idx="2276">
                  <c:v>105.227</c:v>
                </c:pt>
                <c:pt idx="2277">
                  <c:v>105.301</c:v>
                </c:pt>
                <c:pt idx="2278">
                  <c:v>105.218</c:v>
                </c:pt>
                <c:pt idx="2279">
                  <c:v>105.01300000000001</c:v>
                </c:pt>
                <c:pt idx="2280">
                  <c:v>104.345</c:v>
                </c:pt>
                <c:pt idx="2281">
                  <c:v>104.462</c:v>
                </c:pt>
                <c:pt idx="2282">
                  <c:v>104.44499999999999</c:v>
                </c:pt>
                <c:pt idx="2283">
                  <c:v>104.565</c:v>
                </c:pt>
                <c:pt idx="2284">
                  <c:v>104.661</c:v>
                </c:pt>
                <c:pt idx="2285">
                  <c:v>104.93300000000001</c:v>
                </c:pt>
                <c:pt idx="2286">
                  <c:v>105.108</c:v>
                </c:pt>
                <c:pt idx="2287">
                  <c:v>104.724</c:v>
                </c:pt>
                <c:pt idx="2288">
                  <c:v>104.595</c:v>
                </c:pt>
                <c:pt idx="2289">
                  <c:v>104.614</c:v>
                </c:pt>
                <c:pt idx="2290">
                  <c:v>105.122</c:v>
                </c:pt>
                <c:pt idx="2291">
                  <c:v>104.71599999999999</c:v>
                </c:pt>
                <c:pt idx="2292">
                  <c:v>104.67100000000001</c:v>
                </c:pt>
                <c:pt idx="2293">
                  <c:v>104.14</c:v>
                </c:pt>
                <c:pt idx="2294">
                  <c:v>104.11</c:v>
                </c:pt>
                <c:pt idx="2295">
                  <c:v>104.268</c:v>
                </c:pt>
                <c:pt idx="2296">
                  <c:v>104.102</c:v>
                </c:pt>
                <c:pt idx="2297">
                  <c:v>104.88500000000001</c:v>
                </c:pt>
                <c:pt idx="2298">
                  <c:v>105.15</c:v>
                </c:pt>
                <c:pt idx="2299">
                  <c:v>105.23</c:v>
                </c:pt>
                <c:pt idx="2300">
                  <c:v>104.645</c:v>
                </c:pt>
                <c:pt idx="2301">
                  <c:v>105.196</c:v>
                </c:pt>
                <c:pt idx="2302">
                  <c:v>105.55</c:v>
                </c:pt>
                <c:pt idx="2303">
                  <c:v>105.32</c:v>
                </c:pt>
                <c:pt idx="2304">
                  <c:v>105.256</c:v>
                </c:pt>
                <c:pt idx="2305">
                  <c:v>105.254</c:v>
                </c:pt>
                <c:pt idx="2306">
                  <c:v>105.58799999999999</c:v>
                </c:pt>
                <c:pt idx="2307">
                  <c:v>105.79600000000001</c:v>
                </c:pt>
                <c:pt idx="2308">
                  <c:v>105.473</c:v>
                </c:pt>
                <c:pt idx="2309">
                  <c:v>105.607</c:v>
                </c:pt>
                <c:pt idx="2310">
                  <c:v>106.05200000000001</c:v>
                </c:pt>
                <c:pt idx="2311">
                  <c:v>105.90600000000001</c:v>
                </c:pt>
                <c:pt idx="2312">
                  <c:v>105.866</c:v>
                </c:pt>
                <c:pt idx="2313">
                  <c:v>105.901</c:v>
                </c:pt>
                <c:pt idx="2314">
                  <c:v>105.72199999999999</c:v>
                </c:pt>
                <c:pt idx="2315">
                  <c:v>105.40300000000001</c:v>
                </c:pt>
                <c:pt idx="2316">
                  <c:v>105.13</c:v>
                </c:pt>
                <c:pt idx="2317">
                  <c:v>104.875</c:v>
                </c:pt>
                <c:pt idx="2318">
                  <c:v>105</c:v>
                </c:pt>
                <c:pt idx="2319">
                  <c:v>105.129</c:v>
                </c:pt>
                <c:pt idx="2320">
                  <c:v>105.048</c:v>
                </c:pt>
                <c:pt idx="2321">
                  <c:v>104.44</c:v>
                </c:pt>
                <c:pt idx="2322">
                  <c:v>104.093</c:v>
                </c:pt>
                <c:pt idx="2323">
                  <c:v>104.18899999999999</c:v>
                </c:pt>
                <c:pt idx="2324">
                  <c:v>104.27</c:v>
                </c:pt>
                <c:pt idx="2325">
                  <c:v>103.748</c:v>
                </c:pt>
                <c:pt idx="2326">
                  <c:v>104.173</c:v>
                </c:pt>
                <c:pt idx="2327">
                  <c:v>104.396</c:v>
                </c:pt>
                <c:pt idx="2328">
                  <c:v>104.31399999999999</c:v>
                </c:pt>
                <c:pt idx="2329">
                  <c:v>104.45</c:v>
                </c:pt>
                <c:pt idx="2330">
                  <c:v>104.39100000000001</c:v>
                </c:pt>
                <c:pt idx="2331">
                  <c:v>104.355</c:v>
                </c:pt>
                <c:pt idx="2332">
                  <c:v>104.316</c:v>
                </c:pt>
                <c:pt idx="2333">
                  <c:v>104.56399999999999</c:v>
                </c:pt>
                <c:pt idx="2334">
                  <c:v>104.554</c:v>
                </c:pt>
                <c:pt idx="2335">
                  <c:v>104.096</c:v>
                </c:pt>
                <c:pt idx="2336">
                  <c:v>104.42100000000001</c:v>
                </c:pt>
                <c:pt idx="2337">
                  <c:v>103.208</c:v>
                </c:pt>
                <c:pt idx="2338">
                  <c:v>102.68899999999999</c:v>
                </c:pt>
                <c:pt idx="2339">
                  <c:v>102.96899999999999</c:v>
                </c:pt>
                <c:pt idx="2340">
                  <c:v>103.197</c:v>
                </c:pt>
                <c:pt idx="2341">
                  <c:v>103.209</c:v>
                </c:pt>
                <c:pt idx="2342">
                  <c:v>103.13500000000001</c:v>
                </c:pt>
                <c:pt idx="2343">
                  <c:v>103.139</c:v>
                </c:pt>
                <c:pt idx="2344">
                  <c:v>102.559</c:v>
                </c:pt>
                <c:pt idx="2345">
                  <c:v>102.568</c:v>
                </c:pt>
                <c:pt idx="2346">
                  <c:v>102.977</c:v>
                </c:pt>
                <c:pt idx="2347">
                  <c:v>102.46299999999999</c:v>
                </c:pt>
                <c:pt idx="2348">
                  <c:v>101.886</c:v>
                </c:pt>
                <c:pt idx="2349">
                  <c:v>101.441</c:v>
                </c:pt>
                <c:pt idx="2350">
                  <c:v>101.039</c:v>
                </c:pt>
                <c:pt idx="2351">
                  <c:v>101.508</c:v>
                </c:pt>
                <c:pt idx="2352">
                  <c:v>100.718</c:v>
                </c:pt>
                <c:pt idx="2353">
                  <c:v>100.851</c:v>
                </c:pt>
                <c:pt idx="2354">
                  <c:v>100.55200000000001</c:v>
                </c:pt>
                <c:pt idx="2355">
                  <c:v>101.09399999999999</c:v>
                </c:pt>
                <c:pt idx="2356">
                  <c:v>101.343</c:v>
                </c:pt>
                <c:pt idx="2357">
                  <c:v>101.69799999999999</c:v>
                </c:pt>
                <c:pt idx="2358">
                  <c:v>101.358</c:v>
                </c:pt>
                <c:pt idx="2359">
                  <c:v>101.107</c:v>
                </c:pt>
                <c:pt idx="2360">
                  <c:v>101.17700000000001</c:v>
                </c:pt>
                <c:pt idx="2361">
                  <c:v>101.55200000000001</c:v>
                </c:pt>
                <c:pt idx="2362">
                  <c:v>101.63</c:v>
                </c:pt>
                <c:pt idx="2363">
                  <c:v>101.684</c:v>
                </c:pt>
                <c:pt idx="2364">
                  <c:v>101.366</c:v>
                </c:pt>
                <c:pt idx="2365">
                  <c:v>101.114</c:v>
                </c:pt>
                <c:pt idx="2366">
                  <c:v>100.76300000000001</c:v>
                </c:pt>
                <c:pt idx="2367">
                  <c:v>100.89400000000001</c:v>
                </c:pt>
                <c:pt idx="2368">
                  <c:v>100.596</c:v>
                </c:pt>
                <c:pt idx="2369">
                  <c:v>100.614</c:v>
                </c:pt>
                <c:pt idx="2370">
                  <c:v>100.723</c:v>
                </c:pt>
                <c:pt idx="2371">
                  <c:v>100.851</c:v>
                </c:pt>
                <c:pt idx="2372">
                  <c:v>100.46599999999999</c:v>
                </c:pt>
                <c:pt idx="2373">
                  <c:v>100.91200000000001</c:v>
                </c:pt>
                <c:pt idx="2374">
                  <c:v>100.562</c:v>
                </c:pt>
                <c:pt idx="2375">
                  <c:v>100.381</c:v>
                </c:pt>
                <c:pt idx="2376">
                  <c:v>100.779</c:v>
                </c:pt>
                <c:pt idx="2377">
                  <c:v>101.194</c:v>
                </c:pt>
                <c:pt idx="2378">
                  <c:v>101.67700000000001</c:v>
                </c:pt>
                <c:pt idx="2379">
                  <c:v>101.989</c:v>
                </c:pt>
                <c:pt idx="2380">
                  <c:v>102.52</c:v>
                </c:pt>
                <c:pt idx="2381">
                  <c:v>102.53700000000001</c:v>
                </c:pt>
                <c:pt idx="2382">
                  <c:v>102.54900000000001</c:v>
                </c:pt>
                <c:pt idx="2383">
                  <c:v>102.928</c:v>
                </c:pt>
                <c:pt idx="2384">
                  <c:v>102.988</c:v>
                </c:pt>
                <c:pt idx="2385">
                  <c:v>102.89</c:v>
                </c:pt>
                <c:pt idx="2386">
                  <c:v>103.298</c:v>
                </c:pt>
                <c:pt idx="2387">
                  <c:v>103.261</c:v>
                </c:pt>
                <c:pt idx="2388">
                  <c:v>103.59</c:v>
                </c:pt>
                <c:pt idx="2389">
                  <c:v>103.825</c:v>
                </c:pt>
                <c:pt idx="2390">
                  <c:v>103.49299999999999</c:v>
                </c:pt>
                <c:pt idx="2391">
                  <c:v>104.012</c:v>
                </c:pt>
                <c:pt idx="2392">
                  <c:v>104.075</c:v>
                </c:pt>
                <c:pt idx="2393">
                  <c:v>104.431</c:v>
                </c:pt>
                <c:pt idx="2394">
                  <c:v>104.05800000000001</c:v>
                </c:pt>
                <c:pt idx="2395">
                  <c:v>104.25700000000001</c:v>
                </c:pt>
                <c:pt idx="2396">
                  <c:v>104.316</c:v>
                </c:pt>
                <c:pt idx="2397">
                  <c:v>104.316</c:v>
                </c:pt>
                <c:pt idx="2398">
                  <c:v>103.994</c:v>
                </c:pt>
                <c:pt idx="2399">
                  <c:v>103.976</c:v>
                </c:pt>
                <c:pt idx="2400">
                  <c:v>104.282</c:v>
                </c:pt>
                <c:pt idx="2401">
                  <c:v>103.88500000000001</c:v>
                </c:pt>
                <c:pt idx="2402">
                  <c:v>103.423</c:v>
                </c:pt>
                <c:pt idx="2403">
                  <c:v>105.08799999999999</c:v>
                </c:pt>
                <c:pt idx="2404">
                  <c:v>104.508</c:v>
                </c:pt>
                <c:pt idx="2405">
                  <c:v>104.997</c:v>
                </c:pt>
                <c:pt idx="2406">
                  <c:v>105.54300000000001</c:v>
                </c:pt>
                <c:pt idx="2407">
                  <c:v>106.024</c:v>
                </c:pt>
                <c:pt idx="2408">
                  <c:v>106.48099999999999</c:v>
                </c:pt>
                <c:pt idx="2409">
                  <c:v>106.673</c:v>
                </c:pt>
                <c:pt idx="2410">
                  <c:v>106.687</c:v>
                </c:pt>
                <c:pt idx="2411">
                  <c:v>106.27500000000001</c:v>
                </c:pt>
                <c:pt idx="2412">
                  <c:v>106.206</c:v>
                </c:pt>
                <c:pt idx="2413">
                  <c:v>106.68</c:v>
                </c:pt>
                <c:pt idx="2414">
                  <c:v>106.97199999999999</c:v>
                </c:pt>
                <c:pt idx="2415">
                  <c:v>107.554</c:v>
                </c:pt>
                <c:pt idx="2416">
                  <c:v>106.81699999999999</c:v>
                </c:pt>
                <c:pt idx="2417">
                  <c:v>107.01300000000001</c:v>
                </c:pt>
                <c:pt idx="2418">
                  <c:v>106.084</c:v>
                </c:pt>
                <c:pt idx="2419">
                  <c:v>106.048</c:v>
                </c:pt>
                <c:pt idx="2420">
                  <c:v>105.73699999999999</c:v>
                </c:pt>
                <c:pt idx="2421">
                  <c:v>106.446</c:v>
                </c:pt>
                <c:pt idx="2422">
                  <c:v>106.36499999999999</c:v>
                </c:pt>
                <c:pt idx="2423">
                  <c:v>106.321</c:v>
                </c:pt>
                <c:pt idx="2424">
                  <c:v>105.714</c:v>
                </c:pt>
                <c:pt idx="2425">
                  <c:v>106.05500000000001</c:v>
                </c:pt>
                <c:pt idx="2426">
                  <c:v>106.145</c:v>
                </c:pt>
                <c:pt idx="2427">
                  <c:v>106.399</c:v>
                </c:pt>
                <c:pt idx="2428">
                  <c:v>106.71</c:v>
                </c:pt>
                <c:pt idx="2429">
                  <c:v>106.956</c:v>
                </c:pt>
                <c:pt idx="2430">
                  <c:v>107.003</c:v>
                </c:pt>
                <c:pt idx="2431">
                  <c:v>106.858</c:v>
                </c:pt>
                <c:pt idx="2432">
                  <c:v>106.956</c:v>
                </c:pt>
                <c:pt idx="2433">
                  <c:v>108.027</c:v>
                </c:pt>
                <c:pt idx="2434">
                  <c:v>108.408</c:v>
                </c:pt>
                <c:pt idx="2435">
                  <c:v>107.621</c:v>
                </c:pt>
                <c:pt idx="2436">
                  <c:v>108.03700000000001</c:v>
                </c:pt>
                <c:pt idx="2437">
                  <c:v>108.25700000000001</c:v>
                </c:pt>
                <c:pt idx="2438">
                  <c:v>108.25700000000001</c:v>
                </c:pt>
                <c:pt idx="2439">
                  <c:v>108.129</c:v>
                </c:pt>
                <c:pt idx="2440">
                  <c:v>107.998</c:v>
                </c:pt>
                <c:pt idx="2441">
                  <c:v>108.13</c:v>
                </c:pt>
                <c:pt idx="2442">
                  <c:v>108.48699999999999</c:v>
                </c:pt>
                <c:pt idx="2443">
                  <c:v>109.39400000000001</c:v>
                </c:pt>
                <c:pt idx="2444">
                  <c:v>108.952</c:v>
                </c:pt>
                <c:pt idx="2445">
                  <c:v>108.25700000000001</c:v>
                </c:pt>
                <c:pt idx="2446">
                  <c:v>108.542</c:v>
                </c:pt>
                <c:pt idx="2447">
                  <c:v>109.09</c:v>
                </c:pt>
                <c:pt idx="2448">
                  <c:v>109.179</c:v>
                </c:pt>
                <c:pt idx="2449">
                  <c:v>109.65</c:v>
                </c:pt>
                <c:pt idx="2450">
                  <c:v>109.956</c:v>
                </c:pt>
                <c:pt idx="2451">
                  <c:v>109.273</c:v>
                </c:pt>
                <c:pt idx="2452">
                  <c:v>109.09</c:v>
                </c:pt>
                <c:pt idx="2453">
                  <c:v>108.95699999999999</c:v>
                </c:pt>
                <c:pt idx="2454">
                  <c:v>109.34699999999999</c:v>
                </c:pt>
                <c:pt idx="2455">
                  <c:v>109.34699999999999</c:v>
                </c:pt>
                <c:pt idx="2456">
                  <c:v>108.062</c:v>
                </c:pt>
                <c:pt idx="2457">
                  <c:v>108.167</c:v>
                </c:pt>
                <c:pt idx="2458">
                  <c:v>108.047</c:v>
                </c:pt>
                <c:pt idx="2459">
                  <c:v>107.443</c:v>
                </c:pt>
                <c:pt idx="2460">
                  <c:v>108.99</c:v>
                </c:pt>
                <c:pt idx="2461">
                  <c:v>107.96</c:v>
                </c:pt>
                <c:pt idx="2462">
                  <c:v>107.57899999999999</c:v>
                </c:pt>
                <c:pt idx="2463">
                  <c:v>107.68899999999999</c:v>
                </c:pt>
                <c:pt idx="2464">
                  <c:v>108.04</c:v>
                </c:pt>
                <c:pt idx="2465">
                  <c:v>108.319</c:v>
                </c:pt>
                <c:pt idx="2466">
                  <c:v>107.96299999999999</c:v>
                </c:pt>
                <c:pt idx="2467">
                  <c:v>107.938</c:v>
                </c:pt>
                <c:pt idx="2468">
                  <c:v>107.313</c:v>
                </c:pt>
                <c:pt idx="2469">
                  <c:v>106.71</c:v>
                </c:pt>
                <c:pt idx="2470">
                  <c:v>106.575</c:v>
                </c:pt>
                <c:pt idx="2471">
                  <c:v>107.054</c:v>
                </c:pt>
                <c:pt idx="2472">
                  <c:v>107.173</c:v>
                </c:pt>
                <c:pt idx="2473">
                  <c:v>106.372</c:v>
                </c:pt>
                <c:pt idx="2474">
                  <c:v>106.61199999999999</c:v>
                </c:pt>
                <c:pt idx="2475">
                  <c:v>106.596</c:v>
                </c:pt>
                <c:pt idx="2476">
                  <c:v>106.30800000000001</c:v>
                </c:pt>
                <c:pt idx="2477">
                  <c:v>106.416</c:v>
                </c:pt>
                <c:pt idx="2478">
                  <c:v>107.244</c:v>
                </c:pt>
                <c:pt idx="2479">
                  <c:v>107.614</c:v>
                </c:pt>
                <c:pt idx="2480">
                  <c:v>106.747</c:v>
                </c:pt>
                <c:pt idx="2481">
                  <c:v>105.74299999999999</c:v>
                </c:pt>
                <c:pt idx="2482">
                  <c:v>104.276</c:v>
                </c:pt>
                <c:pt idx="2483">
                  <c:v>104.062</c:v>
                </c:pt>
                <c:pt idx="2484">
                  <c:v>103.83799999999999</c:v>
                </c:pt>
                <c:pt idx="2485">
                  <c:v>103.9</c:v>
                </c:pt>
                <c:pt idx="2486">
                  <c:v>103.419</c:v>
                </c:pt>
                <c:pt idx="2487">
                  <c:v>103.61199999999999</c:v>
                </c:pt>
                <c:pt idx="2488">
                  <c:v>103.828</c:v>
                </c:pt>
                <c:pt idx="2489">
                  <c:v>103.718</c:v>
                </c:pt>
                <c:pt idx="2490">
                  <c:v>103.37</c:v>
                </c:pt>
                <c:pt idx="2491">
                  <c:v>103.244</c:v>
                </c:pt>
                <c:pt idx="2492">
                  <c:v>103.428</c:v>
                </c:pt>
                <c:pt idx="2493">
                  <c:v>103.851</c:v>
                </c:pt>
                <c:pt idx="2494">
                  <c:v>104.08799999999999</c:v>
                </c:pt>
                <c:pt idx="2495">
                  <c:v>104.262</c:v>
                </c:pt>
                <c:pt idx="2496">
                  <c:v>104.184</c:v>
                </c:pt>
                <c:pt idx="2497">
                  <c:v>104.547</c:v>
                </c:pt>
                <c:pt idx="2498">
                  <c:v>104.33499999999999</c:v>
                </c:pt>
                <c:pt idx="2499">
                  <c:v>104.044</c:v>
                </c:pt>
                <c:pt idx="2500">
                  <c:v>104.21</c:v>
                </c:pt>
                <c:pt idx="2501">
                  <c:v>104.26</c:v>
                </c:pt>
                <c:pt idx="2502">
                  <c:v>103.807</c:v>
                </c:pt>
                <c:pt idx="2503">
                  <c:v>102.072</c:v>
                </c:pt>
                <c:pt idx="2504">
                  <c:v>103.023</c:v>
                </c:pt>
                <c:pt idx="2505">
                  <c:v>103.256</c:v>
                </c:pt>
                <c:pt idx="2506">
                  <c:v>102.955</c:v>
                </c:pt>
                <c:pt idx="2507">
                  <c:v>102.9</c:v>
                </c:pt>
                <c:pt idx="2508">
                  <c:v>100.867</c:v>
                </c:pt>
                <c:pt idx="2509">
                  <c:v>100.102</c:v>
                </c:pt>
                <c:pt idx="2510">
                  <c:v>99.640010000000004</c:v>
                </c:pt>
                <c:pt idx="2511">
                  <c:v>100.215</c:v>
                </c:pt>
                <c:pt idx="2512">
                  <c:v>99.38</c:v>
                </c:pt>
                <c:pt idx="2513">
                  <c:v>99.376009999999994</c:v>
                </c:pt>
                <c:pt idx="2514">
                  <c:v>99.23</c:v>
                </c:pt>
                <c:pt idx="2515">
                  <c:v>98.278009999999995</c:v>
                </c:pt>
                <c:pt idx="2516">
                  <c:v>98.918009999999995</c:v>
                </c:pt>
                <c:pt idx="2517">
                  <c:v>99.843999999999994</c:v>
                </c:pt>
                <c:pt idx="2518">
                  <c:v>99.377009999999999</c:v>
                </c:pt>
                <c:pt idx="2519">
                  <c:v>99.471010000000007</c:v>
                </c:pt>
                <c:pt idx="2520">
                  <c:v>99.01</c:v>
                </c:pt>
                <c:pt idx="2521">
                  <c:v>99.237009999999998</c:v>
                </c:pt>
                <c:pt idx="2522">
                  <c:v>99.831000000000003</c:v>
                </c:pt>
                <c:pt idx="2523">
                  <c:v>99.238010000000003</c:v>
                </c:pt>
                <c:pt idx="2524">
                  <c:v>99.614009999999993</c:v>
                </c:pt>
                <c:pt idx="2525">
                  <c:v>100.64</c:v>
                </c:pt>
                <c:pt idx="2526">
                  <c:v>100.339</c:v>
                </c:pt>
                <c:pt idx="2527">
                  <c:v>101.788</c:v>
                </c:pt>
                <c:pt idx="2528">
                  <c:v>101.003</c:v>
                </c:pt>
                <c:pt idx="2529">
                  <c:v>101.039</c:v>
                </c:pt>
                <c:pt idx="2530">
                  <c:v>100.879</c:v>
                </c:pt>
                <c:pt idx="2531">
                  <c:v>101.092</c:v>
                </c:pt>
                <c:pt idx="2532">
                  <c:v>100.426</c:v>
                </c:pt>
                <c:pt idx="2533">
                  <c:v>100.11799999999999</c:v>
                </c:pt>
                <c:pt idx="2534">
                  <c:v>99.559010000000001</c:v>
                </c:pt>
                <c:pt idx="2535">
                  <c:v>99.960009999999997</c:v>
                </c:pt>
                <c:pt idx="2536">
                  <c:v>99.112009999999998</c:v>
                </c:pt>
                <c:pt idx="2537">
                  <c:v>98.933999999999997</c:v>
                </c:pt>
                <c:pt idx="2538">
                  <c:v>99.521000000000001</c:v>
                </c:pt>
                <c:pt idx="2539">
                  <c:v>99.875010000000003</c:v>
                </c:pt>
                <c:pt idx="2540">
                  <c:v>99.278009999999995</c:v>
                </c:pt>
                <c:pt idx="2541">
                  <c:v>99.328999999999994</c:v>
                </c:pt>
                <c:pt idx="2542">
                  <c:v>98.706000000000003</c:v>
                </c:pt>
                <c:pt idx="2543">
                  <c:v>99.227010000000007</c:v>
                </c:pt>
                <c:pt idx="2544">
                  <c:v>98.787000000000006</c:v>
                </c:pt>
                <c:pt idx="2545">
                  <c:v>98.741</c:v>
                </c:pt>
                <c:pt idx="2546">
                  <c:v>99.19</c:v>
                </c:pt>
                <c:pt idx="2547">
                  <c:v>98.938999999999993</c:v>
                </c:pt>
                <c:pt idx="2548">
                  <c:v>99.098010000000002</c:v>
                </c:pt>
                <c:pt idx="2549">
                  <c:v>98.631</c:v>
                </c:pt>
                <c:pt idx="2550">
                  <c:v>97.921009999999995</c:v>
                </c:pt>
                <c:pt idx="2551">
                  <c:v>98.184010000000001</c:v>
                </c:pt>
                <c:pt idx="2552">
                  <c:v>97.998000000000005</c:v>
                </c:pt>
                <c:pt idx="2553">
                  <c:v>98.820009999999996</c:v>
                </c:pt>
                <c:pt idx="2554">
                  <c:v>98.905010000000004</c:v>
                </c:pt>
                <c:pt idx="2555">
                  <c:v>98.905010000000004</c:v>
                </c:pt>
                <c:pt idx="2556">
                  <c:v>98.707009999999997</c:v>
                </c:pt>
                <c:pt idx="2557">
                  <c:v>98.41601</c:v>
                </c:pt>
                <c:pt idx="2558">
                  <c:v>97.858000000000004</c:v>
                </c:pt>
                <c:pt idx="2559">
                  <c:v>97.679000000000002</c:v>
                </c:pt>
                <c:pt idx="2560">
                  <c:v>97.147000000000006</c:v>
                </c:pt>
                <c:pt idx="2561">
                  <c:v>97.400999999999996</c:v>
                </c:pt>
                <c:pt idx="2562">
                  <c:v>96.875010000000003</c:v>
                </c:pt>
                <c:pt idx="2563">
                  <c:v>96.819010000000006</c:v>
                </c:pt>
                <c:pt idx="2564">
                  <c:v>96.775999999999996</c:v>
                </c:pt>
                <c:pt idx="2565">
                  <c:v>97.180009999999996</c:v>
                </c:pt>
                <c:pt idx="2566">
                  <c:v>97.180009999999996</c:v>
                </c:pt>
                <c:pt idx="2567">
                  <c:v>97.48</c:v>
                </c:pt>
                <c:pt idx="2568">
                  <c:v>97.516009999999994</c:v>
                </c:pt>
                <c:pt idx="2569">
                  <c:v>97.555009999999996</c:v>
                </c:pt>
                <c:pt idx="2570">
                  <c:v>97.652010000000004</c:v>
                </c:pt>
                <c:pt idx="2571">
                  <c:v>97.852999999999994</c:v>
                </c:pt>
                <c:pt idx="2572">
                  <c:v>98.081000000000003</c:v>
                </c:pt>
                <c:pt idx="2573">
                  <c:v>98.616</c:v>
                </c:pt>
                <c:pt idx="2574">
                  <c:v>98.392009999999999</c:v>
                </c:pt>
                <c:pt idx="2575">
                  <c:v>98.733999999999995</c:v>
                </c:pt>
                <c:pt idx="2576">
                  <c:v>98.481999999999999</c:v>
                </c:pt>
                <c:pt idx="2577">
                  <c:v>97.852999999999994</c:v>
                </c:pt>
                <c:pt idx="2578">
                  <c:v>97.392009999999999</c:v>
                </c:pt>
                <c:pt idx="2579">
                  <c:v>97.213999999999999</c:v>
                </c:pt>
                <c:pt idx="2580">
                  <c:v>97.377009999999999</c:v>
                </c:pt>
                <c:pt idx="2581">
                  <c:v>97.644999999999996</c:v>
                </c:pt>
                <c:pt idx="2582">
                  <c:v>98.634</c:v>
                </c:pt>
                <c:pt idx="2583">
                  <c:v>98.885999999999996</c:v>
                </c:pt>
                <c:pt idx="2584">
                  <c:v>99.814999999999998</c:v>
                </c:pt>
                <c:pt idx="2585">
                  <c:v>99.968000000000004</c:v>
                </c:pt>
                <c:pt idx="2586">
                  <c:v>99.141009999999994</c:v>
                </c:pt>
                <c:pt idx="2587">
                  <c:v>98.784000000000006</c:v>
                </c:pt>
                <c:pt idx="2588">
                  <c:v>98.78201</c:v>
                </c:pt>
                <c:pt idx="2589">
                  <c:v>98.177000000000007</c:v>
                </c:pt>
                <c:pt idx="2590">
                  <c:v>98.4</c:v>
                </c:pt>
                <c:pt idx="2591">
                  <c:v>98.180009999999996</c:v>
                </c:pt>
                <c:pt idx="2592">
                  <c:v>98.52</c:v>
                </c:pt>
                <c:pt idx="2593">
                  <c:v>98.097009999999997</c:v>
                </c:pt>
                <c:pt idx="2594">
                  <c:v>97.84</c:v>
                </c:pt>
                <c:pt idx="2595">
                  <c:v>98.254009999999994</c:v>
                </c:pt>
                <c:pt idx="2596">
                  <c:v>97.852010000000007</c:v>
                </c:pt>
                <c:pt idx="2597">
                  <c:v>98.167010000000005</c:v>
                </c:pt>
                <c:pt idx="2598">
                  <c:v>98.265010000000004</c:v>
                </c:pt>
                <c:pt idx="2599">
                  <c:v>98.218000000000004</c:v>
                </c:pt>
                <c:pt idx="2600">
                  <c:v>98.619</c:v>
                </c:pt>
                <c:pt idx="2601">
                  <c:v>97.715999999999994</c:v>
                </c:pt>
                <c:pt idx="2602">
                  <c:v>98.430009999999996</c:v>
                </c:pt>
                <c:pt idx="2603">
                  <c:v>98.225009999999997</c:v>
                </c:pt>
                <c:pt idx="2604">
                  <c:v>98.231999999999999</c:v>
                </c:pt>
                <c:pt idx="2605">
                  <c:v>97.813000000000002</c:v>
                </c:pt>
                <c:pt idx="2606">
                  <c:v>97.771000000000001</c:v>
                </c:pt>
                <c:pt idx="2607">
                  <c:v>98.142009999999999</c:v>
                </c:pt>
                <c:pt idx="2608">
                  <c:v>98.347009999999997</c:v>
                </c:pt>
                <c:pt idx="2609">
                  <c:v>97.768010000000004</c:v>
                </c:pt>
                <c:pt idx="2610">
                  <c:v>97.453999999999994</c:v>
                </c:pt>
                <c:pt idx="2611">
                  <c:v>97.787999999999997</c:v>
                </c:pt>
                <c:pt idx="2612">
                  <c:v>97.780010000000004</c:v>
                </c:pt>
                <c:pt idx="2613">
                  <c:v>97.531009999999995</c:v>
                </c:pt>
                <c:pt idx="2614">
                  <c:v>97.55</c:v>
                </c:pt>
                <c:pt idx="2615">
                  <c:v>97.302000000000007</c:v>
                </c:pt>
                <c:pt idx="2616">
                  <c:v>96.632999999999996</c:v>
                </c:pt>
                <c:pt idx="2617">
                  <c:v>96.873000000000005</c:v>
                </c:pt>
                <c:pt idx="2618">
                  <c:v>97.348010000000002</c:v>
                </c:pt>
                <c:pt idx="2619">
                  <c:v>97.644000000000005</c:v>
                </c:pt>
                <c:pt idx="2620">
                  <c:v>97.340999999999994</c:v>
                </c:pt>
                <c:pt idx="2621">
                  <c:v>97.264009999999999</c:v>
                </c:pt>
                <c:pt idx="2622">
                  <c:v>97.873000000000005</c:v>
                </c:pt>
                <c:pt idx="2623">
                  <c:v>98.552999999999997</c:v>
                </c:pt>
                <c:pt idx="2624">
                  <c:v>98.152010000000004</c:v>
                </c:pt>
                <c:pt idx="2625">
                  <c:v>97.906009999999995</c:v>
                </c:pt>
                <c:pt idx="2626">
                  <c:v>97.775000000000006</c:v>
                </c:pt>
                <c:pt idx="2627">
                  <c:v>97.706000000000003</c:v>
                </c:pt>
                <c:pt idx="2628">
                  <c:v>97.846010000000007</c:v>
                </c:pt>
                <c:pt idx="2629">
                  <c:v>97.723010000000002</c:v>
                </c:pt>
                <c:pt idx="2630">
                  <c:v>98.108000000000004</c:v>
                </c:pt>
                <c:pt idx="2631">
                  <c:v>98.578000000000003</c:v>
                </c:pt>
                <c:pt idx="2632">
                  <c:v>98.915000000000006</c:v>
                </c:pt>
                <c:pt idx="2633">
                  <c:v>99.537999999999997</c:v>
                </c:pt>
                <c:pt idx="2634">
                  <c:v>98.977999999999994</c:v>
                </c:pt>
                <c:pt idx="2635">
                  <c:v>99.269000000000005</c:v>
                </c:pt>
                <c:pt idx="2636">
                  <c:v>99.046999999999997</c:v>
                </c:pt>
                <c:pt idx="2637">
                  <c:v>98.793009999999995</c:v>
                </c:pt>
                <c:pt idx="2638">
                  <c:v>98.336010000000002</c:v>
                </c:pt>
                <c:pt idx="2639">
                  <c:v>98.433000000000007</c:v>
                </c:pt>
                <c:pt idx="2640">
                  <c:v>98.585999999999999</c:v>
                </c:pt>
                <c:pt idx="2641">
                  <c:v>98.933999999999997</c:v>
                </c:pt>
                <c:pt idx="2642">
                  <c:v>98.897000000000006</c:v>
                </c:pt>
                <c:pt idx="2643">
                  <c:v>98.936000000000007</c:v>
                </c:pt>
                <c:pt idx="2644">
                  <c:v>98.951999999999998</c:v>
                </c:pt>
                <c:pt idx="2645">
                  <c:v>98.783000000000001</c:v>
                </c:pt>
                <c:pt idx="2646">
                  <c:v>98.667000000000002</c:v>
                </c:pt>
                <c:pt idx="2647">
                  <c:v>99.22</c:v>
                </c:pt>
                <c:pt idx="2648">
                  <c:v>99.525999999999996</c:v>
                </c:pt>
                <c:pt idx="2649">
                  <c:v>99.804000000000002</c:v>
                </c:pt>
                <c:pt idx="2650">
                  <c:v>99.89</c:v>
                </c:pt>
                <c:pt idx="2651">
                  <c:v>100.197</c:v>
                </c:pt>
                <c:pt idx="2652">
                  <c:v>100.161</c:v>
                </c:pt>
                <c:pt idx="2653">
                  <c:v>99.697000000000003</c:v>
                </c:pt>
                <c:pt idx="2654">
                  <c:v>99.555999999999997</c:v>
                </c:pt>
                <c:pt idx="2655">
                  <c:v>99.622</c:v>
                </c:pt>
                <c:pt idx="2656">
                  <c:v>99.462999999999994</c:v>
                </c:pt>
                <c:pt idx="2657">
                  <c:v>99.471000000000004</c:v>
                </c:pt>
                <c:pt idx="2658">
                  <c:v>99.227999999999994</c:v>
                </c:pt>
                <c:pt idx="2659">
                  <c:v>99.272999999999996</c:v>
                </c:pt>
                <c:pt idx="2660">
                  <c:v>99.533000000000001</c:v>
                </c:pt>
                <c:pt idx="2661">
                  <c:v>99.596999999999994</c:v>
                </c:pt>
                <c:pt idx="2662">
                  <c:v>100.113</c:v>
                </c:pt>
                <c:pt idx="2663">
                  <c:v>100.212</c:v>
                </c:pt>
                <c:pt idx="2664">
                  <c:v>100.196</c:v>
                </c:pt>
                <c:pt idx="2665">
                  <c:v>100.185</c:v>
                </c:pt>
                <c:pt idx="2666">
                  <c:v>99.792000000000002</c:v>
                </c:pt>
                <c:pt idx="2667">
                  <c:v>99.561999999999998</c:v>
                </c:pt>
                <c:pt idx="2668">
                  <c:v>99.533000000000001</c:v>
                </c:pt>
                <c:pt idx="2669">
                  <c:v>99.650999999999996</c:v>
                </c:pt>
                <c:pt idx="2670">
                  <c:v>99.406999999999996</c:v>
                </c:pt>
                <c:pt idx="2671">
                  <c:v>99.32</c:v>
                </c:pt>
                <c:pt idx="2672">
                  <c:v>98.867999999999995</c:v>
                </c:pt>
                <c:pt idx="2673">
                  <c:v>99.069000000000003</c:v>
                </c:pt>
                <c:pt idx="2674">
                  <c:v>98.986000000000004</c:v>
                </c:pt>
                <c:pt idx="2675">
                  <c:v>99.096999999999994</c:v>
                </c:pt>
                <c:pt idx="2676">
                  <c:v>99.242000000000004</c:v>
                </c:pt>
                <c:pt idx="2677">
                  <c:v>98.634</c:v>
                </c:pt>
                <c:pt idx="2678">
                  <c:v>98.334000000000003</c:v>
                </c:pt>
                <c:pt idx="2679">
                  <c:v>98.393000000000001</c:v>
                </c:pt>
                <c:pt idx="2680">
                  <c:v>98.251999999999995</c:v>
                </c:pt>
                <c:pt idx="2681">
                  <c:v>98.210999999999999</c:v>
                </c:pt>
                <c:pt idx="2682">
                  <c:v>98.394000000000005</c:v>
                </c:pt>
                <c:pt idx="2683">
                  <c:v>98.418000000000006</c:v>
                </c:pt>
                <c:pt idx="2684">
                  <c:v>98.718000000000004</c:v>
                </c:pt>
                <c:pt idx="2685">
                  <c:v>98.241</c:v>
                </c:pt>
                <c:pt idx="2686">
                  <c:v>97.882000000000005</c:v>
                </c:pt>
                <c:pt idx="2687">
                  <c:v>97.950999999999993</c:v>
                </c:pt>
                <c:pt idx="2688">
                  <c:v>97.950999999999993</c:v>
                </c:pt>
                <c:pt idx="2689">
                  <c:v>98.052999999999997</c:v>
                </c:pt>
                <c:pt idx="2690">
                  <c:v>98.103999999999999</c:v>
                </c:pt>
                <c:pt idx="2691">
                  <c:v>98.216999999999999</c:v>
                </c:pt>
                <c:pt idx="2692">
                  <c:v>98.28</c:v>
                </c:pt>
                <c:pt idx="2693">
                  <c:v>98.433000000000007</c:v>
                </c:pt>
                <c:pt idx="2694">
                  <c:v>98.673000000000002</c:v>
                </c:pt>
                <c:pt idx="2695">
                  <c:v>98.594999999999999</c:v>
                </c:pt>
                <c:pt idx="2696">
                  <c:v>98.728999999999999</c:v>
                </c:pt>
                <c:pt idx="2697">
                  <c:v>98.843999999999994</c:v>
                </c:pt>
                <c:pt idx="2698">
                  <c:v>99.137</c:v>
                </c:pt>
                <c:pt idx="2699">
                  <c:v>98.891999999999996</c:v>
                </c:pt>
                <c:pt idx="2700">
                  <c:v>99.174000000000007</c:v>
                </c:pt>
                <c:pt idx="2701">
                  <c:v>99.058000000000007</c:v>
                </c:pt>
                <c:pt idx="2702">
                  <c:v>99.353999999999999</c:v>
                </c:pt>
                <c:pt idx="2703">
                  <c:v>99.375</c:v>
                </c:pt>
                <c:pt idx="2704">
                  <c:v>99.045000000000002</c:v>
                </c:pt>
                <c:pt idx="2705">
                  <c:v>98.558999999999997</c:v>
                </c:pt>
                <c:pt idx="2706">
                  <c:v>98.79</c:v>
                </c:pt>
                <c:pt idx="2707">
                  <c:v>98.266999999999996</c:v>
                </c:pt>
                <c:pt idx="2708">
                  <c:v>97.456000000000003</c:v>
                </c:pt>
                <c:pt idx="2709">
                  <c:v>97.057000000000002</c:v>
                </c:pt>
                <c:pt idx="2710">
                  <c:v>95.817999999999998</c:v>
                </c:pt>
                <c:pt idx="2711">
                  <c:v>96.337000000000003</c:v>
                </c:pt>
                <c:pt idx="2712">
                  <c:v>96.162000000000006</c:v>
                </c:pt>
                <c:pt idx="2713">
                  <c:v>97.147000000000006</c:v>
                </c:pt>
                <c:pt idx="2714">
                  <c:v>97.603999999999999</c:v>
                </c:pt>
                <c:pt idx="2715">
                  <c:v>97.381</c:v>
                </c:pt>
                <c:pt idx="2716">
                  <c:v>97.641999999999996</c:v>
                </c:pt>
                <c:pt idx="2717">
                  <c:v>97.945999999999998</c:v>
                </c:pt>
                <c:pt idx="2718">
                  <c:v>97.680999999999997</c:v>
                </c:pt>
              </c:numCache>
            </c:numRef>
          </c:val>
          <c:smooth val="1"/>
          <c:extLst>
            <c:ext xmlns:c16="http://schemas.microsoft.com/office/drawing/2014/chart" uri="{C3380CC4-5D6E-409C-BE32-E72D297353CC}">
              <c16:uniqueId val="{00000004-61C0-45C4-A5F8-3E5805CAB3AB}"/>
            </c:ext>
          </c:extLst>
        </c:ser>
        <c:dLbls>
          <c:showLegendKey val="0"/>
          <c:showVal val="0"/>
          <c:showCatName val="0"/>
          <c:showSerName val="0"/>
          <c:showPercent val="0"/>
          <c:showBubbleSize val="0"/>
        </c:dLbls>
        <c:marker val="1"/>
        <c:smooth val="0"/>
        <c:axId val="720353712"/>
        <c:axId val="721859168"/>
      </c:lineChart>
      <c:dateAx>
        <c:axId val="333750896"/>
        <c:scaling>
          <c:orientation val="minMax"/>
          <c:max val="46127"/>
          <c:min val="44531"/>
        </c:scaling>
        <c:delete val="0"/>
        <c:axPos val="b"/>
        <c:numFmt formatCode="[$-101042A]mm\ /\ yy;@" sourceLinked="0"/>
        <c:majorTickMark val="in"/>
        <c:minorTickMark val="none"/>
        <c:tickLblPos val="nextTo"/>
        <c:spPr>
          <a:noFill/>
          <a:ln w="9525" cap="flat" cmpd="sng" algn="ctr">
            <a:solidFill>
              <a:srgbClr val="000000"/>
            </a:solidFill>
            <a:round/>
          </a:ln>
          <a:effectLst/>
        </c:spPr>
        <c:txPr>
          <a:bodyPr rot="-5400000" spcFirstLastPara="1" vertOverflow="ellipsis" wrap="square" anchor="ctr" anchorCtr="1"/>
          <a:lstStyle/>
          <a:p>
            <a:pPr>
              <a:defRPr sz="800" b="0" i="0" u="none" strike="noStrike" kern="1200" baseline="0">
                <a:solidFill>
                  <a:srgbClr val="002395"/>
                </a:solidFill>
                <a:latin typeface="+mn-lt"/>
                <a:ea typeface="Tahoma" panose="020B0604030504040204" pitchFamily="34" charset="0"/>
                <a:cs typeface="Tahoma" panose="020B0604030504040204" pitchFamily="34" charset="0"/>
              </a:defRPr>
            </a:pPr>
            <a:endParaRPr lang="en-US"/>
          </a:p>
        </c:txPr>
        <c:crossAx val="333758736"/>
        <c:crosses val="autoZero"/>
        <c:auto val="0"/>
        <c:lblOffset val="100"/>
        <c:baseTimeUnit val="days"/>
      </c:dateAx>
      <c:valAx>
        <c:axId val="333758736"/>
        <c:scaling>
          <c:orientation val="minMax"/>
          <c:min val="22500"/>
        </c:scaling>
        <c:delete val="0"/>
        <c:axPos val="l"/>
        <c:majorGridlines>
          <c:spPr>
            <a:ln w="9525" cap="flat" cmpd="sng" algn="ctr">
              <a:noFill/>
              <a:round/>
            </a:ln>
            <a:effectLst/>
          </c:spPr>
        </c:majorGridlines>
        <c:numFmt formatCode="#,##0" sourceLinked="0"/>
        <c:majorTickMark val="out"/>
        <c:minorTickMark val="none"/>
        <c:tickLblPos val="nextTo"/>
        <c:spPr>
          <a:noFill/>
          <a:ln w="9525">
            <a:solidFill>
              <a:schemeClr val="tx1">
                <a:lumMod val="50000"/>
                <a:lumOff val="50000"/>
              </a:schemeClr>
            </a:solidFill>
          </a:ln>
          <a:effectLst/>
        </c:spPr>
        <c:txPr>
          <a:bodyPr rot="-60000000" spcFirstLastPara="1" vertOverflow="ellipsis" vert="horz" wrap="square" anchor="ctr" anchorCtr="1"/>
          <a:lstStyle/>
          <a:p>
            <a:pPr>
              <a:defRPr sz="800" b="0" i="0" u="none" strike="noStrike" kern="1200" baseline="0">
                <a:solidFill>
                  <a:srgbClr val="002395"/>
                </a:solidFill>
                <a:latin typeface="Effra" panose="020B0603020203020204" pitchFamily="34" charset="0"/>
                <a:ea typeface="Tahoma" panose="020B0604030504040204" pitchFamily="34" charset="0"/>
                <a:cs typeface="Tahoma" panose="020B0604030504040204" pitchFamily="34" charset="0"/>
              </a:defRPr>
            </a:pPr>
            <a:endParaRPr lang="en-US"/>
          </a:p>
        </c:txPr>
        <c:crossAx val="333750896"/>
        <c:crosses val="autoZero"/>
        <c:crossBetween val="between"/>
      </c:valAx>
      <c:valAx>
        <c:axId val="721859168"/>
        <c:scaling>
          <c:orientation val="minMax"/>
          <c:max val="115"/>
          <c:min val="90"/>
        </c:scaling>
        <c:delete val="0"/>
        <c:axPos val="r"/>
        <c:numFmt formatCode="0" sourceLinked="0"/>
        <c:majorTickMark val="out"/>
        <c:minorTickMark val="none"/>
        <c:tickLblPos val="nextTo"/>
        <c:spPr>
          <a:noFill/>
          <a:ln>
            <a:solidFill>
              <a:schemeClr val="tx1">
                <a:lumMod val="50000"/>
                <a:lumOff val="50000"/>
              </a:schemeClr>
            </a:solidFill>
          </a:ln>
          <a:effectLst/>
        </c:spPr>
        <c:txPr>
          <a:bodyPr rot="-60000000" spcFirstLastPara="1" vertOverflow="ellipsis" vert="horz" wrap="square" anchor="ctr" anchorCtr="1"/>
          <a:lstStyle/>
          <a:p>
            <a:pPr>
              <a:defRPr sz="800" b="0" i="0" u="none" strike="noStrike" kern="1200" baseline="0">
                <a:solidFill>
                  <a:srgbClr val="002395"/>
                </a:solidFill>
                <a:latin typeface="Effra" panose="020B0603020203020204" pitchFamily="34" charset="0"/>
                <a:ea typeface="Tahoma" panose="020B0604030504040204" pitchFamily="34" charset="0"/>
                <a:cs typeface="Tahoma" panose="020B0604030504040204" pitchFamily="34" charset="0"/>
              </a:defRPr>
            </a:pPr>
            <a:endParaRPr lang="en-US"/>
          </a:p>
        </c:txPr>
        <c:crossAx val="720353712"/>
        <c:crosses val="max"/>
        <c:crossBetween val="between"/>
      </c:valAx>
      <c:dateAx>
        <c:axId val="720353712"/>
        <c:scaling>
          <c:orientation val="minMax"/>
        </c:scaling>
        <c:delete val="1"/>
        <c:axPos val="b"/>
        <c:numFmt formatCode="mm/dd/yy;@" sourceLinked="1"/>
        <c:majorTickMark val="out"/>
        <c:minorTickMark val="none"/>
        <c:tickLblPos val="nextTo"/>
        <c:crossAx val="721859168"/>
        <c:crosses val="autoZero"/>
        <c:auto val="1"/>
        <c:lblOffset val="100"/>
        <c:baseTimeUnit val="days"/>
        <c:majorUnit val="1"/>
        <c:minorUnit val="1"/>
      </c:dateAx>
      <c:spPr>
        <a:noFill/>
        <a:ln>
          <a:noFill/>
        </a:ln>
        <a:effectLst/>
      </c:spPr>
    </c:plotArea>
    <c:legend>
      <c:legendPos val="b"/>
      <c:legendEntry>
        <c:idx val="1"/>
        <c:delete val="1"/>
      </c:legendEntry>
      <c:layout>
        <c:manualLayout>
          <c:xMode val="edge"/>
          <c:yMode val="edge"/>
          <c:x val="1.2920445956160242E-2"/>
          <c:y val="0.94709868419507448"/>
          <c:w val="0.98360733182161753"/>
          <c:h val="5.2901315804925478E-2"/>
        </c:manualLayout>
      </c:layout>
      <c:overlay val="0"/>
      <c:spPr>
        <a:noFill/>
        <a:ln>
          <a:noFill/>
        </a:ln>
        <a:effectLst/>
      </c:spPr>
      <c:txPr>
        <a:bodyPr rot="0" spcFirstLastPara="1" vertOverflow="ellipsis" vert="horz" wrap="square" anchor="ctr" anchorCtr="1"/>
        <a:lstStyle/>
        <a:p>
          <a:pPr>
            <a:defRPr sz="800" b="0" i="0" u="none" strike="noStrike" kern="1200" baseline="0">
              <a:solidFill>
                <a:srgbClr val="002395"/>
              </a:solidFill>
              <a:latin typeface="Effra" panose="020B0603020203020204" pitchFamily="34" charset="0"/>
              <a:ea typeface="Tahoma" panose="020B0604030504040204" pitchFamily="34" charset="0"/>
              <a:cs typeface="Tahoma" panose="020B0604030504040204" pitchFamily="34" charset="0"/>
            </a:defRPr>
          </a:pPr>
          <a:endParaRPr lang="en-US"/>
        </a:p>
      </c:txPr>
    </c:legend>
    <c:plotVisOnly val="1"/>
    <c:dispBlanksAs val="gap"/>
    <c:showDLblsOverMax val="0"/>
  </c:chart>
  <c:spPr>
    <a:solidFill>
      <a:schemeClr val="bg1"/>
    </a:solidFill>
    <a:ln w="9525" cap="flat" cmpd="sng" algn="ctr">
      <a:noFill/>
      <a:round/>
    </a:ln>
    <a:effectLst/>
  </c:spPr>
  <c:txPr>
    <a:bodyPr/>
    <a:lstStyle/>
    <a:p>
      <a:pPr>
        <a:defRPr sz="800">
          <a:solidFill>
            <a:srgbClr val="002395"/>
          </a:solidFill>
          <a:latin typeface="+mj-lt"/>
          <a:ea typeface="Tahoma" panose="020B0604030504040204" pitchFamily="34" charset="0"/>
          <a:cs typeface="Tahoma" panose="020B0604030504040204" pitchFamily="34" charset="0"/>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200"/>
            </a:pPr>
            <a:r>
              <a:rPr lang="vi-VN" sz="1200"/>
              <a:t>Tăng trưởng GDP </a:t>
            </a:r>
            <a:r>
              <a:rPr lang="en-US" sz="1200"/>
              <a:t>theo </a:t>
            </a:r>
            <a:r>
              <a:rPr lang="vi-VN" sz="1200"/>
              <a:t>nhóm ngành</a:t>
            </a:r>
          </a:p>
        </c:rich>
      </c:tx>
      <c:layout>
        <c:manualLayout>
          <c:xMode val="edge"/>
          <c:yMode val="edge"/>
          <c:x val="0.33331645727025239"/>
          <c:y val="0"/>
        </c:manualLayout>
      </c:layout>
      <c:overlay val="0"/>
    </c:title>
    <c:autoTitleDeleted val="0"/>
    <c:plotArea>
      <c:layout>
        <c:manualLayout>
          <c:layoutTarget val="inner"/>
          <c:xMode val="edge"/>
          <c:yMode val="edge"/>
          <c:x val="0.11604162959443738"/>
          <c:y val="8.8784633320334969E-2"/>
          <c:w val="0.8562985339349839"/>
          <c:h val="0.85169175148347565"/>
        </c:manualLayout>
      </c:layout>
      <c:barChart>
        <c:barDir val="bar"/>
        <c:grouping val="clustered"/>
        <c:varyColors val="0"/>
        <c:ser>
          <c:idx val="0"/>
          <c:order val="0"/>
          <c:tx>
            <c:strRef>
              <c:f>'Chỉ số sản lượng'!$C$109</c:f>
              <c:strCache>
                <c:ptCount val="1"/>
                <c:pt idx="0">
                  <c:v>1Q2026</c:v>
                </c:pt>
              </c:strCache>
            </c:strRef>
          </c:tx>
          <c:spPr>
            <a:solidFill>
              <a:srgbClr val="CFDB00"/>
            </a:solidFill>
            <a:ln>
              <a:solidFill>
                <a:srgbClr val="CFDB00"/>
              </a:solidFill>
            </a:ln>
          </c:spPr>
          <c:invertIfNegative val="0"/>
          <c:cat>
            <c:strRef>
              <c:f>'Chỉ số sản lượng'!$B$110:$B$119</c:f>
              <c:strCache>
                <c:ptCount val="10"/>
                <c:pt idx="0">
                  <c:v>Công nghiệp chế biến, chế tạo</c:v>
                </c:pt>
                <c:pt idx="1">
                  <c:v>Nghệ thuật, vui chơi và giải trí </c:v>
                </c:pt>
                <c:pt idx="2">
                  <c:v>Hoạt động của Đảng Cộng sản, tổ chức chính trị-xã hội; quản lý Nhà nước, an ninh quốc phòng; đảm bảo xã hội bắt buộc</c:v>
                </c:pt>
                <c:pt idx="3">
                  <c:v>Bán buôn và bán lẻ; sửa chữa ô tô, mô tô, xe máy và xe có động cơ khác </c:v>
                </c:pt>
                <c:pt idx="4">
                  <c:v>Công nghiệp</c:v>
                </c:pt>
                <c:pt idx="5">
                  <c:v>Vận tải, kho bãi</c:v>
                </c:pt>
                <c:pt idx="6">
                  <c:v>Cung cấp nước; Quản lý Xử lý rác, nước thải</c:v>
                </c:pt>
                <c:pt idx="7">
                  <c:v>Xây dựng</c:v>
                </c:pt>
                <c:pt idx="8">
                  <c:v>Giáo dục và đào tạo </c:v>
                </c:pt>
                <c:pt idx="9">
                  <c:v>Hoạt động chuyên môn, khoa học và công nghệ</c:v>
                </c:pt>
              </c:strCache>
            </c:strRef>
          </c:cat>
          <c:val>
            <c:numRef>
              <c:f>'Chỉ số sản lượng'!$C$110:$C$119</c:f>
              <c:numCache>
                <c:formatCode>0.0%</c:formatCode>
                <c:ptCount val="10"/>
                <c:pt idx="0">
                  <c:v>9.7293362809950851E-2</c:v>
                </c:pt>
                <c:pt idx="1">
                  <c:v>9.7159144374444117E-2</c:v>
                </c:pt>
                <c:pt idx="2">
                  <c:v>9.6200000000000049E-2</c:v>
                </c:pt>
                <c:pt idx="3">
                  <c:v>9.6173945392940399E-2</c:v>
                </c:pt>
                <c:pt idx="4">
                  <c:v>9.0118984031014829E-2</c:v>
                </c:pt>
                <c:pt idx="5">
                  <c:v>8.9484050173657154E-2</c:v>
                </c:pt>
                <c:pt idx="6">
                  <c:v>8.5806567065150427E-2</c:v>
                </c:pt>
                <c:pt idx="7">
                  <c:v>8.3634024092751391E-2</c:v>
                </c:pt>
                <c:pt idx="8">
                  <c:v>8.2514608178762217E-2</c:v>
                </c:pt>
                <c:pt idx="9">
                  <c:v>8.0063909044258572E-2</c:v>
                </c:pt>
              </c:numCache>
            </c:numRef>
          </c:val>
          <c:extLst>
            <c:ext xmlns:c16="http://schemas.microsoft.com/office/drawing/2014/chart" uri="{C3380CC4-5D6E-409C-BE32-E72D297353CC}">
              <c16:uniqueId val="{00000000-1B7C-4801-873A-57C5C95D1A07}"/>
            </c:ext>
          </c:extLst>
        </c:ser>
        <c:ser>
          <c:idx val="1"/>
          <c:order val="1"/>
          <c:tx>
            <c:strRef>
              <c:f>'Chỉ số sản lượng'!$D$109</c:f>
              <c:strCache>
                <c:ptCount val="1"/>
                <c:pt idx="0">
                  <c:v>1Q2025</c:v>
                </c:pt>
              </c:strCache>
            </c:strRef>
          </c:tx>
          <c:spPr>
            <a:solidFill>
              <a:srgbClr val="002395"/>
            </a:solidFill>
            <a:ln>
              <a:noFill/>
            </a:ln>
          </c:spPr>
          <c:invertIfNegative val="0"/>
          <c:cat>
            <c:strRef>
              <c:f>'Chỉ số sản lượng'!$B$110:$B$119</c:f>
              <c:strCache>
                <c:ptCount val="10"/>
                <c:pt idx="0">
                  <c:v>Công nghiệp chế biến, chế tạo</c:v>
                </c:pt>
                <c:pt idx="1">
                  <c:v>Nghệ thuật, vui chơi và giải trí </c:v>
                </c:pt>
                <c:pt idx="2">
                  <c:v>Hoạt động của Đảng Cộng sản, tổ chức chính trị-xã hội; quản lý Nhà nước, an ninh quốc phòng; đảm bảo xã hội bắt buộc</c:v>
                </c:pt>
                <c:pt idx="3">
                  <c:v>Bán buôn và bán lẻ; sửa chữa ô tô, mô tô, xe máy và xe có động cơ khác </c:v>
                </c:pt>
                <c:pt idx="4">
                  <c:v>Công nghiệp</c:v>
                </c:pt>
                <c:pt idx="5">
                  <c:v>Vận tải, kho bãi</c:v>
                </c:pt>
                <c:pt idx="6">
                  <c:v>Cung cấp nước; Quản lý Xử lý rác, nước thải</c:v>
                </c:pt>
                <c:pt idx="7">
                  <c:v>Xây dựng</c:v>
                </c:pt>
                <c:pt idx="8">
                  <c:v>Giáo dục và đào tạo </c:v>
                </c:pt>
                <c:pt idx="9">
                  <c:v>Hoạt động chuyên môn, khoa học và công nghệ</c:v>
                </c:pt>
              </c:strCache>
            </c:strRef>
          </c:cat>
          <c:val>
            <c:numRef>
              <c:f>'Chỉ số sản lượng'!$D$110:$D$119</c:f>
              <c:numCache>
                <c:formatCode>0.0%</c:formatCode>
                <c:ptCount val="10"/>
                <c:pt idx="0">
                  <c:v>9.2771290904553466E-2</c:v>
                </c:pt>
                <c:pt idx="1">
                  <c:v>9.2231161407522813E-2</c:v>
                </c:pt>
                <c:pt idx="2">
                  <c:v>9.6500000000000058E-2</c:v>
                </c:pt>
                <c:pt idx="3">
                  <c:v>7.4717632957408422E-2</c:v>
                </c:pt>
                <c:pt idx="4">
                  <c:v>7.3206597162735101E-2</c:v>
                </c:pt>
                <c:pt idx="5">
                  <c:v>9.9038058599402345E-2</c:v>
                </c:pt>
                <c:pt idx="6">
                  <c:v>8.80594077356254E-2</c:v>
                </c:pt>
                <c:pt idx="7">
                  <c:v>7.994475368811664E-2</c:v>
                </c:pt>
                <c:pt idx="8">
                  <c:v>9.2799999999998162E-2</c:v>
                </c:pt>
                <c:pt idx="9">
                  <c:v>6.0997372082591567E-2</c:v>
                </c:pt>
              </c:numCache>
            </c:numRef>
          </c:val>
          <c:extLst>
            <c:ext xmlns:c16="http://schemas.microsoft.com/office/drawing/2014/chart" uri="{C3380CC4-5D6E-409C-BE32-E72D297353CC}">
              <c16:uniqueId val="{00000001-1B7C-4801-873A-57C5C95D1A07}"/>
            </c:ext>
          </c:extLst>
        </c:ser>
        <c:dLbls>
          <c:showLegendKey val="0"/>
          <c:showVal val="0"/>
          <c:showCatName val="0"/>
          <c:showSerName val="0"/>
          <c:showPercent val="0"/>
          <c:showBubbleSize val="0"/>
        </c:dLbls>
        <c:gapWidth val="150"/>
        <c:axId val="307446912"/>
        <c:axId val="307449216"/>
      </c:barChart>
      <c:catAx>
        <c:axId val="307446912"/>
        <c:scaling>
          <c:orientation val="maxMin"/>
        </c:scaling>
        <c:delete val="0"/>
        <c:axPos val="l"/>
        <c:numFmt formatCode="General" sourceLinked="1"/>
        <c:majorTickMark val="none"/>
        <c:minorTickMark val="none"/>
        <c:tickLblPos val="low"/>
        <c:txPr>
          <a:bodyPr rot="0" vert="horz"/>
          <a:lstStyle/>
          <a:p>
            <a:pPr algn="just">
              <a:defRPr/>
            </a:pPr>
            <a:endParaRPr lang="en-US"/>
          </a:p>
        </c:txPr>
        <c:crossAx val="307449216"/>
        <c:crosses val="autoZero"/>
        <c:auto val="1"/>
        <c:lblAlgn val="ctr"/>
        <c:lblOffset val="100"/>
        <c:noMultiLvlLbl val="0"/>
      </c:catAx>
      <c:valAx>
        <c:axId val="307449216"/>
        <c:scaling>
          <c:orientation val="minMax"/>
          <c:max val="0.1"/>
        </c:scaling>
        <c:delete val="0"/>
        <c:axPos val="t"/>
        <c:numFmt formatCode="0%" sourceLinked="0"/>
        <c:majorTickMark val="out"/>
        <c:minorTickMark val="none"/>
        <c:tickLblPos val="nextTo"/>
        <c:crossAx val="307446912"/>
        <c:crosses val="autoZero"/>
        <c:crossBetween val="between"/>
      </c:valAx>
    </c:plotArea>
    <c:legend>
      <c:legendPos val="t"/>
      <c:layout>
        <c:manualLayout>
          <c:xMode val="edge"/>
          <c:yMode val="edge"/>
          <c:x val="9.1262029746281745E-4"/>
          <c:y val="0.95521108225945728"/>
          <c:w val="0.21144962648899657"/>
          <c:h val="4.2088801399825029E-2"/>
        </c:manualLayout>
      </c:layout>
      <c:overlay val="1"/>
    </c:legend>
    <c:plotVisOnly val="1"/>
    <c:dispBlanksAs val="gap"/>
    <c:showDLblsOverMax val="0"/>
  </c:chart>
  <c:spPr>
    <a:ln>
      <a:noFill/>
    </a:ln>
  </c:spPr>
  <c:txPr>
    <a:bodyPr/>
    <a:lstStyle/>
    <a:p>
      <a:pPr>
        <a:defRPr sz="800">
          <a:solidFill>
            <a:srgbClr val="002395"/>
          </a:solidFill>
          <a:latin typeface="Effra" panose="020B0603020203020204" pitchFamily="34" charset="0"/>
          <a:cs typeface="Arial" pitchFamily="34"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200" b="1">
                <a:latin typeface="+mn-lt"/>
              </a:defRPr>
            </a:pPr>
            <a:r>
              <a:rPr lang="en-US" sz="1200" b="1" i="0" u="none" strike="noStrike" kern="1200" baseline="0">
                <a:solidFill>
                  <a:srgbClr val="002395"/>
                </a:solidFill>
                <a:latin typeface="Effra" panose="020B0603020203020204" pitchFamily="34" charset="0"/>
                <a:cs typeface="Arial" pitchFamily="34" charset="0"/>
              </a:rPr>
              <a:t>Tốc độ tăng trưởng trong doanh số bán lẻ vẫn chưa hoàn toàn bù đắp vào phần tăng thêm của lạm phát</a:t>
            </a:r>
            <a:endParaRPr lang="en-US" sz="1200" b="1" i="0" u="none" strike="noStrike" kern="1200" baseline="0" dirty="0">
              <a:solidFill>
                <a:srgbClr val="002395"/>
              </a:solidFill>
              <a:latin typeface="Effra" panose="020B0603020203020204" pitchFamily="34" charset="0"/>
              <a:cs typeface="Arial" pitchFamily="34" charset="0"/>
            </a:endParaRPr>
          </a:p>
        </c:rich>
      </c:tx>
      <c:layout>
        <c:manualLayout>
          <c:xMode val="edge"/>
          <c:yMode val="edge"/>
          <c:x val="0.11776916550828596"/>
          <c:y val="0"/>
        </c:manualLayout>
      </c:layout>
      <c:overlay val="0"/>
    </c:title>
    <c:autoTitleDeleted val="0"/>
    <c:plotArea>
      <c:layout>
        <c:manualLayout>
          <c:layoutTarget val="inner"/>
          <c:xMode val="edge"/>
          <c:yMode val="edge"/>
          <c:x val="8.3402218068629089E-2"/>
          <c:y val="0.11238310532528033"/>
          <c:w val="0.86199752065989166"/>
          <c:h val="0.62115511087532493"/>
        </c:manualLayout>
      </c:layout>
      <c:barChart>
        <c:barDir val="col"/>
        <c:grouping val="stacked"/>
        <c:varyColors val="0"/>
        <c:ser>
          <c:idx val="5"/>
          <c:order val="0"/>
          <c:tx>
            <c:strRef>
              <c:f>'Input CS Tiêu dùng'!$D$346</c:f>
              <c:strCache>
                <c:ptCount val="1"/>
                <c:pt idx="0">
                  <c:v>Hàng hóa</c:v>
                </c:pt>
              </c:strCache>
            </c:strRef>
          </c:tx>
          <c:spPr>
            <a:solidFill>
              <a:srgbClr val="CFDB00"/>
            </a:solidFill>
            <a:ln>
              <a:solidFill>
                <a:srgbClr val="CFDB00"/>
              </a:solidFill>
            </a:ln>
          </c:spPr>
          <c:invertIfNegative val="0"/>
          <c:cat>
            <c:numRef>
              <c:f>'Input CS Tiêu dùng'!$Y$344:$FN$344</c:f>
              <c:numCache>
                <c:formatCode>mmm\-yy</c:formatCode>
                <c:ptCount val="146"/>
                <c:pt idx="0">
                  <c:v>42370</c:v>
                </c:pt>
                <c:pt idx="1">
                  <c:v>42401</c:v>
                </c:pt>
                <c:pt idx="2">
                  <c:v>42430</c:v>
                </c:pt>
                <c:pt idx="3">
                  <c:v>42461</c:v>
                </c:pt>
                <c:pt idx="4">
                  <c:v>42491</c:v>
                </c:pt>
                <c:pt idx="5">
                  <c:v>42522</c:v>
                </c:pt>
                <c:pt idx="6">
                  <c:v>42552</c:v>
                </c:pt>
                <c:pt idx="7">
                  <c:v>42583</c:v>
                </c:pt>
                <c:pt idx="8">
                  <c:v>42614</c:v>
                </c:pt>
                <c:pt idx="9">
                  <c:v>42644</c:v>
                </c:pt>
                <c:pt idx="10">
                  <c:v>42675</c:v>
                </c:pt>
                <c:pt idx="11">
                  <c:v>42705</c:v>
                </c:pt>
                <c:pt idx="12">
                  <c:v>42736</c:v>
                </c:pt>
                <c:pt idx="13">
                  <c:v>42767</c:v>
                </c:pt>
                <c:pt idx="14">
                  <c:v>42795</c:v>
                </c:pt>
                <c:pt idx="15">
                  <c:v>42826</c:v>
                </c:pt>
                <c:pt idx="16">
                  <c:v>42856</c:v>
                </c:pt>
                <c:pt idx="17">
                  <c:v>42887</c:v>
                </c:pt>
                <c:pt idx="18">
                  <c:v>42917</c:v>
                </c:pt>
                <c:pt idx="19">
                  <c:v>42948</c:v>
                </c:pt>
                <c:pt idx="20">
                  <c:v>42979</c:v>
                </c:pt>
                <c:pt idx="21">
                  <c:v>43009</c:v>
                </c:pt>
                <c:pt idx="22">
                  <c:v>43040</c:v>
                </c:pt>
                <c:pt idx="23">
                  <c:v>43070</c:v>
                </c:pt>
                <c:pt idx="24">
                  <c:v>43101</c:v>
                </c:pt>
                <c:pt idx="25">
                  <c:v>43132</c:v>
                </c:pt>
                <c:pt idx="26">
                  <c:v>43160</c:v>
                </c:pt>
                <c:pt idx="27">
                  <c:v>43191</c:v>
                </c:pt>
                <c:pt idx="28">
                  <c:v>43221</c:v>
                </c:pt>
                <c:pt idx="29">
                  <c:v>43252</c:v>
                </c:pt>
                <c:pt idx="30">
                  <c:v>43282</c:v>
                </c:pt>
                <c:pt idx="31">
                  <c:v>43313</c:v>
                </c:pt>
                <c:pt idx="32">
                  <c:v>43344</c:v>
                </c:pt>
                <c:pt idx="33">
                  <c:v>43374</c:v>
                </c:pt>
                <c:pt idx="34">
                  <c:v>43405</c:v>
                </c:pt>
                <c:pt idx="35">
                  <c:v>43435</c:v>
                </c:pt>
                <c:pt idx="36">
                  <c:v>43466</c:v>
                </c:pt>
                <c:pt idx="37">
                  <c:v>43497</c:v>
                </c:pt>
                <c:pt idx="38">
                  <c:v>43525</c:v>
                </c:pt>
                <c:pt idx="39">
                  <c:v>43556</c:v>
                </c:pt>
                <c:pt idx="40">
                  <c:v>43586</c:v>
                </c:pt>
                <c:pt idx="41">
                  <c:v>43617</c:v>
                </c:pt>
                <c:pt idx="42">
                  <c:v>43647</c:v>
                </c:pt>
                <c:pt idx="43">
                  <c:v>43678</c:v>
                </c:pt>
                <c:pt idx="44">
                  <c:v>43709</c:v>
                </c:pt>
                <c:pt idx="45">
                  <c:v>43739</c:v>
                </c:pt>
                <c:pt idx="46">
                  <c:v>43770</c:v>
                </c:pt>
                <c:pt idx="47">
                  <c:v>43800</c:v>
                </c:pt>
                <c:pt idx="48">
                  <c:v>43831</c:v>
                </c:pt>
                <c:pt idx="49">
                  <c:v>43862</c:v>
                </c:pt>
                <c:pt idx="50">
                  <c:v>43891</c:v>
                </c:pt>
                <c:pt idx="51">
                  <c:v>43922</c:v>
                </c:pt>
                <c:pt idx="52">
                  <c:v>43952</c:v>
                </c:pt>
                <c:pt idx="53">
                  <c:v>43983</c:v>
                </c:pt>
                <c:pt idx="54">
                  <c:v>44013</c:v>
                </c:pt>
                <c:pt idx="55">
                  <c:v>44044</c:v>
                </c:pt>
                <c:pt idx="56">
                  <c:v>44075</c:v>
                </c:pt>
                <c:pt idx="57">
                  <c:v>44105</c:v>
                </c:pt>
                <c:pt idx="58">
                  <c:v>44136</c:v>
                </c:pt>
                <c:pt idx="59">
                  <c:v>44166</c:v>
                </c:pt>
                <c:pt idx="60">
                  <c:v>44197</c:v>
                </c:pt>
                <c:pt idx="61">
                  <c:v>44228</c:v>
                </c:pt>
                <c:pt idx="62">
                  <c:v>44256</c:v>
                </c:pt>
                <c:pt idx="63">
                  <c:v>44287</c:v>
                </c:pt>
                <c:pt idx="64">
                  <c:v>44317</c:v>
                </c:pt>
                <c:pt idx="65">
                  <c:v>44348</c:v>
                </c:pt>
                <c:pt idx="66">
                  <c:v>44378</c:v>
                </c:pt>
                <c:pt idx="67">
                  <c:v>44409</c:v>
                </c:pt>
                <c:pt idx="68">
                  <c:v>44440</c:v>
                </c:pt>
                <c:pt idx="69">
                  <c:v>44470</c:v>
                </c:pt>
                <c:pt idx="70">
                  <c:v>44501</c:v>
                </c:pt>
                <c:pt idx="71">
                  <c:v>44531</c:v>
                </c:pt>
                <c:pt idx="72">
                  <c:v>44562</c:v>
                </c:pt>
                <c:pt idx="73">
                  <c:v>44593</c:v>
                </c:pt>
                <c:pt idx="74">
                  <c:v>44621</c:v>
                </c:pt>
                <c:pt idx="75">
                  <c:v>44652</c:v>
                </c:pt>
                <c:pt idx="76">
                  <c:v>44682</c:v>
                </c:pt>
                <c:pt idx="77">
                  <c:v>44713</c:v>
                </c:pt>
                <c:pt idx="78">
                  <c:v>44743</c:v>
                </c:pt>
                <c:pt idx="79">
                  <c:v>44774</c:v>
                </c:pt>
                <c:pt idx="80">
                  <c:v>44805</c:v>
                </c:pt>
                <c:pt idx="81">
                  <c:v>44835</c:v>
                </c:pt>
                <c:pt idx="82">
                  <c:v>44866</c:v>
                </c:pt>
                <c:pt idx="83">
                  <c:v>44896</c:v>
                </c:pt>
                <c:pt idx="84">
                  <c:v>44927</c:v>
                </c:pt>
                <c:pt idx="85">
                  <c:v>44958</c:v>
                </c:pt>
                <c:pt idx="86">
                  <c:v>44986</c:v>
                </c:pt>
                <c:pt idx="87">
                  <c:v>45017</c:v>
                </c:pt>
                <c:pt idx="88">
                  <c:v>45047</c:v>
                </c:pt>
                <c:pt idx="89">
                  <c:v>45078</c:v>
                </c:pt>
                <c:pt idx="90">
                  <c:v>45108</c:v>
                </c:pt>
                <c:pt idx="91">
                  <c:v>45139</c:v>
                </c:pt>
                <c:pt idx="92">
                  <c:v>45170</c:v>
                </c:pt>
                <c:pt idx="93">
                  <c:v>45200</c:v>
                </c:pt>
                <c:pt idx="94">
                  <c:v>45231</c:v>
                </c:pt>
                <c:pt idx="95">
                  <c:v>45261</c:v>
                </c:pt>
                <c:pt idx="96">
                  <c:v>45292</c:v>
                </c:pt>
                <c:pt idx="97">
                  <c:v>45323</c:v>
                </c:pt>
                <c:pt idx="98">
                  <c:v>45352</c:v>
                </c:pt>
                <c:pt idx="99">
                  <c:v>45383</c:v>
                </c:pt>
                <c:pt idx="100">
                  <c:v>45413</c:v>
                </c:pt>
                <c:pt idx="101">
                  <c:v>45444</c:v>
                </c:pt>
                <c:pt idx="102">
                  <c:v>45474</c:v>
                </c:pt>
                <c:pt idx="103">
                  <c:v>45505</c:v>
                </c:pt>
                <c:pt idx="104">
                  <c:v>45536</c:v>
                </c:pt>
                <c:pt idx="105">
                  <c:v>45566</c:v>
                </c:pt>
                <c:pt idx="106">
                  <c:v>45597</c:v>
                </c:pt>
                <c:pt idx="107">
                  <c:v>45627</c:v>
                </c:pt>
                <c:pt idx="108">
                  <c:v>45658</c:v>
                </c:pt>
                <c:pt idx="109">
                  <c:v>45689</c:v>
                </c:pt>
                <c:pt idx="110">
                  <c:v>45717</c:v>
                </c:pt>
                <c:pt idx="111">
                  <c:v>45748</c:v>
                </c:pt>
                <c:pt idx="112">
                  <c:v>45778</c:v>
                </c:pt>
                <c:pt idx="113">
                  <c:v>45809</c:v>
                </c:pt>
                <c:pt idx="114">
                  <c:v>45839</c:v>
                </c:pt>
                <c:pt idx="115">
                  <c:v>45870</c:v>
                </c:pt>
                <c:pt idx="116">
                  <c:v>45901</c:v>
                </c:pt>
                <c:pt idx="117">
                  <c:v>45931</c:v>
                </c:pt>
                <c:pt idx="118">
                  <c:v>45962</c:v>
                </c:pt>
                <c:pt idx="119">
                  <c:v>45992</c:v>
                </c:pt>
                <c:pt idx="120">
                  <c:v>46023</c:v>
                </c:pt>
                <c:pt idx="121">
                  <c:v>46054</c:v>
                </c:pt>
                <c:pt idx="122">
                  <c:v>46082</c:v>
                </c:pt>
              </c:numCache>
            </c:numRef>
          </c:cat>
          <c:val>
            <c:numRef>
              <c:f>'Input CS Tiêu dùng'!$Y$346:$FN$346</c:f>
              <c:numCache>
                <c:formatCode>_-* #,##0.00_-;\-* #,##0.00_-;_-* "-"??_-;_-@_-</c:formatCode>
                <c:ptCount val="146"/>
                <c:pt idx="0">
                  <c:v>226577.2</c:v>
                </c:pt>
                <c:pt idx="1">
                  <c:v>218759.9</c:v>
                </c:pt>
                <c:pt idx="2">
                  <c:v>212562</c:v>
                </c:pt>
                <c:pt idx="3">
                  <c:v>214652.1</c:v>
                </c:pt>
                <c:pt idx="4">
                  <c:v>218867.4</c:v>
                </c:pt>
                <c:pt idx="5">
                  <c:v>222596.7</c:v>
                </c:pt>
                <c:pt idx="6">
                  <c:v>222500.1</c:v>
                </c:pt>
                <c:pt idx="7">
                  <c:v>223638.8</c:v>
                </c:pt>
                <c:pt idx="8">
                  <c:v>225367.2</c:v>
                </c:pt>
                <c:pt idx="9">
                  <c:v>223143.8</c:v>
                </c:pt>
                <c:pt idx="10">
                  <c:v>227427.4</c:v>
                </c:pt>
                <c:pt idx="11">
                  <c:v>241941.8</c:v>
                </c:pt>
                <c:pt idx="12">
                  <c:v>252712.9</c:v>
                </c:pt>
                <c:pt idx="13">
                  <c:v>234085.6</c:v>
                </c:pt>
                <c:pt idx="14">
                  <c:v>235073.5</c:v>
                </c:pt>
                <c:pt idx="15">
                  <c:v>237470</c:v>
                </c:pt>
                <c:pt idx="16">
                  <c:v>242909.4</c:v>
                </c:pt>
                <c:pt idx="17">
                  <c:v>243484.6</c:v>
                </c:pt>
                <c:pt idx="18">
                  <c:v>244331.6</c:v>
                </c:pt>
                <c:pt idx="19">
                  <c:v>249014.9</c:v>
                </c:pt>
                <c:pt idx="20">
                  <c:v>251107</c:v>
                </c:pt>
                <c:pt idx="21">
                  <c:v>253775</c:v>
                </c:pt>
                <c:pt idx="22">
                  <c:v>258321</c:v>
                </c:pt>
                <c:pt idx="23">
                  <c:v>258943.4</c:v>
                </c:pt>
                <c:pt idx="24">
                  <c:v>272004.3</c:v>
                </c:pt>
                <c:pt idx="25">
                  <c:v>266872</c:v>
                </c:pt>
                <c:pt idx="26">
                  <c:v>259540</c:v>
                </c:pt>
                <c:pt idx="27">
                  <c:v>265845</c:v>
                </c:pt>
                <c:pt idx="28">
                  <c:v>266993</c:v>
                </c:pt>
                <c:pt idx="29">
                  <c:v>272262</c:v>
                </c:pt>
                <c:pt idx="30">
                  <c:v>277107</c:v>
                </c:pt>
                <c:pt idx="31">
                  <c:v>277160</c:v>
                </c:pt>
                <c:pt idx="32">
                  <c:v>282123</c:v>
                </c:pt>
                <c:pt idx="33">
                  <c:v>286340</c:v>
                </c:pt>
                <c:pt idx="34">
                  <c:v>290985</c:v>
                </c:pt>
                <c:pt idx="35">
                  <c:v>290271</c:v>
                </c:pt>
                <c:pt idx="36">
                  <c:v>312028</c:v>
                </c:pt>
                <c:pt idx="37">
                  <c:v>302076</c:v>
                </c:pt>
                <c:pt idx="38">
                  <c:v>299935</c:v>
                </c:pt>
                <c:pt idx="39">
                  <c:v>301818</c:v>
                </c:pt>
                <c:pt idx="40">
                  <c:v>304053</c:v>
                </c:pt>
                <c:pt idx="41">
                  <c:v>306790</c:v>
                </c:pt>
                <c:pt idx="42">
                  <c:v>310595</c:v>
                </c:pt>
                <c:pt idx="43">
                  <c:v>312233</c:v>
                </c:pt>
                <c:pt idx="44">
                  <c:v>317254</c:v>
                </c:pt>
                <c:pt idx="45">
                  <c:v>318731</c:v>
                </c:pt>
                <c:pt idx="46">
                  <c:v>323756</c:v>
                </c:pt>
                <c:pt idx="47">
                  <c:v>325782</c:v>
                </c:pt>
                <c:pt idx="48">
                  <c:v>348738</c:v>
                </c:pt>
                <c:pt idx="49">
                  <c:v>320926</c:v>
                </c:pt>
                <c:pt idx="50">
                  <c:v>297391</c:v>
                </c:pt>
                <c:pt idx="51">
                  <c:v>265291</c:v>
                </c:pt>
                <c:pt idx="52">
                  <c:v>321441</c:v>
                </c:pt>
                <c:pt idx="53">
                  <c:v>325196</c:v>
                </c:pt>
                <c:pt idx="54">
                  <c:v>335083</c:v>
                </c:pt>
                <c:pt idx="55">
                  <c:v>339739</c:v>
                </c:pt>
                <c:pt idx="56">
                  <c:v>347798.96932006016</c:v>
                </c:pt>
                <c:pt idx="57">
                  <c:v>357559.95511685498</c:v>
                </c:pt>
                <c:pt idx="58">
                  <c:v>362625</c:v>
                </c:pt>
                <c:pt idx="59">
                  <c:v>369878.82186059898</c:v>
                </c:pt>
                <c:pt idx="60">
                  <c:v>367545.24938132335</c:v>
                </c:pt>
                <c:pt idx="61">
                  <c:v>342874.74142622569</c:v>
                </c:pt>
                <c:pt idx="62">
                  <c:v>318122.07170247263</c:v>
                </c:pt>
                <c:pt idx="63">
                  <c:v>323532.31825380522</c:v>
                </c:pt>
                <c:pt idx="64">
                  <c:v>317190.54367524188</c:v>
                </c:pt>
                <c:pt idx="65">
                  <c:v>308656.05610883806</c:v>
                </c:pt>
                <c:pt idx="66">
                  <c:v>271780</c:v>
                </c:pt>
                <c:pt idx="67">
                  <c:v>259168.03301113969</c:v>
                </c:pt>
                <c:pt idx="68">
                  <c:v>266008.57869963098</c:v>
                </c:pt>
                <c:pt idx="69">
                  <c:v>319629.30064685782</c:v>
                </c:pt>
                <c:pt idx="70">
                  <c:v>358695.39958721254</c:v>
                </c:pt>
                <c:pt idx="71">
                  <c:v>371723.85965138912</c:v>
                </c:pt>
                <c:pt idx="72">
                  <c:v>368556.00206878828</c:v>
                </c:pt>
                <c:pt idx="73">
                  <c:v>341592.99346496537</c:v>
                </c:pt>
                <c:pt idx="74">
                  <c:v>355531.69556330354</c:v>
                </c:pt>
                <c:pt idx="75">
                  <c:v>365706</c:v>
                </c:pt>
                <c:pt idx="76">
                  <c:v>368943.8935711793</c:v>
                </c:pt>
                <c:pt idx="77">
                  <c:v>374602.00615476031</c:v>
                </c:pt>
                <c:pt idx="78">
                  <c:v>373508.46742783755</c:v>
                </c:pt>
                <c:pt idx="79">
                  <c:v>372276.537538748</c:v>
                </c:pt>
                <c:pt idx="80">
                  <c:v>374708.14672144357</c:v>
                </c:pt>
                <c:pt idx="81">
                  <c:v>386901.80062662601</c:v>
                </c:pt>
                <c:pt idx="82">
                  <c:v>389495.74329981301</c:v>
                </c:pt>
                <c:pt idx="83">
                  <c:v>402808.02573482029</c:v>
                </c:pt>
                <c:pt idx="84">
                  <c:v>404346.71566731861</c:v>
                </c:pt>
                <c:pt idx="85">
                  <c:v>387159.30024719634</c:v>
                </c:pt>
                <c:pt idx="86">
                  <c:v>388797.48926231422</c:v>
                </c:pt>
                <c:pt idx="87">
                  <c:v>403971.61149791611</c:v>
                </c:pt>
                <c:pt idx="88">
                  <c:v>409338.77578948485</c:v>
                </c:pt>
                <c:pt idx="89">
                  <c:v>397754.84091677697</c:v>
                </c:pt>
                <c:pt idx="90">
                  <c:v>397472.36705091642</c:v>
                </c:pt>
                <c:pt idx="91">
                  <c:v>394127.68400104885</c:v>
                </c:pt>
                <c:pt idx="92">
                  <c:v>402432.13024502288</c:v>
                </c:pt>
                <c:pt idx="93">
                  <c:v>419044.85066484206</c:v>
                </c:pt>
                <c:pt idx="94">
                  <c:v>426255.97500577511</c:v>
                </c:pt>
                <c:pt idx="95">
                  <c:v>437338.63035592524</c:v>
                </c:pt>
                <c:pt idx="96">
                  <c:v>404590.92752148287</c:v>
                </c:pt>
                <c:pt idx="97">
                  <c:v>392957.81616236508</c:v>
                </c:pt>
                <c:pt idx="98">
                  <c:v>394437.79780529899</c:v>
                </c:pt>
                <c:pt idx="99">
                  <c:v>403828.53443558514</c:v>
                </c:pt>
                <c:pt idx="100">
                  <c:v>399693.85349729267</c:v>
                </c:pt>
                <c:pt idx="101">
                  <c:v>401088.82186497841</c:v>
                </c:pt>
                <c:pt idx="102">
                  <c:v>401789.46734293748</c:v>
                </c:pt>
                <c:pt idx="103">
                  <c:v>404976.9</c:v>
                </c:pt>
                <c:pt idx="104">
                  <c:v>410159.19582336105</c:v>
                </c:pt>
                <c:pt idx="105">
                  <c:v>427784.88356809248</c:v>
                </c:pt>
                <c:pt idx="106">
                  <c:v>429042.74940021092</c:v>
                </c:pt>
                <c:pt idx="107">
                  <c:v>435747.29523834301</c:v>
                </c:pt>
                <c:pt idx="108">
                  <c:v>445922.46249424759</c:v>
                </c:pt>
                <c:pt idx="109">
                  <c:v>431357.11901082256</c:v>
                </c:pt>
                <c:pt idx="110">
                  <c:v>432359.6910489552</c:v>
                </c:pt>
                <c:pt idx="111">
                  <c:v>436234.05552330636</c:v>
                </c:pt>
                <c:pt idx="112">
                  <c:v>434052.56852731988</c:v>
                </c:pt>
                <c:pt idx="113">
                  <c:v>433211.6</c:v>
                </c:pt>
                <c:pt idx="114">
                  <c:v>433774.4</c:v>
                </c:pt>
                <c:pt idx="115">
                  <c:v>446033.19314666366</c:v>
                </c:pt>
                <c:pt idx="116">
                  <c:v>454476.18375769263</c:v>
                </c:pt>
                <c:pt idx="117">
                  <c:v>456232.1</c:v>
                </c:pt>
                <c:pt idx="118">
                  <c:v>457137.66607495997</c:v>
                </c:pt>
                <c:pt idx="119">
                  <c:v>472694.423813648</c:v>
                </c:pt>
                <c:pt idx="120">
                  <c:v>476102.58127135283</c:v>
                </c:pt>
                <c:pt idx="121">
                  <c:v>484454</c:v>
                </c:pt>
                <c:pt idx="122">
                  <c:v>485833.37199106114</c:v>
                </c:pt>
              </c:numCache>
            </c:numRef>
          </c:val>
          <c:extLst xmlns:c15="http://schemas.microsoft.com/office/drawing/2012/chart">
            <c:ext xmlns:c16="http://schemas.microsoft.com/office/drawing/2014/chart" uri="{C3380CC4-5D6E-409C-BE32-E72D297353CC}">
              <c16:uniqueId val="{00000000-B6D8-445F-8B05-C78584FE31A4}"/>
            </c:ext>
          </c:extLst>
        </c:ser>
        <c:ser>
          <c:idx val="1"/>
          <c:order val="1"/>
          <c:tx>
            <c:strRef>
              <c:f>'Input CS Tiêu dùng'!$D$347</c:f>
              <c:strCache>
                <c:ptCount val="1"/>
                <c:pt idx="0">
                  <c:v>Dịch vụ lưu trú, ăn uống</c:v>
                </c:pt>
              </c:strCache>
            </c:strRef>
          </c:tx>
          <c:spPr>
            <a:solidFill>
              <a:srgbClr val="009FDA"/>
            </a:solidFill>
            <a:ln>
              <a:solidFill>
                <a:srgbClr val="009FDA"/>
              </a:solidFill>
            </a:ln>
          </c:spPr>
          <c:invertIfNegative val="0"/>
          <c:cat>
            <c:numRef>
              <c:f>'Input CS Tiêu dùng'!$Y$344:$FN$344</c:f>
              <c:numCache>
                <c:formatCode>mmm\-yy</c:formatCode>
                <c:ptCount val="146"/>
                <c:pt idx="0">
                  <c:v>42370</c:v>
                </c:pt>
                <c:pt idx="1">
                  <c:v>42401</c:v>
                </c:pt>
                <c:pt idx="2">
                  <c:v>42430</c:v>
                </c:pt>
                <c:pt idx="3">
                  <c:v>42461</c:v>
                </c:pt>
                <c:pt idx="4">
                  <c:v>42491</c:v>
                </c:pt>
                <c:pt idx="5">
                  <c:v>42522</c:v>
                </c:pt>
                <c:pt idx="6">
                  <c:v>42552</c:v>
                </c:pt>
                <c:pt idx="7">
                  <c:v>42583</c:v>
                </c:pt>
                <c:pt idx="8">
                  <c:v>42614</c:v>
                </c:pt>
                <c:pt idx="9">
                  <c:v>42644</c:v>
                </c:pt>
                <c:pt idx="10">
                  <c:v>42675</c:v>
                </c:pt>
                <c:pt idx="11">
                  <c:v>42705</c:v>
                </c:pt>
                <c:pt idx="12">
                  <c:v>42736</c:v>
                </c:pt>
                <c:pt idx="13">
                  <c:v>42767</c:v>
                </c:pt>
                <c:pt idx="14">
                  <c:v>42795</c:v>
                </c:pt>
                <c:pt idx="15">
                  <c:v>42826</c:v>
                </c:pt>
                <c:pt idx="16">
                  <c:v>42856</c:v>
                </c:pt>
                <c:pt idx="17">
                  <c:v>42887</c:v>
                </c:pt>
                <c:pt idx="18">
                  <c:v>42917</c:v>
                </c:pt>
                <c:pt idx="19">
                  <c:v>42948</c:v>
                </c:pt>
                <c:pt idx="20">
                  <c:v>42979</c:v>
                </c:pt>
                <c:pt idx="21">
                  <c:v>43009</c:v>
                </c:pt>
                <c:pt idx="22">
                  <c:v>43040</c:v>
                </c:pt>
                <c:pt idx="23">
                  <c:v>43070</c:v>
                </c:pt>
                <c:pt idx="24">
                  <c:v>43101</c:v>
                </c:pt>
                <c:pt idx="25">
                  <c:v>43132</c:v>
                </c:pt>
                <c:pt idx="26">
                  <c:v>43160</c:v>
                </c:pt>
                <c:pt idx="27">
                  <c:v>43191</c:v>
                </c:pt>
                <c:pt idx="28">
                  <c:v>43221</c:v>
                </c:pt>
                <c:pt idx="29">
                  <c:v>43252</c:v>
                </c:pt>
                <c:pt idx="30">
                  <c:v>43282</c:v>
                </c:pt>
                <c:pt idx="31">
                  <c:v>43313</c:v>
                </c:pt>
                <c:pt idx="32">
                  <c:v>43344</c:v>
                </c:pt>
                <c:pt idx="33">
                  <c:v>43374</c:v>
                </c:pt>
                <c:pt idx="34">
                  <c:v>43405</c:v>
                </c:pt>
                <c:pt idx="35">
                  <c:v>43435</c:v>
                </c:pt>
                <c:pt idx="36">
                  <c:v>43466</c:v>
                </c:pt>
                <c:pt idx="37">
                  <c:v>43497</c:v>
                </c:pt>
                <c:pt idx="38">
                  <c:v>43525</c:v>
                </c:pt>
                <c:pt idx="39">
                  <c:v>43556</c:v>
                </c:pt>
                <c:pt idx="40">
                  <c:v>43586</c:v>
                </c:pt>
                <c:pt idx="41">
                  <c:v>43617</c:v>
                </c:pt>
                <c:pt idx="42">
                  <c:v>43647</c:v>
                </c:pt>
                <c:pt idx="43">
                  <c:v>43678</c:v>
                </c:pt>
                <c:pt idx="44">
                  <c:v>43709</c:v>
                </c:pt>
                <c:pt idx="45">
                  <c:v>43739</c:v>
                </c:pt>
                <c:pt idx="46">
                  <c:v>43770</c:v>
                </c:pt>
                <c:pt idx="47">
                  <c:v>43800</c:v>
                </c:pt>
                <c:pt idx="48">
                  <c:v>43831</c:v>
                </c:pt>
                <c:pt idx="49">
                  <c:v>43862</c:v>
                </c:pt>
                <c:pt idx="50">
                  <c:v>43891</c:v>
                </c:pt>
                <c:pt idx="51">
                  <c:v>43922</c:v>
                </c:pt>
                <c:pt idx="52">
                  <c:v>43952</c:v>
                </c:pt>
                <c:pt idx="53">
                  <c:v>43983</c:v>
                </c:pt>
                <c:pt idx="54">
                  <c:v>44013</c:v>
                </c:pt>
                <c:pt idx="55">
                  <c:v>44044</c:v>
                </c:pt>
                <c:pt idx="56">
                  <c:v>44075</c:v>
                </c:pt>
                <c:pt idx="57">
                  <c:v>44105</c:v>
                </c:pt>
                <c:pt idx="58">
                  <c:v>44136</c:v>
                </c:pt>
                <c:pt idx="59">
                  <c:v>44166</c:v>
                </c:pt>
                <c:pt idx="60">
                  <c:v>44197</c:v>
                </c:pt>
                <c:pt idx="61">
                  <c:v>44228</c:v>
                </c:pt>
                <c:pt idx="62">
                  <c:v>44256</c:v>
                </c:pt>
                <c:pt idx="63">
                  <c:v>44287</c:v>
                </c:pt>
                <c:pt idx="64">
                  <c:v>44317</c:v>
                </c:pt>
                <c:pt idx="65">
                  <c:v>44348</c:v>
                </c:pt>
                <c:pt idx="66">
                  <c:v>44378</c:v>
                </c:pt>
                <c:pt idx="67">
                  <c:v>44409</c:v>
                </c:pt>
                <c:pt idx="68">
                  <c:v>44440</c:v>
                </c:pt>
                <c:pt idx="69">
                  <c:v>44470</c:v>
                </c:pt>
                <c:pt idx="70">
                  <c:v>44501</c:v>
                </c:pt>
                <c:pt idx="71">
                  <c:v>44531</c:v>
                </c:pt>
                <c:pt idx="72">
                  <c:v>44562</c:v>
                </c:pt>
                <c:pt idx="73">
                  <c:v>44593</c:v>
                </c:pt>
                <c:pt idx="74">
                  <c:v>44621</c:v>
                </c:pt>
                <c:pt idx="75">
                  <c:v>44652</c:v>
                </c:pt>
                <c:pt idx="76">
                  <c:v>44682</c:v>
                </c:pt>
                <c:pt idx="77">
                  <c:v>44713</c:v>
                </c:pt>
                <c:pt idx="78">
                  <c:v>44743</c:v>
                </c:pt>
                <c:pt idx="79">
                  <c:v>44774</c:v>
                </c:pt>
                <c:pt idx="80">
                  <c:v>44805</c:v>
                </c:pt>
                <c:pt idx="81">
                  <c:v>44835</c:v>
                </c:pt>
                <c:pt idx="82">
                  <c:v>44866</c:v>
                </c:pt>
                <c:pt idx="83">
                  <c:v>44896</c:v>
                </c:pt>
                <c:pt idx="84">
                  <c:v>44927</c:v>
                </c:pt>
                <c:pt idx="85">
                  <c:v>44958</c:v>
                </c:pt>
                <c:pt idx="86">
                  <c:v>44986</c:v>
                </c:pt>
                <c:pt idx="87">
                  <c:v>45017</c:v>
                </c:pt>
                <c:pt idx="88">
                  <c:v>45047</c:v>
                </c:pt>
                <c:pt idx="89">
                  <c:v>45078</c:v>
                </c:pt>
                <c:pt idx="90">
                  <c:v>45108</c:v>
                </c:pt>
                <c:pt idx="91">
                  <c:v>45139</c:v>
                </c:pt>
                <c:pt idx="92">
                  <c:v>45170</c:v>
                </c:pt>
                <c:pt idx="93">
                  <c:v>45200</c:v>
                </c:pt>
                <c:pt idx="94">
                  <c:v>45231</c:v>
                </c:pt>
                <c:pt idx="95">
                  <c:v>45261</c:v>
                </c:pt>
                <c:pt idx="96">
                  <c:v>45292</c:v>
                </c:pt>
                <c:pt idx="97">
                  <c:v>45323</c:v>
                </c:pt>
                <c:pt idx="98">
                  <c:v>45352</c:v>
                </c:pt>
                <c:pt idx="99">
                  <c:v>45383</c:v>
                </c:pt>
                <c:pt idx="100">
                  <c:v>45413</c:v>
                </c:pt>
                <c:pt idx="101">
                  <c:v>45444</c:v>
                </c:pt>
                <c:pt idx="102">
                  <c:v>45474</c:v>
                </c:pt>
                <c:pt idx="103">
                  <c:v>45505</c:v>
                </c:pt>
                <c:pt idx="104">
                  <c:v>45536</c:v>
                </c:pt>
                <c:pt idx="105">
                  <c:v>45566</c:v>
                </c:pt>
                <c:pt idx="106">
                  <c:v>45597</c:v>
                </c:pt>
                <c:pt idx="107">
                  <c:v>45627</c:v>
                </c:pt>
                <c:pt idx="108">
                  <c:v>45658</c:v>
                </c:pt>
                <c:pt idx="109">
                  <c:v>45689</c:v>
                </c:pt>
                <c:pt idx="110">
                  <c:v>45717</c:v>
                </c:pt>
                <c:pt idx="111">
                  <c:v>45748</c:v>
                </c:pt>
                <c:pt idx="112">
                  <c:v>45778</c:v>
                </c:pt>
                <c:pt idx="113">
                  <c:v>45809</c:v>
                </c:pt>
                <c:pt idx="114">
                  <c:v>45839</c:v>
                </c:pt>
                <c:pt idx="115">
                  <c:v>45870</c:v>
                </c:pt>
                <c:pt idx="116">
                  <c:v>45901</c:v>
                </c:pt>
                <c:pt idx="117">
                  <c:v>45931</c:v>
                </c:pt>
                <c:pt idx="118">
                  <c:v>45962</c:v>
                </c:pt>
                <c:pt idx="119">
                  <c:v>45992</c:v>
                </c:pt>
                <c:pt idx="120">
                  <c:v>46023</c:v>
                </c:pt>
                <c:pt idx="121">
                  <c:v>46054</c:v>
                </c:pt>
                <c:pt idx="122">
                  <c:v>46082</c:v>
                </c:pt>
              </c:numCache>
            </c:numRef>
          </c:cat>
          <c:val>
            <c:numRef>
              <c:f>'Input CS Tiêu dùng'!$Y$347:$FN$347</c:f>
              <c:numCache>
                <c:formatCode>_-* #,##0.00_-;\-* #,##0.00_-;_-* "-"??_-;_-@_-</c:formatCode>
                <c:ptCount val="146"/>
                <c:pt idx="0">
                  <c:v>35056.5</c:v>
                </c:pt>
                <c:pt idx="1">
                  <c:v>33747.199999999997</c:v>
                </c:pt>
                <c:pt idx="2">
                  <c:v>29011.1</c:v>
                </c:pt>
                <c:pt idx="3">
                  <c:v>29956.9</c:v>
                </c:pt>
                <c:pt idx="4">
                  <c:v>31352.7</c:v>
                </c:pt>
                <c:pt idx="5">
                  <c:v>35938.400000000001</c:v>
                </c:pt>
                <c:pt idx="6">
                  <c:v>35856.300000000003</c:v>
                </c:pt>
                <c:pt idx="7">
                  <c:v>33858.800000000003</c:v>
                </c:pt>
                <c:pt idx="8">
                  <c:v>35033.199999999997</c:v>
                </c:pt>
                <c:pt idx="9">
                  <c:v>35826.400000000001</c:v>
                </c:pt>
                <c:pt idx="10">
                  <c:v>37304.300000000003</c:v>
                </c:pt>
                <c:pt idx="11">
                  <c:v>38914</c:v>
                </c:pt>
                <c:pt idx="12">
                  <c:v>37321.5</c:v>
                </c:pt>
                <c:pt idx="13">
                  <c:v>37723.1</c:v>
                </c:pt>
                <c:pt idx="14">
                  <c:v>38185.699999999997</c:v>
                </c:pt>
                <c:pt idx="15">
                  <c:v>39163.5</c:v>
                </c:pt>
                <c:pt idx="16">
                  <c:v>38909.699999999997</c:v>
                </c:pt>
                <c:pt idx="17">
                  <c:v>41373.199999999997</c:v>
                </c:pt>
                <c:pt idx="18">
                  <c:v>41510.1</c:v>
                </c:pt>
                <c:pt idx="19">
                  <c:v>39045.699999999997</c:v>
                </c:pt>
                <c:pt idx="20">
                  <c:v>42675.9</c:v>
                </c:pt>
                <c:pt idx="21">
                  <c:v>44085.9</c:v>
                </c:pt>
                <c:pt idx="22">
                  <c:v>41792</c:v>
                </c:pt>
                <c:pt idx="23">
                  <c:v>47908.5</c:v>
                </c:pt>
                <c:pt idx="24">
                  <c:v>45089.8</c:v>
                </c:pt>
                <c:pt idx="25">
                  <c:v>40962</c:v>
                </c:pt>
                <c:pt idx="26">
                  <c:v>43502</c:v>
                </c:pt>
                <c:pt idx="27">
                  <c:v>43830</c:v>
                </c:pt>
                <c:pt idx="28">
                  <c:v>42919</c:v>
                </c:pt>
                <c:pt idx="29">
                  <c:v>44900</c:v>
                </c:pt>
                <c:pt idx="30">
                  <c:v>45833</c:v>
                </c:pt>
                <c:pt idx="31">
                  <c:v>45142</c:v>
                </c:pt>
                <c:pt idx="32">
                  <c:v>44204</c:v>
                </c:pt>
                <c:pt idx="33">
                  <c:v>45903</c:v>
                </c:pt>
                <c:pt idx="34">
                  <c:v>48333</c:v>
                </c:pt>
                <c:pt idx="35">
                  <c:v>48809</c:v>
                </c:pt>
                <c:pt idx="36">
                  <c:v>45388</c:v>
                </c:pt>
                <c:pt idx="37">
                  <c:v>48058</c:v>
                </c:pt>
                <c:pt idx="38">
                  <c:v>46287</c:v>
                </c:pt>
                <c:pt idx="39">
                  <c:v>47633</c:v>
                </c:pt>
                <c:pt idx="40">
                  <c:v>48984</c:v>
                </c:pt>
                <c:pt idx="41">
                  <c:v>50256</c:v>
                </c:pt>
                <c:pt idx="42">
                  <c:v>50382</c:v>
                </c:pt>
                <c:pt idx="43">
                  <c:v>48942</c:v>
                </c:pt>
                <c:pt idx="44">
                  <c:v>48811</c:v>
                </c:pt>
                <c:pt idx="45">
                  <c:v>49216</c:v>
                </c:pt>
                <c:pt idx="46">
                  <c:v>50692</c:v>
                </c:pt>
                <c:pt idx="47">
                  <c:v>51948</c:v>
                </c:pt>
                <c:pt idx="48">
                  <c:v>50799</c:v>
                </c:pt>
                <c:pt idx="49">
                  <c:v>41544</c:v>
                </c:pt>
                <c:pt idx="50">
                  <c:v>33886</c:v>
                </c:pt>
                <c:pt idx="51">
                  <c:v>16574</c:v>
                </c:pt>
                <c:pt idx="52">
                  <c:v>40857</c:v>
                </c:pt>
                <c:pt idx="53">
                  <c:v>44107</c:v>
                </c:pt>
                <c:pt idx="54">
                  <c:v>48438</c:v>
                </c:pt>
                <c:pt idx="55">
                  <c:v>42848</c:v>
                </c:pt>
                <c:pt idx="56">
                  <c:v>43865.763795568331</c:v>
                </c:pt>
                <c:pt idx="57">
                  <c:v>45879.888504975825</c:v>
                </c:pt>
                <c:pt idx="58">
                  <c:v>47467.660519250239</c:v>
                </c:pt>
                <c:pt idx="59">
                  <c:v>49137.202090556573</c:v>
                </c:pt>
                <c:pt idx="60">
                  <c:v>46876.925771973416</c:v>
                </c:pt>
                <c:pt idx="61">
                  <c:v>36870</c:v>
                </c:pt>
                <c:pt idx="62">
                  <c:v>39219</c:v>
                </c:pt>
                <c:pt idx="63">
                  <c:v>39616.027953551798</c:v>
                </c:pt>
                <c:pt idx="64">
                  <c:v>32534.04881069082</c:v>
                </c:pt>
                <c:pt idx="65">
                  <c:v>27297.472771631248</c:v>
                </c:pt>
                <c:pt idx="66">
                  <c:v>18345.848467452739</c:v>
                </c:pt>
                <c:pt idx="67">
                  <c:v>15014.851403088764</c:v>
                </c:pt>
                <c:pt idx="68">
                  <c:v>18760.060344921625</c:v>
                </c:pt>
                <c:pt idx="69">
                  <c:v>26777.810396173394</c:v>
                </c:pt>
                <c:pt idx="70">
                  <c:v>36624.131615593898</c:v>
                </c:pt>
                <c:pt idx="71">
                  <c:v>40768.48691049598</c:v>
                </c:pt>
                <c:pt idx="72">
                  <c:v>40762.118132068921</c:v>
                </c:pt>
                <c:pt idx="73">
                  <c:v>42141.087367486136</c:v>
                </c:pt>
                <c:pt idx="74">
                  <c:v>42562.070018519691</c:v>
                </c:pt>
                <c:pt idx="75">
                  <c:v>45302.864841337396</c:v>
                </c:pt>
                <c:pt idx="76">
                  <c:v>48982.760127789974</c:v>
                </c:pt>
                <c:pt idx="77">
                  <c:v>51236.782971830442</c:v>
                </c:pt>
                <c:pt idx="78">
                  <c:v>53314.898113175914</c:v>
                </c:pt>
                <c:pt idx="79">
                  <c:v>52960.03028515484</c:v>
                </c:pt>
                <c:pt idx="80">
                  <c:v>45381.350426627323</c:v>
                </c:pt>
                <c:pt idx="81">
                  <c:v>51924.396117739838</c:v>
                </c:pt>
                <c:pt idx="82">
                  <c:v>46898.184433305556</c:v>
                </c:pt>
                <c:pt idx="83">
                  <c:v>53115.903849642629</c:v>
                </c:pt>
                <c:pt idx="84">
                  <c:v>55427.19014930923</c:v>
                </c:pt>
                <c:pt idx="85">
                  <c:v>52298</c:v>
                </c:pt>
                <c:pt idx="86">
                  <c:v>52245.352475891385</c:v>
                </c:pt>
                <c:pt idx="87">
                  <c:v>53454.081220328801</c:v>
                </c:pt>
                <c:pt idx="88">
                  <c:v>54898.147774782745</c:v>
                </c:pt>
                <c:pt idx="89">
                  <c:v>53812.930399170204</c:v>
                </c:pt>
                <c:pt idx="90">
                  <c:v>56669.90178115567</c:v>
                </c:pt>
                <c:pt idx="91">
                  <c:v>59022.059946973532</c:v>
                </c:pt>
                <c:pt idx="92">
                  <c:v>61123.040037475323</c:v>
                </c:pt>
                <c:pt idx="93">
                  <c:v>59581.970378958402</c:v>
                </c:pt>
                <c:pt idx="94">
                  <c:v>58560.013022780971</c:v>
                </c:pt>
                <c:pt idx="95">
                  <c:v>59458.248353415802</c:v>
                </c:pt>
                <c:pt idx="96">
                  <c:v>58645.566157948531</c:v>
                </c:pt>
                <c:pt idx="97">
                  <c:v>57898.341556085958</c:v>
                </c:pt>
                <c:pt idx="98">
                  <c:v>59363.860211741718</c:v>
                </c:pt>
                <c:pt idx="99">
                  <c:v>59842.769828557372</c:v>
                </c:pt>
                <c:pt idx="100">
                  <c:v>59986.910040168528</c:v>
                </c:pt>
                <c:pt idx="101">
                  <c:v>61189.965025470599</c:v>
                </c:pt>
                <c:pt idx="102">
                  <c:v>61847</c:v>
                </c:pt>
                <c:pt idx="103">
                  <c:v>62448.1</c:v>
                </c:pt>
                <c:pt idx="104">
                  <c:v>59872.224031526937</c:v>
                </c:pt>
                <c:pt idx="105">
                  <c:v>62545.975921468067</c:v>
                </c:pt>
                <c:pt idx="106">
                  <c:v>63236.458549136107</c:v>
                </c:pt>
                <c:pt idx="107">
                  <c:v>65358.23715291894</c:v>
                </c:pt>
                <c:pt idx="108">
                  <c:v>65835.165253809973</c:v>
                </c:pt>
                <c:pt idx="109">
                  <c:v>65518.641962254296</c:v>
                </c:pt>
                <c:pt idx="110">
                  <c:v>67718.228605425655</c:v>
                </c:pt>
                <c:pt idx="111">
                  <c:v>69824.761180069938</c:v>
                </c:pt>
                <c:pt idx="112">
                  <c:v>70464.816998440147</c:v>
                </c:pt>
                <c:pt idx="113">
                  <c:v>70330.327151523437</c:v>
                </c:pt>
                <c:pt idx="114">
                  <c:v>71766.375858956555</c:v>
                </c:pt>
                <c:pt idx="115">
                  <c:v>71521.875420767377</c:v>
                </c:pt>
                <c:pt idx="116">
                  <c:v>70434.884333768103</c:v>
                </c:pt>
                <c:pt idx="117">
                  <c:v>71362.3</c:v>
                </c:pt>
                <c:pt idx="118">
                  <c:v>72444.679983334107</c:v>
                </c:pt>
                <c:pt idx="119">
                  <c:v>72275.941661638586</c:v>
                </c:pt>
                <c:pt idx="120">
                  <c:v>74414.711964864764</c:v>
                </c:pt>
                <c:pt idx="121">
                  <c:v>77735.86833689065</c:v>
                </c:pt>
                <c:pt idx="122">
                  <c:v>80309.633178713688</c:v>
                </c:pt>
              </c:numCache>
            </c:numRef>
          </c:val>
          <c:extLst>
            <c:ext xmlns:c16="http://schemas.microsoft.com/office/drawing/2014/chart" uri="{C3380CC4-5D6E-409C-BE32-E72D297353CC}">
              <c16:uniqueId val="{00000001-B6D8-445F-8B05-C78584FE31A4}"/>
            </c:ext>
          </c:extLst>
        </c:ser>
        <c:ser>
          <c:idx val="2"/>
          <c:order val="2"/>
          <c:tx>
            <c:strRef>
              <c:f>'Input CS Tiêu dùng'!$D$348</c:f>
              <c:strCache>
                <c:ptCount val="1"/>
                <c:pt idx="0">
                  <c:v>Dịch vụ Du lịch</c:v>
                </c:pt>
              </c:strCache>
            </c:strRef>
          </c:tx>
          <c:spPr>
            <a:solidFill>
              <a:srgbClr val="99FF33"/>
            </a:solidFill>
            <a:ln>
              <a:solidFill>
                <a:srgbClr val="99FF33"/>
              </a:solidFill>
            </a:ln>
          </c:spPr>
          <c:invertIfNegative val="0"/>
          <c:cat>
            <c:numRef>
              <c:f>'Input CS Tiêu dùng'!$Y$344:$FN$344</c:f>
              <c:numCache>
                <c:formatCode>mmm\-yy</c:formatCode>
                <c:ptCount val="146"/>
                <c:pt idx="0">
                  <c:v>42370</c:v>
                </c:pt>
                <c:pt idx="1">
                  <c:v>42401</c:v>
                </c:pt>
                <c:pt idx="2">
                  <c:v>42430</c:v>
                </c:pt>
                <c:pt idx="3">
                  <c:v>42461</c:v>
                </c:pt>
                <c:pt idx="4">
                  <c:v>42491</c:v>
                </c:pt>
                <c:pt idx="5">
                  <c:v>42522</c:v>
                </c:pt>
                <c:pt idx="6">
                  <c:v>42552</c:v>
                </c:pt>
                <c:pt idx="7">
                  <c:v>42583</c:v>
                </c:pt>
                <c:pt idx="8">
                  <c:v>42614</c:v>
                </c:pt>
                <c:pt idx="9">
                  <c:v>42644</c:v>
                </c:pt>
                <c:pt idx="10">
                  <c:v>42675</c:v>
                </c:pt>
                <c:pt idx="11">
                  <c:v>42705</c:v>
                </c:pt>
                <c:pt idx="12">
                  <c:v>42736</c:v>
                </c:pt>
                <c:pt idx="13">
                  <c:v>42767</c:v>
                </c:pt>
                <c:pt idx="14">
                  <c:v>42795</c:v>
                </c:pt>
                <c:pt idx="15">
                  <c:v>42826</c:v>
                </c:pt>
                <c:pt idx="16">
                  <c:v>42856</c:v>
                </c:pt>
                <c:pt idx="17">
                  <c:v>42887</c:v>
                </c:pt>
                <c:pt idx="18">
                  <c:v>42917</c:v>
                </c:pt>
                <c:pt idx="19">
                  <c:v>42948</c:v>
                </c:pt>
                <c:pt idx="20">
                  <c:v>42979</c:v>
                </c:pt>
                <c:pt idx="21">
                  <c:v>43009</c:v>
                </c:pt>
                <c:pt idx="22">
                  <c:v>43040</c:v>
                </c:pt>
                <c:pt idx="23">
                  <c:v>43070</c:v>
                </c:pt>
                <c:pt idx="24">
                  <c:v>43101</c:v>
                </c:pt>
                <c:pt idx="25">
                  <c:v>43132</c:v>
                </c:pt>
                <c:pt idx="26">
                  <c:v>43160</c:v>
                </c:pt>
                <c:pt idx="27">
                  <c:v>43191</c:v>
                </c:pt>
                <c:pt idx="28">
                  <c:v>43221</c:v>
                </c:pt>
                <c:pt idx="29">
                  <c:v>43252</c:v>
                </c:pt>
                <c:pt idx="30">
                  <c:v>43282</c:v>
                </c:pt>
                <c:pt idx="31">
                  <c:v>43313</c:v>
                </c:pt>
                <c:pt idx="32">
                  <c:v>43344</c:v>
                </c:pt>
                <c:pt idx="33">
                  <c:v>43374</c:v>
                </c:pt>
                <c:pt idx="34">
                  <c:v>43405</c:v>
                </c:pt>
                <c:pt idx="35">
                  <c:v>43435</c:v>
                </c:pt>
                <c:pt idx="36">
                  <c:v>43466</c:v>
                </c:pt>
                <c:pt idx="37">
                  <c:v>43497</c:v>
                </c:pt>
                <c:pt idx="38">
                  <c:v>43525</c:v>
                </c:pt>
                <c:pt idx="39">
                  <c:v>43556</c:v>
                </c:pt>
                <c:pt idx="40">
                  <c:v>43586</c:v>
                </c:pt>
                <c:pt idx="41">
                  <c:v>43617</c:v>
                </c:pt>
                <c:pt idx="42">
                  <c:v>43647</c:v>
                </c:pt>
                <c:pt idx="43">
                  <c:v>43678</c:v>
                </c:pt>
                <c:pt idx="44">
                  <c:v>43709</c:v>
                </c:pt>
                <c:pt idx="45">
                  <c:v>43739</c:v>
                </c:pt>
                <c:pt idx="46">
                  <c:v>43770</c:v>
                </c:pt>
                <c:pt idx="47">
                  <c:v>43800</c:v>
                </c:pt>
                <c:pt idx="48">
                  <c:v>43831</c:v>
                </c:pt>
                <c:pt idx="49">
                  <c:v>43862</c:v>
                </c:pt>
                <c:pt idx="50">
                  <c:v>43891</c:v>
                </c:pt>
                <c:pt idx="51">
                  <c:v>43922</c:v>
                </c:pt>
                <c:pt idx="52">
                  <c:v>43952</c:v>
                </c:pt>
                <c:pt idx="53">
                  <c:v>43983</c:v>
                </c:pt>
                <c:pt idx="54">
                  <c:v>44013</c:v>
                </c:pt>
                <c:pt idx="55">
                  <c:v>44044</c:v>
                </c:pt>
                <c:pt idx="56">
                  <c:v>44075</c:v>
                </c:pt>
                <c:pt idx="57">
                  <c:v>44105</c:v>
                </c:pt>
                <c:pt idx="58">
                  <c:v>44136</c:v>
                </c:pt>
                <c:pt idx="59">
                  <c:v>44166</c:v>
                </c:pt>
                <c:pt idx="60">
                  <c:v>44197</c:v>
                </c:pt>
                <c:pt idx="61">
                  <c:v>44228</c:v>
                </c:pt>
                <c:pt idx="62">
                  <c:v>44256</c:v>
                </c:pt>
                <c:pt idx="63">
                  <c:v>44287</c:v>
                </c:pt>
                <c:pt idx="64">
                  <c:v>44317</c:v>
                </c:pt>
                <c:pt idx="65">
                  <c:v>44348</c:v>
                </c:pt>
                <c:pt idx="66">
                  <c:v>44378</c:v>
                </c:pt>
                <c:pt idx="67">
                  <c:v>44409</c:v>
                </c:pt>
                <c:pt idx="68">
                  <c:v>44440</c:v>
                </c:pt>
                <c:pt idx="69">
                  <c:v>44470</c:v>
                </c:pt>
                <c:pt idx="70">
                  <c:v>44501</c:v>
                </c:pt>
                <c:pt idx="71">
                  <c:v>44531</c:v>
                </c:pt>
                <c:pt idx="72">
                  <c:v>44562</c:v>
                </c:pt>
                <c:pt idx="73">
                  <c:v>44593</c:v>
                </c:pt>
                <c:pt idx="74">
                  <c:v>44621</c:v>
                </c:pt>
                <c:pt idx="75">
                  <c:v>44652</c:v>
                </c:pt>
                <c:pt idx="76">
                  <c:v>44682</c:v>
                </c:pt>
                <c:pt idx="77">
                  <c:v>44713</c:v>
                </c:pt>
                <c:pt idx="78">
                  <c:v>44743</c:v>
                </c:pt>
                <c:pt idx="79">
                  <c:v>44774</c:v>
                </c:pt>
                <c:pt idx="80">
                  <c:v>44805</c:v>
                </c:pt>
                <c:pt idx="81">
                  <c:v>44835</c:v>
                </c:pt>
                <c:pt idx="82">
                  <c:v>44866</c:v>
                </c:pt>
                <c:pt idx="83">
                  <c:v>44896</c:v>
                </c:pt>
                <c:pt idx="84">
                  <c:v>44927</c:v>
                </c:pt>
                <c:pt idx="85">
                  <c:v>44958</c:v>
                </c:pt>
                <c:pt idx="86">
                  <c:v>44986</c:v>
                </c:pt>
                <c:pt idx="87">
                  <c:v>45017</c:v>
                </c:pt>
                <c:pt idx="88">
                  <c:v>45047</c:v>
                </c:pt>
                <c:pt idx="89">
                  <c:v>45078</c:v>
                </c:pt>
                <c:pt idx="90">
                  <c:v>45108</c:v>
                </c:pt>
                <c:pt idx="91">
                  <c:v>45139</c:v>
                </c:pt>
                <c:pt idx="92">
                  <c:v>45170</c:v>
                </c:pt>
                <c:pt idx="93">
                  <c:v>45200</c:v>
                </c:pt>
                <c:pt idx="94">
                  <c:v>45231</c:v>
                </c:pt>
                <c:pt idx="95">
                  <c:v>45261</c:v>
                </c:pt>
                <c:pt idx="96">
                  <c:v>45292</c:v>
                </c:pt>
                <c:pt idx="97">
                  <c:v>45323</c:v>
                </c:pt>
                <c:pt idx="98">
                  <c:v>45352</c:v>
                </c:pt>
                <c:pt idx="99">
                  <c:v>45383</c:v>
                </c:pt>
                <c:pt idx="100">
                  <c:v>45413</c:v>
                </c:pt>
                <c:pt idx="101">
                  <c:v>45444</c:v>
                </c:pt>
                <c:pt idx="102">
                  <c:v>45474</c:v>
                </c:pt>
                <c:pt idx="103">
                  <c:v>45505</c:v>
                </c:pt>
                <c:pt idx="104">
                  <c:v>45536</c:v>
                </c:pt>
                <c:pt idx="105">
                  <c:v>45566</c:v>
                </c:pt>
                <c:pt idx="106">
                  <c:v>45597</c:v>
                </c:pt>
                <c:pt idx="107">
                  <c:v>45627</c:v>
                </c:pt>
                <c:pt idx="108">
                  <c:v>45658</c:v>
                </c:pt>
                <c:pt idx="109">
                  <c:v>45689</c:v>
                </c:pt>
                <c:pt idx="110">
                  <c:v>45717</c:v>
                </c:pt>
                <c:pt idx="111">
                  <c:v>45748</c:v>
                </c:pt>
                <c:pt idx="112">
                  <c:v>45778</c:v>
                </c:pt>
                <c:pt idx="113">
                  <c:v>45809</c:v>
                </c:pt>
                <c:pt idx="114">
                  <c:v>45839</c:v>
                </c:pt>
                <c:pt idx="115">
                  <c:v>45870</c:v>
                </c:pt>
                <c:pt idx="116">
                  <c:v>45901</c:v>
                </c:pt>
                <c:pt idx="117">
                  <c:v>45931</c:v>
                </c:pt>
                <c:pt idx="118">
                  <c:v>45962</c:v>
                </c:pt>
                <c:pt idx="119">
                  <c:v>45992</c:v>
                </c:pt>
                <c:pt idx="120">
                  <c:v>46023</c:v>
                </c:pt>
                <c:pt idx="121">
                  <c:v>46054</c:v>
                </c:pt>
                <c:pt idx="122">
                  <c:v>46082</c:v>
                </c:pt>
              </c:numCache>
            </c:numRef>
          </c:cat>
          <c:val>
            <c:numRef>
              <c:f>'Input CS Tiêu dùng'!$Y$348:$FN$348</c:f>
              <c:numCache>
                <c:formatCode>_-* #,##0.00_-;\-* #,##0.00_-;_-* "-"??_-;_-@_-</c:formatCode>
                <c:ptCount val="146"/>
                <c:pt idx="0">
                  <c:v>2248.8000000000002</c:v>
                </c:pt>
                <c:pt idx="1">
                  <c:v>2361.5</c:v>
                </c:pt>
                <c:pt idx="2">
                  <c:v>2102.6</c:v>
                </c:pt>
                <c:pt idx="3">
                  <c:v>2213</c:v>
                </c:pt>
                <c:pt idx="4">
                  <c:v>2551.4</c:v>
                </c:pt>
                <c:pt idx="5">
                  <c:v>3266.5</c:v>
                </c:pt>
                <c:pt idx="6">
                  <c:v>3353.2</c:v>
                </c:pt>
                <c:pt idx="7">
                  <c:v>2963.1</c:v>
                </c:pt>
                <c:pt idx="8">
                  <c:v>2827.4</c:v>
                </c:pt>
                <c:pt idx="9">
                  <c:v>2696.9</c:v>
                </c:pt>
                <c:pt idx="10">
                  <c:v>3398.4</c:v>
                </c:pt>
                <c:pt idx="11">
                  <c:v>3292.2</c:v>
                </c:pt>
                <c:pt idx="12">
                  <c:v>3338.4</c:v>
                </c:pt>
                <c:pt idx="13">
                  <c:v>2535.5</c:v>
                </c:pt>
                <c:pt idx="14">
                  <c:v>2164.1999999999998</c:v>
                </c:pt>
                <c:pt idx="15">
                  <c:v>2459.4</c:v>
                </c:pt>
                <c:pt idx="16">
                  <c:v>2767.2</c:v>
                </c:pt>
                <c:pt idx="17">
                  <c:v>3013.4</c:v>
                </c:pt>
                <c:pt idx="18">
                  <c:v>3358.4</c:v>
                </c:pt>
                <c:pt idx="19">
                  <c:v>3270</c:v>
                </c:pt>
                <c:pt idx="20">
                  <c:v>3692.7</c:v>
                </c:pt>
                <c:pt idx="21">
                  <c:v>3331.6</c:v>
                </c:pt>
                <c:pt idx="22">
                  <c:v>3476</c:v>
                </c:pt>
                <c:pt idx="23">
                  <c:v>3618.5</c:v>
                </c:pt>
                <c:pt idx="24">
                  <c:v>3931.9</c:v>
                </c:pt>
                <c:pt idx="25">
                  <c:v>3503</c:v>
                </c:pt>
                <c:pt idx="26">
                  <c:v>2769</c:v>
                </c:pt>
                <c:pt idx="27">
                  <c:v>2762</c:v>
                </c:pt>
                <c:pt idx="28">
                  <c:v>3217</c:v>
                </c:pt>
                <c:pt idx="29">
                  <c:v>3446</c:v>
                </c:pt>
                <c:pt idx="30">
                  <c:v>3501</c:v>
                </c:pt>
                <c:pt idx="31">
                  <c:v>3585</c:v>
                </c:pt>
                <c:pt idx="32">
                  <c:v>3402</c:v>
                </c:pt>
                <c:pt idx="33">
                  <c:v>3385</c:v>
                </c:pt>
                <c:pt idx="34">
                  <c:v>3627</c:v>
                </c:pt>
                <c:pt idx="35">
                  <c:v>4018</c:v>
                </c:pt>
                <c:pt idx="36">
                  <c:v>4008</c:v>
                </c:pt>
                <c:pt idx="37">
                  <c:v>4818</c:v>
                </c:pt>
                <c:pt idx="38">
                  <c:v>3530</c:v>
                </c:pt>
                <c:pt idx="39">
                  <c:v>3570</c:v>
                </c:pt>
                <c:pt idx="40">
                  <c:v>3695</c:v>
                </c:pt>
                <c:pt idx="41">
                  <c:v>3869</c:v>
                </c:pt>
                <c:pt idx="42">
                  <c:v>3901</c:v>
                </c:pt>
                <c:pt idx="43">
                  <c:v>3894</c:v>
                </c:pt>
                <c:pt idx="44">
                  <c:v>3895</c:v>
                </c:pt>
                <c:pt idx="45">
                  <c:v>3977</c:v>
                </c:pt>
                <c:pt idx="46">
                  <c:v>4057</c:v>
                </c:pt>
                <c:pt idx="47">
                  <c:v>4228</c:v>
                </c:pt>
                <c:pt idx="48">
                  <c:v>4149</c:v>
                </c:pt>
                <c:pt idx="49">
                  <c:v>2337</c:v>
                </c:pt>
                <c:pt idx="50">
                  <c:v>1293</c:v>
                </c:pt>
                <c:pt idx="51">
                  <c:v>51</c:v>
                </c:pt>
                <c:pt idx="52">
                  <c:v>518</c:v>
                </c:pt>
                <c:pt idx="53">
                  <c:v>1197</c:v>
                </c:pt>
                <c:pt idx="54">
                  <c:v>2548</c:v>
                </c:pt>
                <c:pt idx="55">
                  <c:v>947</c:v>
                </c:pt>
                <c:pt idx="56">
                  <c:v>1158.5184160942758</c:v>
                </c:pt>
                <c:pt idx="57">
                  <c:v>1196.3567071269017</c:v>
                </c:pt>
                <c:pt idx="58">
                  <c:v>1236.1232606859967</c:v>
                </c:pt>
                <c:pt idx="59">
                  <c:v>1296.5577272005773</c:v>
                </c:pt>
                <c:pt idx="60">
                  <c:v>1545.6497475481185</c:v>
                </c:pt>
                <c:pt idx="61">
                  <c:v>716.874909184172</c:v>
                </c:pt>
                <c:pt idx="62">
                  <c:v>820.82177101587695</c:v>
                </c:pt>
                <c:pt idx="63">
                  <c:v>830.79968046434601</c:v>
                </c:pt>
                <c:pt idx="64">
                  <c:v>361</c:v>
                </c:pt>
                <c:pt idx="65">
                  <c:v>139.98688555854937</c:v>
                </c:pt>
                <c:pt idx="66">
                  <c:v>91.086202941916468</c:v>
                </c:pt>
                <c:pt idx="67">
                  <c:v>50.789560410394273</c:v>
                </c:pt>
                <c:pt idx="68">
                  <c:v>95.088727787252012</c:v>
                </c:pt>
                <c:pt idx="69">
                  <c:v>410.5037764580955</c:v>
                </c:pt>
                <c:pt idx="70">
                  <c:v>607</c:v>
                </c:pt>
                <c:pt idx="71">
                  <c:v>855.72837274623021</c:v>
                </c:pt>
                <c:pt idx="72">
                  <c:v>1012.6758002822884</c:v>
                </c:pt>
                <c:pt idx="73">
                  <c:v>1058.2947185621626</c:v>
                </c:pt>
                <c:pt idx="74">
                  <c:v>1011.1937447155381</c:v>
                </c:pt>
                <c:pt idx="75">
                  <c:v>1240.9899342312631</c:v>
                </c:pt>
                <c:pt idx="76">
                  <c:v>1791.4717371612098</c:v>
                </c:pt>
                <c:pt idx="77">
                  <c:v>2590.1</c:v>
                </c:pt>
                <c:pt idx="78">
                  <c:v>3399.3472677752643</c:v>
                </c:pt>
                <c:pt idx="79">
                  <c:v>3125.2559087885784</c:v>
                </c:pt>
                <c:pt idx="80">
                  <c:v>2340.6919702897499</c:v>
                </c:pt>
                <c:pt idx="81">
                  <c:v>2477</c:v>
                </c:pt>
                <c:pt idx="82">
                  <c:v>2012.207250909426</c:v>
                </c:pt>
                <c:pt idx="83">
                  <c:v>2109.9055175429544</c:v>
                </c:pt>
                <c:pt idx="84">
                  <c:v>2586.0565506215721</c:v>
                </c:pt>
                <c:pt idx="85">
                  <c:v>2026.8509182836176</c:v>
                </c:pt>
                <c:pt idx="86">
                  <c:v>2131.9962685545456</c:v>
                </c:pt>
                <c:pt idx="87">
                  <c:v>2322.6597061452662</c:v>
                </c:pt>
                <c:pt idx="88">
                  <c:v>2513.3295187685421</c:v>
                </c:pt>
                <c:pt idx="89">
                  <c:v>3321.1891081427234</c:v>
                </c:pt>
                <c:pt idx="90">
                  <c:v>3629.0440365142717</c:v>
                </c:pt>
                <c:pt idx="91">
                  <c:v>3801.7246947775093</c:v>
                </c:pt>
                <c:pt idx="92">
                  <c:v>3972.8023060424971</c:v>
                </c:pt>
                <c:pt idx="93">
                  <c:v>3913.4950513878262</c:v>
                </c:pt>
                <c:pt idx="94">
                  <c:v>3824.2023162614391</c:v>
                </c:pt>
                <c:pt idx="95">
                  <c:v>3614.0686070314241</c:v>
                </c:pt>
                <c:pt idx="96">
                  <c:v>4335.7261480029038</c:v>
                </c:pt>
                <c:pt idx="97">
                  <c:v>4738.6583374331813</c:v>
                </c:pt>
                <c:pt idx="98">
                  <c:v>5090.4312932111943</c:v>
                </c:pt>
                <c:pt idx="99">
                  <c:v>5104.7090318376167</c:v>
                </c:pt>
                <c:pt idx="100">
                  <c:v>5021.2392470103678</c:v>
                </c:pt>
                <c:pt idx="101">
                  <c:v>5314.0950553842085</c:v>
                </c:pt>
                <c:pt idx="102">
                  <c:v>5686.5289229007403</c:v>
                </c:pt>
                <c:pt idx="103">
                  <c:v>5256.8</c:v>
                </c:pt>
                <c:pt idx="104">
                  <c:v>4900.1314131646559</c:v>
                </c:pt>
                <c:pt idx="105">
                  <c:v>5805.3388662376383</c:v>
                </c:pt>
                <c:pt idx="106">
                  <c:v>5281.877873297487</c:v>
                </c:pt>
                <c:pt idx="107">
                  <c:v>5308.8351002457703</c:v>
                </c:pt>
                <c:pt idx="108">
                  <c:v>7031.5790218846869</c:v>
                </c:pt>
                <c:pt idx="109">
                  <c:v>6929</c:v>
                </c:pt>
                <c:pt idx="110">
                  <c:v>7323.0640701705761</c:v>
                </c:pt>
                <c:pt idx="111">
                  <c:v>8503.85</c:v>
                </c:pt>
                <c:pt idx="112">
                  <c:v>8078.4</c:v>
                </c:pt>
                <c:pt idx="113">
                  <c:v>7440.6152864014375</c:v>
                </c:pt>
                <c:pt idx="114">
                  <c:v>8013.6709474421223</c:v>
                </c:pt>
                <c:pt idx="115">
                  <c:v>8000.5</c:v>
                </c:pt>
                <c:pt idx="116">
                  <c:v>7965.40121411373</c:v>
                </c:pt>
                <c:pt idx="117">
                  <c:v>8237</c:v>
                </c:pt>
                <c:pt idx="118">
                  <c:v>8144.4587986715287</c:v>
                </c:pt>
                <c:pt idx="119">
                  <c:v>7651.8859266726631</c:v>
                </c:pt>
                <c:pt idx="120">
                  <c:v>7433.0406848847806</c:v>
                </c:pt>
                <c:pt idx="121">
                  <c:v>7645</c:v>
                </c:pt>
                <c:pt idx="122">
                  <c:v>7808</c:v>
                </c:pt>
              </c:numCache>
            </c:numRef>
          </c:val>
          <c:extLst>
            <c:ext xmlns:c16="http://schemas.microsoft.com/office/drawing/2014/chart" uri="{C3380CC4-5D6E-409C-BE32-E72D297353CC}">
              <c16:uniqueId val="{00000002-B6D8-445F-8B05-C78584FE31A4}"/>
            </c:ext>
          </c:extLst>
        </c:ser>
        <c:ser>
          <c:idx val="3"/>
          <c:order val="3"/>
          <c:tx>
            <c:strRef>
              <c:f>'Input CS Tiêu dùng'!$D$349</c:f>
              <c:strCache>
                <c:ptCount val="1"/>
                <c:pt idx="0">
                  <c:v>Dịch vụ khác</c:v>
                </c:pt>
              </c:strCache>
            </c:strRef>
          </c:tx>
          <c:spPr>
            <a:solidFill>
              <a:srgbClr val="002395"/>
            </a:solidFill>
            <a:ln>
              <a:solidFill>
                <a:srgbClr val="002395"/>
              </a:solidFill>
            </a:ln>
          </c:spPr>
          <c:invertIfNegative val="0"/>
          <c:cat>
            <c:numRef>
              <c:f>'Input CS Tiêu dùng'!$Y$344:$FN$344</c:f>
              <c:numCache>
                <c:formatCode>mmm\-yy</c:formatCode>
                <c:ptCount val="146"/>
                <c:pt idx="0">
                  <c:v>42370</c:v>
                </c:pt>
                <c:pt idx="1">
                  <c:v>42401</c:v>
                </c:pt>
                <c:pt idx="2">
                  <c:v>42430</c:v>
                </c:pt>
                <c:pt idx="3">
                  <c:v>42461</c:v>
                </c:pt>
                <c:pt idx="4">
                  <c:v>42491</c:v>
                </c:pt>
                <c:pt idx="5">
                  <c:v>42522</c:v>
                </c:pt>
                <c:pt idx="6">
                  <c:v>42552</c:v>
                </c:pt>
                <c:pt idx="7">
                  <c:v>42583</c:v>
                </c:pt>
                <c:pt idx="8">
                  <c:v>42614</c:v>
                </c:pt>
                <c:pt idx="9">
                  <c:v>42644</c:v>
                </c:pt>
                <c:pt idx="10">
                  <c:v>42675</c:v>
                </c:pt>
                <c:pt idx="11">
                  <c:v>42705</c:v>
                </c:pt>
                <c:pt idx="12">
                  <c:v>42736</c:v>
                </c:pt>
                <c:pt idx="13">
                  <c:v>42767</c:v>
                </c:pt>
                <c:pt idx="14">
                  <c:v>42795</c:v>
                </c:pt>
                <c:pt idx="15">
                  <c:v>42826</c:v>
                </c:pt>
                <c:pt idx="16">
                  <c:v>42856</c:v>
                </c:pt>
                <c:pt idx="17">
                  <c:v>42887</c:v>
                </c:pt>
                <c:pt idx="18">
                  <c:v>42917</c:v>
                </c:pt>
                <c:pt idx="19">
                  <c:v>42948</c:v>
                </c:pt>
                <c:pt idx="20">
                  <c:v>42979</c:v>
                </c:pt>
                <c:pt idx="21">
                  <c:v>43009</c:v>
                </c:pt>
                <c:pt idx="22">
                  <c:v>43040</c:v>
                </c:pt>
                <c:pt idx="23">
                  <c:v>43070</c:v>
                </c:pt>
                <c:pt idx="24">
                  <c:v>43101</c:v>
                </c:pt>
                <c:pt idx="25">
                  <c:v>43132</c:v>
                </c:pt>
                <c:pt idx="26">
                  <c:v>43160</c:v>
                </c:pt>
                <c:pt idx="27">
                  <c:v>43191</c:v>
                </c:pt>
                <c:pt idx="28">
                  <c:v>43221</c:v>
                </c:pt>
                <c:pt idx="29">
                  <c:v>43252</c:v>
                </c:pt>
                <c:pt idx="30">
                  <c:v>43282</c:v>
                </c:pt>
                <c:pt idx="31">
                  <c:v>43313</c:v>
                </c:pt>
                <c:pt idx="32">
                  <c:v>43344</c:v>
                </c:pt>
                <c:pt idx="33">
                  <c:v>43374</c:v>
                </c:pt>
                <c:pt idx="34">
                  <c:v>43405</c:v>
                </c:pt>
                <c:pt idx="35">
                  <c:v>43435</c:v>
                </c:pt>
                <c:pt idx="36">
                  <c:v>43466</c:v>
                </c:pt>
                <c:pt idx="37">
                  <c:v>43497</c:v>
                </c:pt>
                <c:pt idx="38">
                  <c:v>43525</c:v>
                </c:pt>
                <c:pt idx="39">
                  <c:v>43556</c:v>
                </c:pt>
                <c:pt idx="40">
                  <c:v>43586</c:v>
                </c:pt>
                <c:pt idx="41">
                  <c:v>43617</c:v>
                </c:pt>
                <c:pt idx="42">
                  <c:v>43647</c:v>
                </c:pt>
                <c:pt idx="43">
                  <c:v>43678</c:v>
                </c:pt>
                <c:pt idx="44">
                  <c:v>43709</c:v>
                </c:pt>
                <c:pt idx="45">
                  <c:v>43739</c:v>
                </c:pt>
                <c:pt idx="46">
                  <c:v>43770</c:v>
                </c:pt>
                <c:pt idx="47">
                  <c:v>43800</c:v>
                </c:pt>
                <c:pt idx="48">
                  <c:v>43831</c:v>
                </c:pt>
                <c:pt idx="49">
                  <c:v>43862</c:v>
                </c:pt>
                <c:pt idx="50">
                  <c:v>43891</c:v>
                </c:pt>
                <c:pt idx="51">
                  <c:v>43922</c:v>
                </c:pt>
                <c:pt idx="52">
                  <c:v>43952</c:v>
                </c:pt>
                <c:pt idx="53">
                  <c:v>43983</c:v>
                </c:pt>
                <c:pt idx="54">
                  <c:v>44013</c:v>
                </c:pt>
                <c:pt idx="55">
                  <c:v>44044</c:v>
                </c:pt>
                <c:pt idx="56">
                  <c:v>44075</c:v>
                </c:pt>
                <c:pt idx="57">
                  <c:v>44105</c:v>
                </c:pt>
                <c:pt idx="58">
                  <c:v>44136</c:v>
                </c:pt>
                <c:pt idx="59">
                  <c:v>44166</c:v>
                </c:pt>
                <c:pt idx="60">
                  <c:v>44197</c:v>
                </c:pt>
                <c:pt idx="61">
                  <c:v>44228</c:v>
                </c:pt>
                <c:pt idx="62">
                  <c:v>44256</c:v>
                </c:pt>
                <c:pt idx="63">
                  <c:v>44287</c:v>
                </c:pt>
                <c:pt idx="64">
                  <c:v>44317</c:v>
                </c:pt>
                <c:pt idx="65">
                  <c:v>44348</c:v>
                </c:pt>
                <c:pt idx="66">
                  <c:v>44378</c:v>
                </c:pt>
                <c:pt idx="67">
                  <c:v>44409</c:v>
                </c:pt>
                <c:pt idx="68">
                  <c:v>44440</c:v>
                </c:pt>
                <c:pt idx="69">
                  <c:v>44470</c:v>
                </c:pt>
                <c:pt idx="70">
                  <c:v>44501</c:v>
                </c:pt>
                <c:pt idx="71">
                  <c:v>44531</c:v>
                </c:pt>
                <c:pt idx="72">
                  <c:v>44562</c:v>
                </c:pt>
                <c:pt idx="73">
                  <c:v>44593</c:v>
                </c:pt>
                <c:pt idx="74">
                  <c:v>44621</c:v>
                </c:pt>
                <c:pt idx="75">
                  <c:v>44652</c:v>
                </c:pt>
                <c:pt idx="76">
                  <c:v>44682</c:v>
                </c:pt>
                <c:pt idx="77">
                  <c:v>44713</c:v>
                </c:pt>
                <c:pt idx="78">
                  <c:v>44743</c:v>
                </c:pt>
                <c:pt idx="79">
                  <c:v>44774</c:v>
                </c:pt>
                <c:pt idx="80">
                  <c:v>44805</c:v>
                </c:pt>
                <c:pt idx="81">
                  <c:v>44835</c:v>
                </c:pt>
                <c:pt idx="82">
                  <c:v>44866</c:v>
                </c:pt>
                <c:pt idx="83">
                  <c:v>44896</c:v>
                </c:pt>
                <c:pt idx="84">
                  <c:v>44927</c:v>
                </c:pt>
                <c:pt idx="85">
                  <c:v>44958</c:v>
                </c:pt>
                <c:pt idx="86">
                  <c:v>44986</c:v>
                </c:pt>
                <c:pt idx="87">
                  <c:v>45017</c:v>
                </c:pt>
                <c:pt idx="88">
                  <c:v>45047</c:v>
                </c:pt>
                <c:pt idx="89">
                  <c:v>45078</c:v>
                </c:pt>
                <c:pt idx="90">
                  <c:v>45108</c:v>
                </c:pt>
                <c:pt idx="91">
                  <c:v>45139</c:v>
                </c:pt>
                <c:pt idx="92">
                  <c:v>45170</c:v>
                </c:pt>
                <c:pt idx="93">
                  <c:v>45200</c:v>
                </c:pt>
                <c:pt idx="94">
                  <c:v>45231</c:v>
                </c:pt>
                <c:pt idx="95">
                  <c:v>45261</c:v>
                </c:pt>
                <c:pt idx="96">
                  <c:v>45292</c:v>
                </c:pt>
                <c:pt idx="97">
                  <c:v>45323</c:v>
                </c:pt>
                <c:pt idx="98">
                  <c:v>45352</c:v>
                </c:pt>
                <c:pt idx="99">
                  <c:v>45383</c:v>
                </c:pt>
                <c:pt idx="100">
                  <c:v>45413</c:v>
                </c:pt>
                <c:pt idx="101">
                  <c:v>45444</c:v>
                </c:pt>
                <c:pt idx="102">
                  <c:v>45474</c:v>
                </c:pt>
                <c:pt idx="103">
                  <c:v>45505</c:v>
                </c:pt>
                <c:pt idx="104">
                  <c:v>45536</c:v>
                </c:pt>
                <c:pt idx="105">
                  <c:v>45566</c:v>
                </c:pt>
                <c:pt idx="106">
                  <c:v>45597</c:v>
                </c:pt>
                <c:pt idx="107">
                  <c:v>45627</c:v>
                </c:pt>
                <c:pt idx="108">
                  <c:v>45658</c:v>
                </c:pt>
                <c:pt idx="109">
                  <c:v>45689</c:v>
                </c:pt>
                <c:pt idx="110">
                  <c:v>45717</c:v>
                </c:pt>
                <c:pt idx="111">
                  <c:v>45748</c:v>
                </c:pt>
                <c:pt idx="112">
                  <c:v>45778</c:v>
                </c:pt>
                <c:pt idx="113">
                  <c:v>45809</c:v>
                </c:pt>
                <c:pt idx="114">
                  <c:v>45839</c:v>
                </c:pt>
                <c:pt idx="115">
                  <c:v>45870</c:v>
                </c:pt>
                <c:pt idx="116">
                  <c:v>45901</c:v>
                </c:pt>
                <c:pt idx="117">
                  <c:v>45931</c:v>
                </c:pt>
                <c:pt idx="118">
                  <c:v>45962</c:v>
                </c:pt>
                <c:pt idx="119">
                  <c:v>45992</c:v>
                </c:pt>
                <c:pt idx="120">
                  <c:v>46023</c:v>
                </c:pt>
                <c:pt idx="121">
                  <c:v>46054</c:v>
                </c:pt>
                <c:pt idx="122">
                  <c:v>46082</c:v>
                </c:pt>
              </c:numCache>
            </c:numRef>
          </c:cat>
          <c:val>
            <c:numRef>
              <c:f>'Input CS Tiêu dùng'!$Y$349:$FN$349</c:f>
              <c:numCache>
                <c:formatCode>_-* #,##0.00_-;\-* #,##0.00_-;_-* "-"??_-;_-@_-</c:formatCode>
                <c:ptCount val="146"/>
                <c:pt idx="0">
                  <c:v>33847</c:v>
                </c:pt>
                <c:pt idx="1">
                  <c:v>33093.199999999997</c:v>
                </c:pt>
                <c:pt idx="2">
                  <c:v>31759.7</c:v>
                </c:pt>
                <c:pt idx="3">
                  <c:v>32984.5</c:v>
                </c:pt>
                <c:pt idx="4">
                  <c:v>33385.199999999997</c:v>
                </c:pt>
                <c:pt idx="5">
                  <c:v>34021.800000000003</c:v>
                </c:pt>
                <c:pt idx="6">
                  <c:v>33981.199999999997</c:v>
                </c:pt>
                <c:pt idx="7">
                  <c:v>32360.3</c:v>
                </c:pt>
                <c:pt idx="8">
                  <c:v>32922.5</c:v>
                </c:pt>
                <c:pt idx="9">
                  <c:v>33682.800000000003</c:v>
                </c:pt>
                <c:pt idx="10">
                  <c:v>34793.9</c:v>
                </c:pt>
                <c:pt idx="11">
                  <c:v>36164.1</c:v>
                </c:pt>
                <c:pt idx="12">
                  <c:v>36924.1</c:v>
                </c:pt>
                <c:pt idx="13">
                  <c:v>34940.1</c:v>
                </c:pt>
                <c:pt idx="14">
                  <c:v>37036.199999999997</c:v>
                </c:pt>
                <c:pt idx="15">
                  <c:v>38410.199999999997</c:v>
                </c:pt>
                <c:pt idx="16">
                  <c:v>38953.599999999999</c:v>
                </c:pt>
                <c:pt idx="17">
                  <c:v>38753.599999999999</c:v>
                </c:pt>
                <c:pt idx="18">
                  <c:v>38401.9</c:v>
                </c:pt>
                <c:pt idx="19">
                  <c:v>38682.6</c:v>
                </c:pt>
                <c:pt idx="20">
                  <c:v>39109</c:v>
                </c:pt>
                <c:pt idx="21">
                  <c:v>39697</c:v>
                </c:pt>
                <c:pt idx="22">
                  <c:v>41220</c:v>
                </c:pt>
                <c:pt idx="23">
                  <c:v>41897.699999999997</c:v>
                </c:pt>
                <c:pt idx="24">
                  <c:v>40047.4</c:v>
                </c:pt>
                <c:pt idx="25">
                  <c:v>39104</c:v>
                </c:pt>
                <c:pt idx="26">
                  <c:v>37975</c:v>
                </c:pt>
                <c:pt idx="27">
                  <c:v>38104</c:v>
                </c:pt>
                <c:pt idx="28">
                  <c:v>40920</c:v>
                </c:pt>
                <c:pt idx="29">
                  <c:v>43926</c:v>
                </c:pt>
                <c:pt idx="30">
                  <c:v>45010</c:v>
                </c:pt>
                <c:pt idx="31">
                  <c:v>44139</c:v>
                </c:pt>
                <c:pt idx="32">
                  <c:v>44124</c:v>
                </c:pt>
                <c:pt idx="33">
                  <c:v>45312</c:v>
                </c:pt>
                <c:pt idx="34">
                  <c:v>43491</c:v>
                </c:pt>
                <c:pt idx="35">
                  <c:v>42262</c:v>
                </c:pt>
                <c:pt idx="36">
                  <c:v>41521</c:v>
                </c:pt>
                <c:pt idx="37">
                  <c:v>39608</c:v>
                </c:pt>
                <c:pt idx="38">
                  <c:v>41330</c:v>
                </c:pt>
                <c:pt idx="39">
                  <c:v>43126</c:v>
                </c:pt>
                <c:pt idx="40">
                  <c:v>45258</c:v>
                </c:pt>
                <c:pt idx="41">
                  <c:v>47438</c:v>
                </c:pt>
                <c:pt idx="42">
                  <c:v>47849</c:v>
                </c:pt>
                <c:pt idx="43">
                  <c:v>48239</c:v>
                </c:pt>
                <c:pt idx="44">
                  <c:v>49370</c:v>
                </c:pt>
                <c:pt idx="45">
                  <c:v>50361</c:v>
                </c:pt>
                <c:pt idx="46">
                  <c:v>50277</c:v>
                </c:pt>
                <c:pt idx="47">
                  <c:v>50408</c:v>
                </c:pt>
                <c:pt idx="48">
                  <c:v>46098</c:v>
                </c:pt>
                <c:pt idx="49">
                  <c:v>41594</c:v>
                </c:pt>
                <c:pt idx="50">
                  <c:v>37257</c:v>
                </c:pt>
                <c:pt idx="51">
                  <c:v>21342</c:v>
                </c:pt>
                <c:pt idx="52">
                  <c:v>43167</c:v>
                </c:pt>
                <c:pt idx="53">
                  <c:v>47468</c:v>
                </c:pt>
                <c:pt idx="54">
                  <c:v>48433</c:v>
                </c:pt>
                <c:pt idx="55">
                  <c:v>46351</c:v>
                </c:pt>
                <c:pt idx="56">
                  <c:v>47303.467626260332</c:v>
                </c:pt>
                <c:pt idx="57">
                  <c:v>49168.206461555914</c:v>
                </c:pt>
                <c:pt idx="58">
                  <c:v>50456.06147641698</c:v>
                </c:pt>
                <c:pt idx="59">
                  <c:v>51734.42642923817</c:v>
                </c:pt>
                <c:pt idx="60">
                  <c:v>48854.303531211241</c:v>
                </c:pt>
                <c:pt idx="61">
                  <c:v>40724.94742361769</c:v>
                </c:pt>
                <c:pt idx="62">
                  <c:v>42042.16957394316</c:v>
                </c:pt>
                <c:pt idx="63">
                  <c:v>42333.956183926573</c:v>
                </c:pt>
                <c:pt idx="64">
                  <c:v>39381.166972070219</c:v>
                </c:pt>
                <c:pt idx="65">
                  <c:v>33871.844283694511</c:v>
                </c:pt>
                <c:pt idx="66">
                  <c:v>22442.9976091071</c:v>
                </c:pt>
                <c:pt idx="67">
                  <c:v>15816.422284629671</c:v>
                </c:pt>
                <c:pt idx="68">
                  <c:v>18081.808865773604</c:v>
                </c:pt>
                <c:pt idx="69">
                  <c:v>26978.239645822872</c:v>
                </c:pt>
                <c:pt idx="70">
                  <c:v>42494.007868811947</c:v>
                </c:pt>
                <c:pt idx="71">
                  <c:v>45107.389352743885</c:v>
                </c:pt>
                <c:pt idx="72">
                  <c:v>43870.004264755778</c:v>
                </c:pt>
                <c:pt idx="73">
                  <c:v>41019</c:v>
                </c:pt>
                <c:pt idx="74">
                  <c:v>42823.265962998703</c:v>
                </c:pt>
                <c:pt idx="75">
                  <c:v>45713.836415501122</c:v>
                </c:pt>
                <c:pt idx="76">
                  <c:v>45611.848224137808</c:v>
                </c:pt>
                <c:pt idx="77">
                  <c:v>46191.27241832557</c:v>
                </c:pt>
                <c:pt idx="78">
                  <c:v>47928.064261254614</c:v>
                </c:pt>
                <c:pt idx="79">
                  <c:v>50762.919295384207</c:v>
                </c:pt>
                <c:pt idx="80">
                  <c:v>56944.844001306563</c:v>
                </c:pt>
                <c:pt idx="81">
                  <c:v>59854.725529773328</c:v>
                </c:pt>
                <c:pt idx="82">
                  <c:v>59217.658779994526</c:v>
                </c:pt>
                <c:pt idx="83">
                  <c:v>59626.260625576491</c:v>
                </c:pt>
                <c:pt idx="84">
                  <c:v>49960.545646867417</c:v>
                </c:pt>
                <c:pt idx="85">
                  <c:v>50137.273970876064</c:v>
                </c:pt>
                <c:pt idx="86">
                  <c:v>49430.94005517436</c:v>
                </c:pt>
                <c:pt idx="87">
                  <c:v>51759.137331773069</c:v>
                </c:pt>
                <c:pt idx="88">
                  <c:v>52269.807240437229</c:v>
                </c:pt>
                <c:pt idx="89">
                  <c:v>51590.774813583099</c:v>
                </c:pt>
                <c:pt idx="90">
                  <c:v>53139.16322999265</c:v>
                </c:pt>
                <c:pt idx="91">
                  <c:v>55260.186751056099</c:v>
                </c:pt>
                <c:pt idx="92">
                  <c:v>57067.194857815637</c:v>
                </c:pt>
                <c:pt idx="93">
                  <c:v>62691.135407292975</c:v>
                </c:pt>
                <c:pt idx="94">
                  <c:v>63074.189863271335</c:v>
                </c:pt>
                <c:pt idx="95">
                  <c:v>65375.364538990383</c:v>
                </c:pt>
                <c:pt idx="96">
                  <c:v>54209.38925050648</c:v>
                </c:pt>
                <c:pt idx="97">
                  <c:v>50947.342868400367</c:v>
                </c:pt>
                <c:pt idx="98">
                  <c:v>53057</c:v>
                </c:pt>
                <c:pt idx="99">
                  <c:v>51366.532574373909</c:v>
                </c:pt>
                <c:pt idx="100">
                  <c:v>52072.606760567796</c:v>
                </c:pt>
                <c:pt idx="101">
                  <c:v>53654.303857610153</c:v>
                </c:pt>
                <c:pt idx="102">
                  <c:v>55014.078759909047</c:v>
                </c:pt>
                <c:pt idx="103">
                  <c:v>56560</c:v>
                </c:pt>
                <c:pt idx="104">
                  <c:v>57949.467711380275</c:v>
                </c:pt>
                <c:pt idx="105">
                  <c:v>61343.918848952046</c:v>
                </c:pt>
                <c:pt idx="106">
                  <c:v>62431.501864934879</c:v>
                </c:pt>
                <c:pt idx="107">
                  <c:v>64320.140560580847</c:v>
                </c:pt>
                <c:pt idx="108">
                  <c:v>57041.082322249516</c:v>
                </c:pt>
                <c:pt idx="109">
                  <c:v>57704.475632708498</c:v>
                </c:pt>
                <c:pt idx="110">
                  <c:v>58209.675542446872</c:v>
                </c:pt>
                <c:pt idx="111">
                  <c:v>57826.24354017392</c:v>
                </c:pt>
                <c:pt idx="112">
                  <c:v>58618.067449766997</c:v>
                </c:pt>
                <c:pt idx="113">
                  <c:v>59381.852788800512</c:v>
                </c:pt>
                <c:pt idx="114">
                  <c:v>59787.792523310061</c:v>
                </c:pt>
                <c:pt idx="115">
                  <c:v>61486.67170406333</c:v>
                </c:pt>
                <c:pt idx="116">
                  <c:v>64267.414255475363</c:v>
                </c:pt>
                <c:pt idx="117">
                  <c:v>65410.5</c:v>
                </c:pt>
                <c:pt idx="118">
                  <c:v>66782.468645513611</c:v>
                </c:pt>
                <c:pt idx="119">
                  <c:v>63730.840999999949</c:v>
                </c:pt>
                <c:pt idx="120">
                  <c:v>64942.595116255143</c:v>
                </c:pt>
                <c:pt idx="121">
                  <c:v>63197.1</c:v>
                </c:pt>
                <c:pt idx="122">
                  <c:v>64643.072399752316</c:v>
                </c:pt>
              </c:numCache>
            </c:numRef>
          </c:val>
          <c:extLst>
            <c:ext xmlns:c16="http://schemas.microsoft.com/office/drawing/2014/chart" uri="{C3380CC4-5D6E-409C-BE32-E72D297353CC}">
              <c16:uniqueId val="{00000003-B6D8-445F-8B05-C78584FE31A4}"/>
            </c:ext>
          </c:extLst>
        </c:ser>
        <c:dLbls>
          <c:showLegendKey val="0"/>
          <c:showVal val="0"/>
          <c:showCatName val="0"/>
          <c:showSerName val="0"/>
          <c:showPercent val="0"/>
          <c:showBubbleSize val="0"/>
        </c:dLbls>
        <c:gapWidth val="150"/>
        <c:overlap val="100"/>
        <c:axId val="92052096"/>
        <c:axId val="92057984"/>
      </c:barChart>
      <c:lineChart>
        <c:grouping val="standard"/>
        <c:varyColors val="0"/>
        <c:ser>
          <c:idx val="4"/>
          <c:order val="4"/>
          <c:tx>
            <c:strRef>
              <c:f>'Input CS Tiêu dùng'!$D$350</c:f>
              <c:strCache>
                <c:ptCount val="1"/>
                <c:pt idx="0">
                  <c:v>Tăng trưởng YoY</c:v>
                </c:pt>
              </c:strCache>
            </c:strRef>
          </c:tx>
          <c:spPr>
            <a:ln w="38100">
              <a:solidFill>
                <a:schemeClr val="tx1">
                  <a:lumMod val="50000"/>
                  <a:lumOff val="50000"/>
                </a:schemeClr>
              </a:solidFill>
            </a:ln>
          </c:spPr>
          <c:marker>
            <c:symbol val="none"/>
          </c:marker>
          <c:cat>
            <c:numRef>
              <c:f>'Input CS Tiêu dùng'!$Y$344:$FN$344</c:f>
              <c:numCache>
                <c:formatCode>mmm\-yy</c:formatCode>
                <c:ptCount val="146"/>
                <c:pt idx="0">
                  <c:v>42370</c:v>
                </c:pt>
                <c:pt idx="1">
                  <c:v>42401</c:v>
                </c:pt>
                <c:pt idx="2">
                  <c:v>42430</c:v>
                </c:pt>
                <c:pt idx="3">
                  <c:v>42461</c:v>
                </c:pt>
                <c:pt idx="4">
                  <c:v>42491</c:v>
                </c:pt>
                <c:pt idx="5">
                  <c:v>42522</c:v>
                </c:pt>
                <c:pt idx="6">
                  <c:v>42552</c:v>
                </c:pt>
                <c:pt idx="7">
                  <c:v>42583</c:v>
                </c:pt>
                <c:pt idx="8">
                  <c:v>42614</c:v>
                </c:pt>
                <c:pt idx="9">
                  <c:v>42644</c:v>
                </c:pt>
                <c:pt idx="10">
                  <c:v>42675</c:v>
                </c:pt>
                <c:pt idx="11">
                  <c:v>42705</c:v>
                </c:pt>
                <c:pt idx="12">
                  <c:v>42736</c:v>
                </c:pt>
                <c:pt idx="13">
                  <c:v>42767</c:v>
                </c:pt>
                <c:pt idx="14">
                  <c:v>42795</c:v>
                </c:pt>
                <c:pt idx="15">
                  <c:v>42826</c:v>
                </c:pt>
                <c:pt idx="16">
                  <c:v>42856</c:v>
                </c:pt>
                <c:pt idx="17">
                  <c:v>42887</c:v>
                </c:pt>
                <c:pt idx="18">
                  <c:v>42917</c:v>
                </c:pt>
                <c:pt idx="19">
                  <c:v>42948</c:v>
                </c:pt>
                <c:pt idx="20">
                  <c:v>42979</c:v>
                </c:pt>
                <c:pt idx="21">
                  <c:v>43009</c:v>
                </c:pt>
                <c:pt idx="22">
                  <c:v>43040</c:v>
                </c:pt>
                <c:pt idx="23">
                  <c:v>43070</c:v>
                </c:pt>
                <c:pt idx="24">
                  <c:v>43101</c:v>
                </c:pt>
                <c:pt idx="25">
                  <c:v>43132</c:v>
                </c:pt>
                <c:pt idx="26">
                  <c:v>43160</c:v>
                </c:pt>
                <c:pt idx="27">
                  <c:v>43191</c:v>
                </c:pt>
                <c:pt idx="28">
                  <c:v>43221</c:v>
                </c:pt>
                <c:pt idx="29">
                  <c:v>43252</c:v>
                </c:pt>
                <c:pt idx="30">
                  <c:v>43282</c:v>
                </c:pt>
                <c:pt idx="31">
                  <c:v>43313</c:v>
                </c:pt>
                <c:pt idx="32">
                  <c:v>43344</c:v>
                </c:pt>
                <c:pt idx="33">
                  <c:v>43374</c:v>
                </c:pt>
                <c:pt idx="34">
                  <c:v>43405</c:v>
                </c:pt>
                <c:pt idx="35">
                  <c:v>43435</c:v>
                </c:pt>
                <c:pt idx="36">
                  <c:v>43466</c:v>
                </c:pt>
                <c:pt idx="37">
                  <c:v>43497</c:v>
                </c:pt>
                <c:pt idx="38">
                  <c:v>43525</c:v>
                </c:pt>
                <c:pt idx="39">
                  <c:v>43556</c:v>
                </c:pt>
                <c:pt idx="40">
                  <c:v>43586</c:v>
                </c:pt>
                <c:pt idx="41">
                  <c:v>43617</c:v>
                </c:pt>
                <c:pt idx="42">
                  <c:v>43647</c:v>
                </c:pt>
                <c:pt idx="43">
                  <c:v>43678</c:v>
                </c:pt>
                <c:pt idx="44">
                  <c:v>43709</c:v>
                </c:pt>
                <c:pt idx="45">
                  <c:v>43739</c:v>
                </c:pt>
                <c:pt idx="46">
                  <c:v>43770</c:v>
                </c:pt>
                <c:pt idx="47">
                  <c:v>43800</c:v>
                </c:pt>
                <c:pt idx="48">
                  <c:v>43831</c:v>
                </c:pt>
                <c:pt idx="49">
                  <c:v>43862</c:v>
                </c:pt>
                <c:pt idx="50">
                  <c:v>43891</c:v>
                </c:pt>
                <c:pt idx="51">
                  <c:v>43922</c:v>
                </c:pt>
                <c:pt idx="52">
                  <c:v>43952</c:v>
                </c:pt>
                <c:pt idx="53">
                  <c:v>43983</c:v>
                </c:pt>
                <c:pt idx="54">
                  <c:v>44013</c:v>
                </c:pt>
                <c:pt idx="55">
                  <c:v>44044</c:v>
                </c:pt>
                <c:pt idx="56">
                  <c:v>44075</c:v>
                </c:pt>
                <c:pt idx="57">
                  <c:v>44105</c:v>
                </c:pt>
                <c:pt idx="58">
                  <c:v>44136</c:v>
                </c:pt>
                <c:pt idx="59">
                  <c:v>44166</c:v>
                </c:pt>
                <c:pt idx="60">
                  <c:v>44197</c:v>
                </c:pt>
                <c:pt idx="61">
                  <c:v>44228</c:v>
                </c:pt>
                <c:pt idx="62">
                  <c:v>44256</c:v>
                </c:pt>
                <c:pt idx="63">
                  <c:v>44287</c:v>
                </c:pt>
                <c:pt idx="64">
                  <c:v>44317</c:v>
                </c:pt>
                <c:pt idx="65">
                  <c:v>44348</c:v>
                </c:pt>
                <c:pt idx="66">
                  <c:v>44378</c:v>
                </c:pt>
                <c:pt idx="67">
                  <c:v>44409</c:v>
                </c:pt>
                <c:pt idx="68">
                  <c:v>44440</c:v>
                </c:pt>
                <c:pt idx="69">
                  <c:v>44470</c:v>
                </c:pt>
                <c:pt idx="70">
                  <c:v>44501</c:v>
                </c:pt>
                <c:pt idx="71">
                  <c:v>44531</c:v>
                </c:pt>
                <c:pt idx="72">
                  <c:v>44562</c:v>
                </c:pt>
                <c:pt idx="73">
                  <c:v>44593</c:v>
                </c:pt>
                <c:pt idx="74">
                  <c:v>44621</c:v>
                </c:pt>
                <c:pt idx="75">
                  <c:v>44652</c:v>
                </c:pt>
                <c:pt idx="76">
                  <c:v>44682</c:v>
                </c:pt>
                <c:pt idx="77">
                  <c:v>44713</c:v>
                </c:pt>
                <c:pt idx="78">
                  <c:v>44743</c:v>
                </c:pt>
                <c:pt idx="79">
                  <c:v>44774</c:v>
                </c:pt>
                <c:pt idx="80">
                  <c:v>44805</c:v>
                </c:pt>
                <c:pt idx="81">
                  <c:v>44835</c:v>
                </c:pt>
                <c:pt idx="82">
                  <c:v>44866</c:v>
                </c:pt>
                <c:pt idx="83">
                  <c:v>44896</c:v>
                </c:pt>
                <c:pt idx="84">
                  <c:v>44927</c:v>
                </c:pt>
                <c:pt idx="85">
                  <c:v>44958</c:v>
                </c:pt>
                <c:pt idx="86">
                  <c:v>44986</c:v>
                </c:pt>
                <c:pt idx="87">
                  <c:v>45017</c:v>
                </c:pt>
                <c:pt idx="88">
                  <c:v>45047</c:v>
                </c:pt>
                <c:pt idx="89">
                  <c:v>45078</c:v>
                </c:pt>
                <c:pt idx="90">
                  <c:v>45108</c:v>
                </c:pt>
                <c:pt idx="91">
                  <c:v>45139</c:v>
                </c:pt>
                <c:pt idx="92">
                  <c:v>45170</c:v>
                </c:pt>
                <c:pt idx="93">
                  <c:v>45200</c:v>
                </c:pt>
                <c:pt idx="94">
                  <c:v>45231</c:v>
                </c:pt>
                <c:pt idx="95">
                  <c:v>45261</c:v>
                </c:pt>
                <c:pt idx="96">
                  <c:v>45292</c:v>
                </c:pt>
                <c:pt idx="97">
                  <c:v>45323</c:v>
                </c:pt>
                <c:pt idx="98">
                  <c:v>45352</c:v>
                </c:pt>
                <c:pt idx="99">
                  <c:v>45383</c:v>
                </c:pt>
                <c:pt idx="100">
                  <c:v>45413</c:v>
                </c:pt>
                <c:pt idx="101">
                  <c:v>45444</c:v>
                </c:pt>
                <c:pt idx="102">
                  <c:v>45474</c:v>
                </c:pt>
                <c:pt idx="103">
                  <c:v>45505</c:v>
                </c:pt>
                <c:pt idx="104">
                  <c:v>45536</c:v>
                </c:pt>
                <c:pt idx="105">
                  <c:v>45566</c:v>
                </c:pt>
                <c:pt idx="106">
                  <c:v>45597</c:v>
                </c:pt>
                <c:pt idx="107">
                  <c:v>45627</c:v>
                </c:pt>
                <c:pt idx="108">
                  <c:v>45658</c:v>
                </c:pt>
                <c:pt idx="109">
                  <c:v>45689</c:v>
                </c:pt>
                <c:pt idx="110">
                  <c:v>45717</c:v>
                </c:pt>
                <c:pt idx="111">
                  <c:v>45748</c:v>
                </c:pt>
                <c:pt idx="112">
                  <c:v>45778</c:v>
                </c:pt>
                <c:pt idx="113">
                  <c:v>45809</c:v>
                </c:pt>
                <c:pt idx="114">
                  <c:v>45839</c:v>
                </c:pt>
                <c:pt idx="115">
                  <c:v>45870</c:v>
                </c:pt>
                <c:pt idx="116">
                  <c:v>45901</c:v>
                </c:pt>
                <c:pt idx="117">
                  <c:v>45931</c:v>
                </c:pt>
                <c:pt idx="118">
                  <c:v>45962</c:v>
                </c:pt>
                <c:pt idx="119">
                  <c:v>45992</c:v>
                </c:pt>
                <c:pt idx="120">
                  <c:v>46023</c:v>
                </c:pt>
                <c:pt idx="121">
                  <c:v>46054</c:v>
                </c:pt>
                <c:pt idx="122">
                  <c:v>46082</c:v>
                </c:pt>
              </c:numCache>
            </c:numRef>
          </c:cat>
          <c:val>
            <c:numRef>
              <c:f>'Input CS Tiêu dùng'!$Y$350:$FN$350</c:f>
              <c:numCache>
                <c:formatCode>0.00%</c:formatCode>
                <c:ptCount val="146"/>
                <c:pt idx="0">
                  <c:v>0.11700000000000001</c:v>
                </c:pt>
                <c:pt idx="1">
                  <c:v>9.7000000000000003E-2</c:v>
                </c:pt>
                <c:pt idx="2">
                  <c:v>9.0999999999999998E-2</c:v>
                </c:pt>
                <c:pt idx="3">
                  <c:v>8.7999999999999995E-2</c:v>
                </c:pt>
                <c:pt idx="4">
                  <c:v>9.0999999999999998E-2</c:v>
                </c:pt>
                <c:pt idx="5">
                  <c:v>9.5000000000000001E-2</c:v>
                </c:pt>
                <c:pt idx="6">
                  <c:v>9.4E-2</c:v>
                </c:pt>
                <c:pt idx="7">
                  <c:v>9.2999999999999999E-2</c:v>
                </c:pt>
                <c:pt idx="8">
                  <c:v>9.5000000000000001E-2</c:v>
                </c:pt>
                <c:pt idx="9">
                  <c:v>9.2999999999999999E-2</c:v>
                </c:pt>
                <c:pt idx="10">
                  <c:v>9.5000000000000001E-2</c:v>
                </c:pt>
                <c:pt idx="11">
                  <c:v>0.10199999999999999</c:v>
                </c:pt>
                <c:pt idx="12">
                  <c:v>9.9000000000000005E-2</c:v>
                </c:pt>
                <c:pt idx="13">
                  <c:v>8.6999999999999994E-2</c:v>
                </c:pt>
                <c:pt idx="14">
                  <c:v>9.1999999999999998E-2</c:v>
                </c:pt>
                <c:pt idx="15">
                  <c:v>9.6000000000000002E-2</c:v>
                </c:pt>
                <c:pt idx="16">
                  <c:v>0.10199999999999999</c:v>
                </c:pt>
                <c:pt idx="17">
                  <c:v>0.10100000000000001</c:v>
                </c:pt>
                <c:pt idx="18">
                  <c:v>0.1</c:v>
                </c:pt>
                <c:pt idx="19">
                  <c:v>0.10299999999999999</c:v>
                </c:pt>
                <c:pt idx="20">
                  <c:v>0.105</c:v>
                </c:pt>
                <c:pt idx="21">
                  <c:v>0.107</c:v>
                </c:pt>
                <c:pt idx="22">
                  <c:v>0.107</c:v>
                </c:pt>
                <c:pt idx="23">
                  <c:v>0.1086</c:v>
                </c:pt>
                <c:pt idx="24">
                  <c:v>9.5000000000000001E-2</c:v>
                </c:pt>
                <c:pt idx="25">
                  <c:v>0.10100000000000001</c:v>
                </c:pt>
                <c:pt idx="26">
                  <c:v>9.9000000000000005E-2</c:v>
                </c:pt>
                <c:pt idx="27">
                  <c:v>9.8000000000000004E-2</c:v>
                </c:pt>
                <c:pt idx="28">
                  <c:v>0.10100000000000001</c:v>
                </c:pt>
                <c:pt idx="29">
                  <c:v>0.107</c:v>
                </c:pt>
                <c:pt idx="30">
                  <c:v>0.111</c:v>
                </c:pt>
                <c:pt idx="31">
                  <c:v>0.112</c:v>
                </c:pt>
                <c:pt idx="32">
                  <c:v>0.113</c:v>
                </c:pt>
                <c:pt idx="33">
                  <c:v>0.114</c:v>
                </c:pt>
                <c:pt idx="34">
                  <c:v>0.115</c:v>
                </c:pt>
                <c:pt idx="35">
                  <c:v>0.11700000000000001</c:v>
                </c:pt>
                <c:pt idx="36">
                  <c:v>0.122</c:v>
                </c:pt>
                <c:pt idx="37">
                  <c:v>0.122</c:v>
                </c:pt>
                <c:pt idx="38">
                  <c:v>0.12</c:v>
                </c:pt>
                <c:pt idx="39">
                  <c:v>0.11899999999999999</c:v>
                </c:pt>
                <c:pt idx="40">
                  <c:v>0.11600000000000001</c:v>
                </c:pt>
                <c:pt idx="41">
                  <c:v>0.115</c:v>
                </c:pt>
                <c:pt idx="42">
                  <c:v>0.11600000000000001</c:v>
                </c:pt>
                <c:pt idx="43">
                  <c:v>0.115</c:v>
                </c:pt>
                <c:pt idx="44">
                  <c:v>0.11600000000000001</c:v>
                </c:pt>
                <c:pt idx="45">
                  <c:v>0.11799999999999999</c:v>
                </c:pt>
                <c:pt idx="46">
                  <c:v>0.11799999999999999</c:v>
                </c:pt>
                <c:pt idx="47">
                  <c:v>0.12</c:v>
                </c:pt>
                <c:pt idx="48">
                  <c:v>0.10199999999999999</c:v>
                </c:pt>
                <c:pt idx="49">
                  <c:v>0.06</c:v>
                </c:pt>
                <c:pt idx="50">
                  <c:v>-7.9999999999999724E-3</c:v>
                </c:pt>
                <c:pt idx="51">
                  <c:v>-0.26</c:v>
                </c:pt>
                <c:pt idx="52">
                  <c:v>-4.8000000000000112E-2</c:v>
                </c:pt>
                <c:pt idx="53">
                  <c:v>5.2999999999999999E-2</c:v>
                </c:pt>
                <c:pt idx="54">
                  <c:v>4.2999999999999997E-2</c:v>
                </c:pt>
                <c:pt idx="55">
                  <c:v>1.9E-2</c:v>
                </c:pt>
                <c:pt idx="56">
                  <c:v>4.9000000000000002E-2</c:v>
                </c:pt>
                <c:pt idx="57">
                  <c:v>6.1219749001936635E-2</c:v>
                </c:pt>
                <c:pt idx="58">
                  <c:v>8.4937773971355032E-2</c:v>
                </c:pt>
                <c:pt idx="59">
                  <c:v>9.3725253772003039E-2</c:v>
                </c:pt>
                <c:pt idx="60">
                  <c:v>6.4215643865559432E-2</c:v>
                </c:pt>
                <c:pt idx="61">
                  <c:v>8.182717272434005E-2</c:v>
                </c:pt>
                <c:pt idx="62">
                  <c:v>9.1557678595383288E-2</c:v>
                </c:pt>
                <c:pt idx="63">
                  <c:v>0.30924398094661742</c:v>
                </c:pt>
                <c:pt idx="64">
                  <c:v>-1.0262355419050805E-2</c:v>
                </c:pt>
                <c:pt idx="65">
                  <c:v>-6.6454743264883126E-2</c:v>
                </c:pt>
                <c:pt idx="66">
                  <c:v>-0.19803591289076025</c:v>
                </c:pt>
                <c:pt idx="67">
                  <c:v>-0.3369512896652303</c:v>
                </c:pt>
                <c:pt idx="68">
                  <c:v>-0.28406247013225738</c:v>
                </c:pt>
                <c:pt idx="69">
                  <c:v>-0.1952184785971042</c:v>
                </c:pt>
                <c:pt idx="70">
                  <c:v>-0.12243940291228526</c:v>
                </c:pt>
                <c:pt idx="71">
                  <c:v>1.061157055654661E-2</c:v>
                </c:pt>
                <c:pt idx="72">
                  <c:v>1.2620579809632205E-2</c:v>
                </c:pt>
                <c:pt idx="73">
                  <c:v>3.090717618077491E-2</c:v>
                </c:pt>
                <c:pt idx="74">
                  <c:v>9.442399355316454E-2</c:v>
                </c:pt>
                <c:pt idx="75">
                  <c:v>0.12104280509417478</c:v>
                </c:pt>
                <c:pt idx="76">
                  <c:v>0.22553508008594009</c:v>
                </c:pt>
                <c:pt idx="77">
                  <c:v>0.27306169721959478</c:v>
                </c:pt>
                <c:pt idx="78">
                  <c:v>0.15993842097271255</c:v>
                </c:pt>
                <c:pt idx="79">
                  <c:v>0.19292430685076553</c:v>
                </c:pt>
                <c:pt idx="80">
                  <c:v>0.20999715634181257</c:v>
                </c:pt>
                <c:pt idx="81">
                  <c:v>0.20248573456908375</c:v>
                </c:pt>
                <c:pt idx="82">
                  <c:v>0.20496127219058111</c:v>
                </c:pt>
                <c:pt idx="83">
                  <c:v>0.1983522090411742</c:v>
                </c:pt>
                <c:pt idx="84">
                  <c:v>0.19953330613086578</c:v>
                </c:pt>
                <c:pt idx="85">
                  <c:v>0.12970389299221424</c:v>
                </c:pt>
                <c:pt idx="86">
                  <c:v>0.13866860013910284</c:v>
                </c:pt>
                <c:pt idx="87">
                  <c:v>0.12773022011800891</c:v>
                </c:pt>
                <c:pt idx="88">
                  <c:v>0.12552836182808519</c:v>
                </c:pt>
                <c:pt idx="89">
                  <c:v>0.10916380421228496</c:v>
                </c:pt>
                <c:pt idx="90">
                  <c:v>0.10373822658591195</c:v>
                </c:pt>
                <c:pt idx="91">
                  <c:v>9.9747967126851481E-2</c:v>
                </c:pt>
                <c:pt idx="92">
                  <c:v>9.6647628090913429E-2</c:v>
                </c:pt>
                <c:pt idx="93">
                  <c:v>9.4074493091060141E-2</c:v>
                </c:pt>
                <c:pt idx="94">
                  <c:v>9.6468884882436476E-2</c:v>
                </c:pt>
                <c:pt idx="95">
                  <c:v>9.5965773063424964E-2</c:v>
                </c:pt>
                <c:pt idx="96">
                  <c:v>8.1103727659249503E-2</c:v>
                </c:pt>
                <c:pt idx="97">
                  <c:v>8.0529189539243901E-2</c:v>
                </c:pt>
                <c:pt idx="98">
                  <c:v>9.1724400696405153E-2</c:v>
                </c:pt>
                <c:pt idx="99">
                  <c:v>9.0355591556172066E-2</c:v>
                </c:pt>
                <c:pt idx="100">
                  <c:v>9.4829497237961954E-2</c:v>
                </c:pt>
                <c:pt idx="101">
                  <c:v>9.1468167458310171E-2</c:v>
                </c:pt>
                <c:pt idx="102">
                  <c:v>9.4123394441963909E-2</c:v>
                </c:pt>
                <c:pt idx="103">
                  <c:v>7.8911490014215532E-2</c:v>
                </c:pt>
                <c:pt idx="104">
                  <c:v>7.6338699999999995E-2</c:v>
                </c:pt>
                <c:pt idx="105">
                  <c:v>7.1182229612787321E-2</c:v>
                </c:pt>
                <c:pt idx="106">
                  <c:v>8.7512689111890724E-2</c:v>
                </c:pt>
                <c:pt idx="107">
                  <c:v>9.3461697266293553E-2</c:v>
                </c:pt>
                <c:pt idx="108">
                  <c:v>9.4571443111923517E-2</c:v>
                </c:pt>
                <c:pt idx="109">
                  <c:v>9.4257744338235486E-2</c:v>
                </c:pt>
                <c:pt idx="110">
                  <c:v>0.10840697867682621</c:v>
                </c:pt>
                <c:pt idx="111">
                  <c:v>0.11149381712556306</c:v>
                </c:pt>
                <c:pt idx="112">
                  <c:v>0.10219851842752575</c:v>
                </c:pt>
                <c:pt idx="113">
                  <c:v>8.2845336767954622E-2</c:v>
                </c:pt>
                <c:pt idx="114">
                  <c:v>9.1613233115007658E-2</c:v>
                </c:pt>
                <c:pt idx="115">
                  <c:v>0.10593765646674427</c:v>
                </c:pt>
                <c:pt idx="116">
                  <c:v>0.11268384604222305</c:v>
                </c:pt>
                <c:pt idx="117">
                  <c:v>7.2319731771373061E-2</c:v>
                </c:pt>
                <c:pt idx="118">
                  <c:v>7.1478836272003576E-2</c:v>
                </c:pt>
                <c:pt idx="119">
                  <c:v>9.8102431996162809E-2</c:v>
                </c:pt>
                <c:pt idx="120">
                  <c:v>9.323873378762286E-2</c:v>
                </c:pt>
                <c:pt idx="121">
                  <c:v>8.4819430608187071E-2</c:v>
                </c:pt>
                <c:pt idx="122">
                  <c:v>0.12051162734470339</c:v>
                </c:pt>
              </c:numCache>
            </c:numRef>
          </c:val>
          <c:smooth val="0"/>
          <c:extLst>
            <c:ext xmlns:c16="http://schemas.microsoft.com/office/drawing/2014/chart" uri="{C3380CC4-5D6E-409C-BE32-E72D297353CC}">
              <c16:uniqueId val="{00000004-B6D8-445F-8B05-C78584FE31A4}"/>
            </c:ext>
          </c:extLst>
        </c:ser>
        <c:ser>
          <c:idx val="6"/>
          <c:order val="5"/>
          <c:tx>
            <c:strRef>
              <c:f>'Input CS Tiêu dùng'!$D$351</c:f>
              <c:strCache>
                <c:ptCount val="1"/>
                <c:pt idx="0">
                  <c:v>Tăng trưởng loại trừ lạm phát YTD</c:v>
                </c:pt>
              </c:strCache>
            </c:strRef>
          </c:tx>
          <c:spPr>
            <a:ln w="31750">
              <a:solidFill>
                <a:srgbClr val="000000"/>
              </a:solidFill>
            </a:ln>
          </c:spPr>
          <c:marker>
            <c:symbol val="none"/>
          </c:marker>
          <c:cat>
            <c:numRef>
              <c:f>'Input CS Tiêu dùng'!$Y$344:$FN$344</c:f>
              <c:numCache>
                <c:formatCode>mmm\-yy</c:formatCode>
                <c:ptCount val="146"/>
                <c:pt idx="0">
                  <c:v>42370</c:v>
                </c:pt>
                <c:pt idx="1">
                  <c:v>42401</c:v>
                </c:pt>
                <c:pt idx="2">
                  <c:v>42430</c:v>
                </c:pt>
                <c:pt idx="3">
                  <c:v>42461</c:v>
                </c:pt>
                <c:pt idx="4">
                  <c:v>42491</c:v>
                </c:pt>
                <c:pt idx="5">
                  <c:v>42522</c:v>
                </c:pt>
                <c:pt idx="6">
                  <c:v>42552</c:v>
                </c:pt>
                <c:pt idx="7">
                  <c:v>42583</c:v>
                </c:pt>
                <c:pt idx="8">
                  <c:v>42614</c:v>
                </c:pt>
                <c:pt idx="9">
                  <c:v>42644</c:v>
                </c:pt>
                <c:pt idx="10">
                  <c:v>42675</c:v>
                </c:pt>
                <c:pt idx="11">
                  <c:v>42705</c:v>
                </c:pt>
                <c:pt idx="12">
                  <c:v>42736</c:v>
                </c:pt>
                <c:pt idx="13">
                  <c:v>42767</c:v>
                </c:pt>
                <c:pt idx="14">
                  <c:v>42795</c:v>
                </c:pt>
                <c:pt idx="15">
                  <c:v>42826</c:v>
                </c:pt>
                <c:pt idx="16">
                  <c:v>42856</c:v>
                </c:pt>
                <c:pt idx="17">
                  <c:v>42887</c:v>
                </c:pt>
                <c:pt idx="18">
                  <c:v>42917</c:v>
                </c:pt>
                <c:pt idx="19">
                  <c:v>42948</c:v>
                </c:pt>
                <c:pt idx="20">
                  <c:v>42979</c:v>
                </c:pt>
                <c:pt idx="21">
                  <c:v>43009</c:v>
                </c:pt>
                <c:pt idx="22">
                  <c:v>43040</c:v>
                </c:pt>
                <c:pt idx="23">
                  <c:v>43070</c:v>
                </c:pt>
                <c:pt idx="24">
                  <c:v>43101</c:v>
                </c:pt>
                <c:pt idx="25">
                  <c:v>43132</c:v>
                </c:pt>
                <c:pt idx="26">
                  <c:v>43160</c:v>
                </c:pt>
                <c:pt idx="27">
                  <c:v>43191</c:v>
                </c:pt>
                <c:pt idx="28">
                  <c:v>43221</c:v>
                </c:pt>
                <c:pt idx="29">
                  <c:v>43252</c:v>
                </c:pt>
                <c:pt idx="30">
                  <c:v>43282</c:v>
                </c:pt>
                <c:pt idx="31">
                  <c:v>43313</c:v>
                </c:pt>
                <c:pt idx="32">
                  <c:v>43344</c:v>
                </c:pt>
                <c:pt idx="33">
                  <c:v>43374</c:v>
                </c:pt>
                <c:pt idx="34">
                  <c:v>43405</c:v>
                </c:pt>
                <c:pt idx="35">
                  <c:v>43435</c:v>
                </c:pt>
                <c:pt idx="36">
                  <c:v>43466</c:v>
                </c:pt>
                <c:pt idx="37">
                  <c:v>43497</c:v>
                </c:pt>
                <c:pt idx="38">
                  <c:v>43525</c:v>
                </c:pt>
                <c:pt idx="39">
                  <c:v>43556</c:v>
                </c:pt>
                <c:pt idx="40">
                  <c:v>43586</c:v>
                </c:pt>
                <c:pt idx="41">
                  <c:v>43617</c:v>
                </c:pt>
                <c:pt idx="42">
                  <c:v>43647</c:v>
                </c:pt>
                <c:pt idx="43">
                  <c:v>43678</c:v>
                </c:pt>
                <c:pt idx="44">
                  <c:v>43709</c:v>
                </c:pt>
                <c:pt idx="45">
                  <c:v>43739</c:v>
                </c:pt>
                <c:pt idx="46">
                  <c:v>43770</c:v>
                </c:pt>
                <c:pt idx="47">
                  <c:v>43800</c:v>
                </c:pt>
                <c:pt idx="48">
                  <c:v>43831</c:v>
                </c:pt>
                <c:pt idx="49">
                  <c:v>43862</c:v>
                </c:pt>
                <c:pt idx="50">
                  <c:v>43891</c:v>
                </c:pt>
                <c:pt idx="51">
                  <c:v>43922</c:v>
                </c:pt>
                <c:pt idx="52">
                  <c:v>43952</c:v>
                </c:pt>
                <c:pt idx="53">
                  <c:v>43983</c:v>
                </c:pt>
                <c:pt idx="54">
                  <c:v>44013</c:v>
                </c:pt>
                <c:pt idx="55">
                  <c:v>44044</c:v>
                </c:pt>
                <c:pt idx="56">
                  <c:v>44075</c:v>
                </c:pt>
                <c:pt idx="57">
                  <c:v>44105</c:v>
                </c:pt>
                <c:pt idx="58">
                  <c:v>44136</c:v>
                </c:pt>
                <c:pt idx="59">
                  <c:v>44166</c:v>
                </c:pt>
                <c:pt idx="60">
                  <c:v>44197</c:v>
                </c:pt>
                <c:pt idx="61">
                  <c:v>44228</c:v>
                </c:pt>
                <c:pt idx="62">
                  <c:v>44256</c:v>
                </c:pt>
                <c:pt idx="63">
                  <c:v>44287</c:v>
                </c:pt>
                <c:pt idx="64">
                  <c:v>44317</c:v>
                </c:pt>
                <c:pt idx="65">
                  <c:v>44348</c:v>
                </c:pt>
                <c:pt idx="66">
                  <c:v>44378</c:v>
                </c:pt>
                <c:pt idx="67">
                  <c:v>44409</c:v>
                </c:pt>
                <c:pt idx="68">
                  <c:v>44440</c:v>
                </c:pt>
                <c:pt idx="69">
                  <c:v>44470</c:v>
                </c:pt>
                <c:pt idx="70">
                  <c:v>44501</c:v>
                </c:pt>
                <c:pt idx="71">
                  <c:v>44531</c:v>
                </c:pt>
                <c:pt idx="72">
                  <c:v>44562</c:v>
                </c:pt>
                <c:pt idx="73">
                  <c:v>44593</c:v>
                </c:pt>
                <c:pt idx="74">
                  <c:v>44621</c:v>
                </c:pt>
                <c:pt idx="75">
                  <c:v>44652</c:v>
                </c:pt>
                <c:pt idx="76">
                  <c:v>44682</c:v>
                </c:pt>
                <c:pt idx="77">
                  <c:v>44713</c:v>
                </c:pt>
                <c:pt idx="78">
                  <c:v>44743</c:v>
                </c:pt>
                <c:pt idx="79">
                  <c:v>44774</c:v>
                </c:pt>
                <c:pt idx="80">
                  <c:v>44805</c:v>
                </c:pt>
                <c:pt idx="81">
                  <c:v>44835</c:v>
                </c:pt>
                <c:pt idx="82">
                  <c:v>44866</c:v>
                </c:pt>
                <c:pt idx="83">
                  <c:v>44896</c:v>
                </c:pt>
                <c:pt idx="84">
                  <c:v>44927</c:v>
                </c:pt>
                <c:pt idx="85">
                  <c:v>44958</c:v>
                </c:pt>
                <c:pt idx="86">
                  <c:v>44986</c:v>
                </c:pt>
                <c:pt idx="87">
                  <c:v>45017</c:v>
                </c:pt>
                <c:pt idx="88">
                  <c:v>45047</c:v>
                </c:pt>
                <c:pt idx="89">
                  <c:v>45078</c:v>
                </c:pt>
                <c:pt idx="90">
                  <c:v>45108</c:v>
                </c:pt>
                <c:pt idx="91">
                  <c:v>45139</c:v>
                </c:pt>
                <c:pt idx="92">
                  <c:v>45170</c:v>
                </c:pt>
                <c:pt idx="93">
                  <c:v>45200</c:v>
                </c:pt>
                <c:pt idx="94">
                  <c:v>45231</c:v>
                </c:pt>
                <c:pt idx="95">
                  <c:v>45261</c:v>
                </c:pt>
                <c:pt idx="96">
                  <c:v>45292</c:v>
                </c:pt>
                <c:pt idx="97">
                  <c:v>45323</c:v>
                </c:pt>
                <c:pt idx="98">
                  <c:v>45352</c:v>
                </c:pt>
                <c:pt idx="99">
                  <c:v>45383</c:v>
                </c:pt>
                <c:pt idx="100">
                  <c:v>45413</c:v>
                </c:pt>
                <c:pt idx="101">
                  <c:v>45444</c:v>
                </c:pt>
                <c:pt idx="102">
                  <c:v>45474</c:v>
                </c:pt>
                <c:pt idx="103">
                  <c:v>45505</c:v>
                </c:pt>
                <c:pt idx="104">
                  <c:v>45536</c:v>
                </c:pt>
                <c:pt idx="105">
                  <c:v>45566</c:v>
                </c:pt>
                <c:pt idx="106">
                  <c:v>45597</c:v>
                </c:pt>
                <c:pt idx="107">
                  <c:v>45627</c:v>
                </c:pt>
                <c:pt idx="108">
                  <c:v>45658</c:v>
                </c:pt>
                <c:pt idx="109">
                  <c:v>45689</c:v>
                </c:pt>
                <c:pt idx="110">
                  <c:v>45717</c:v>
                </c:pt>
                <c:pt idx="111">
                  <c:v>45748</c:v>
                </c:pt>
                <c:pt idx="112">
                  <c:v>45778</c:v>
                </c:pt>
                <c:pt idx="113">
                  <c:v>45809</c:v>
                </c:pt>
                <c:pt idx="114">
                  <c:v>45839</c:v>
                </c:pt>
                <c:pt idx="115">
                  <c:v>45870</c:v>
                </c:pt>
                <c:pt idx="116">
                  <c:v>45901</c:v>
                </c:pt>
                <c:pt idx="117">
                  <c:v>45931</c:v>
                </c:pt>
                <c:pt idx="118">
                  <c:v>45962</c:v>
                </c:pt>
                <c:pt idx="119">
                  <c:v>45992</c:v>
                </c:pt>
                <c:pt idx="120">
                  <c:v>46023</c:v>
                </c:pt>
                <c:pt idx="121">
                  <c:v>46054</c:v>
                </c:pt>
                <c:pt idx="122">
                  <c:v>46082</c:v>
                </c:pt>
              </c:numCache>
            </c:numRef>
          </c:cat>
          <c:val>
            <c:numRef>
              <c:f>'Input CS Tiêu dùng'!$Y$351:$FN$351</c:f>
              <c:numCache>
                <c:formatCode>0.00%</c:formatCode>
                <c:ptCount val="146"/>
                <c:pt idx="0">
                  <c:v>0.11</c:v>
                </c:pt>
                <c:pt idx="1">
                  <c:v>7.5999999999999998E-2</c:v>
                </c:pt>
                <c:pt idx="2">
                  <c:v>7.4999999999999997E-2</c:v>
                </c:pt>
                <c:pt idx="3">
                  <c:v>7.8E-2</c:v>
                </c:pt>
                <c:pt idx="4">
                  <c:v>7.9000000000000001E-2</c:v>
                </c:pt>
                <c:pt idx="5">
                  <c:v>8.1000000000000003E-2</c:v>
                </c:pt>
                <c:pt idx="6">
                  <c:v>8.4000000000000005E-2</c:v>
                </c:pt>
                <c:pt idx="7">
                  <c:v>8.5000000000000006E-2</c:v>
                </c:pt>
                <c:pt idx="8">
                  <c:v>0.09</c:v>
                </c:pt>
                <c:pt idx="9">
                  <c:v>0.09</c:v>
                </c:pt>
                <c:pt idx="10">
                  <c:v>8.900000000000001E-2</c:v>
                </c:pt>
                <c:pt idx="11">
                  <c:v>8.3299999999999999E-2</c:v>
                </c:pt>
                <c:pt idx="12">
                  <c:v>6.7000000000000004E-2</c:v>
                </c:pt>
                <c:pt idx="13">
                  <c:v>5.0999999999999997E-2</c:v>
                </c:pt>
                <c:pt idx="14">
                  <c:v>6.4000000000000001E-2</c:v>
                </c:pt>
                <c:pt idx="15">
                  <c:v>7.0000000000000007E-2</c:v>
                </c:pt>
                <c:pt idx="16">
                  <c:v>7.4999999999999997E-2</c:v>
                </c:pt>
                <c:pt idx="17">
                  <c:v>7.9000000000000001E-2</c:v>
                </c:pt>
                <c:pt idx="18">
                  <c:v>7.980000000000001E-2</c:v>
                </c:pt>
                <c:pt idx="19">
                  <c:v>8.3599999999999994E-2</c:v>
                </c:pt>
                <c:pt idx="20">
                  <c:v>8.7599999999999997E-2</c:v>
                </c:pt>
                <c:pt idx="21">
                  <c:v>8.7899999999999992E-2</c:v>
                </c:pt>
                <c:pt idx="22">
                  <c:v>9.2499999999999999E-2</c:v>
                </c:pt>
                <c:pt idx="23">
                  <c:v>9.3000000000000013E-2</c:v>
                </c:pt>
                <c:pt idx="24">
                  <c:v>7.6999999999999999E-2</c:v>
                </c:pt>
                <c:pt idx="25">
                  <c:v>9.2499999999999999E-2</c:v>
                </c:pt>
                <c:pt idx="26">
                  <c:v>8.900000000000001E-2</c:v>
                </c:pt>
                <c:pt idx="27">
                  <c:v>8.900000000000001E-2</c:v>
                </c:pt>
                <c:pt idx="28">
                  <c:v>8.5000000000000006E-2</c:v>
                </c:pt>
                <c:pt idx="29">
                  <c:v>8.5999999999999993E-2</c:v>
                </c:pt>
                <c:pt idx="30">
                  <c:v>8.72E-2</c:v>
                </c:pt>
                <c:pt idx="31">
                  <c:v>8.5999999999999993E-2</c:v>
                </c:pt>
                <c:pt idx="32">
                  <c:v>9.0999999999999998E-2</c:v>
                </c:pt>
                <c:pt idx="33">
                  <c:v>8.900000000000001E-2</c:v>
                </c:pt>
                <c:pt idx="34">
                  <c:v>8.6999999999999994E-2</c:v>
                </c:pt>
                <c:pt idx="35">
                  <c:v>8.4000000000000005E-2</c:v>
                </c:pt>
                <c:pt idx="36">
                  <c:v>0.109</c:v>
                </c:pt>
                <c:pt idx="37">
                  <c:v>9.3000000000000013E-2</c:v>
                </c:pt>
                <c:pt idx="38">
                  <c:v>9.3000000000000013E-2</c:v>
                </c:pt>
                <c:pt idx="39">
                  <c:v>8.8000000000000009E-2</c:v>
                </c:pt>
                <c:pt idx="40">
                  <c:v>8.5000000000000006E-2</c:v>
                </c:pt>
                <c:pt idx="41">
                  <c:v>8.5000000000000006E-2</c:v>
                </c:pt>
                <c:pt idx="42">
                  <c:v>0.09</c:v>
                </c:pt>
                <c:pt idx="43">
                  <c:v>9.5000000000000001E-2</c:v>
                </c:pt>
                <c:pt idx="44">
                  <c:v>0.10800000000000001</c:v>
                </c:pt>
                <c:pt idx="45">
                  <c:v>9.6999999999999989E-2</c:v>
                </c:pt>
                <c:pt idx="46">
                  <c:v>9.0999999999999998E-2</c:v>
                </c:pt>
                <c:pt idx="47">
                  <c:v>9.5000000000000001E-2</c:v>
                </c:pt>
                <c:pt idx="48">
                  <c:v>0.08</c:v>
                </c:pt>
                <c:pt idx="49">
                  <c:v>5.4000000000000006E-2</c:v>
                </c:pt>
                <c:pt idx="50">
                  <c:v>-1E-4</c:v>
                </c:pt>
                <c:pt idx="51">
                  <c:v>-7.7600000000000002E-2</c:v>
                </c:pt>
                <c:pt idx="52">
                  <c:v>-6.5599999999999992E-2</c:v>
                </c:pt>
                <c:pt idx="53">
                  <c:v>-5.7699999999999994E-2</c:v>
                </c:pt>
                <c:pt idx="54">
                  <c:v>-5.2000000000000005E-2</c:v>
                </c:pt>
                <c:pt idx="55">
                  <c:v>-5.7999999999999996E-2</c:v>
                </c:pt>
                <c:pt idx="56">
                  <c:v>-5.0999999999999997E-2</c:v>
                </c:pt>
                <c:pt idx="57">
                  <c:v>-4.4999999999999998E-2</c:v>
                </c:pt>
                <c:pt idx="58">
                  <c:v>-3.7999999999999999E-2</c:v>
                </c:pt>
                <c:pt idx="59">
                  <c:v>-0.03</c:v>
                </c:pt>
                <c:pt idx="60">
                  <c:v>3.6000000000000004E-2</c:v>
                </c:pt>
                <c:pt idx="61">
                  <c:v>6.9999999999999993E-3</c:v>
                </c:pt>
                <c:pt idx="62">
                  <c:v>0.02</c:v>
                </c:pt>
                <c:pt idx="63">
                  <c:v>7.2000000000000008E-2</c:v>
                </c:pt>
                <c:pt idx="64">
                  <c:v>-0.01</c:v>
                </c:pt>
                <c:pt idx="65">
                  <c:v>1.9E-2</c:v>
                </c:pt>
                <c:pt idx="66">
                  <c:v>-1.8000000000000002E-2</c:v>
                </c:pt>
                <c:pt idx="67">
                  <c:v>-5.0999999999999997E-2</c:v>
                </c:pt>
                <c:pt idx="68">
                  <c:v>-6.6000000000000003E-2</c:v>
                </c:pt>
                <c:pt idx="69">
                  <c:v>-6.8000000000000005E-2</c:v>
                </c:pt>
                <c:pt idx="70">
                  <c:v>-6.8000000000000005E-2</c:v>
                </c:pt>
                <c:pt idx="71">
                  <c:v>-6.7000000000000004E-2</c:v>
                </c:pt>
                <c:pt idx="72">
                  <c:v>-0.04</c:v>
                </c:pt>
                <c:pt idx="73">
                  <c:v>-1.1000000000000001E-2</c:v>
                </c:pt>
                <c:pt idx="74">
                  <c:v>0.02</c:v>
                </c:pt>
                <c:pt idx="75">
                  <c:v>3.9E-2</c:v>
                </c:pt>
                <c:pt idx="76">
                  <c:v>0.06</c:v>
                </c:pt>
                <c:pt idx="77">
                  <c:v>8.4000000000000005E-2</c:v>
                </c:pt>
                <c:pt idx="78">
                  <c:v>0.11699999999999999</c:v>
                </c:pt>
                <c:pt idx="79">
                  <c:v>0.151</c:v>
                </c:pt>
                <c:pt idx="80">
                  <c:v>0.16600000000000001</c:v>
                </c:pt>
                <c:pt idx="81">
                  <c:v>0.16699999999999998</c:v>
                </c:pt>
                <c:pt idx="82">
                  <c:v>0.16600000000000001</c:v>
                </c:pt>
                <c:pt idx="83">
                  <c:v>0.158</c:v>
                </c:pt>
                <c:pt idx="84">
                  <c:v>9.0999999999999998E-2</c:v>
                </c:pt>
                <c:pt idx="85">
                  <c:v>0.109</c:v>
                </c:pt>
                <c:pt idx="86">
                  <c:v>0.10099999999999999</c:v>
                </c:pt>
                <c:pt idx="87">
                  <c:v>8.6999999999999994E-2</c:v>
                </c:pt>
                <c:pt idx="88">
                  <c:v>9.3000000000000013E-2</c:v>
                </c:pt>
                <c:pt idx="89">
                  <c:v>8.8000000000000009E-2</c:v>
                </c:pt>
                <c:pt idx="90">
                  <c:v>9.6000000000000002E-2</c:v>
                </c:pt>
                <c:pt idx="91">
                  <c:v>7.6999999999999999E-2</c:v>
                </c:pt>
                <c:pt idx="92">
                  <c:v>7.2999999999999995E-2</c:v>
                </c:pt>
                <c:pt idx="93">
                  <c:v>6.9000000000000006E-2</c:v>
                </c:pt>
                <c:pt idx="94">
                  <c:v>7.0000000000000007E-2</c:v>
                </c:pt>
                <c:pt idx="95">
                  <c:v>7.0999999999999994E-2</c:v>
                </c:pt>
                <c:pt idx="96">
                  <c:v>5.7999999999999996E-2</c:v>
                </c:pt>
                <c:pt idx="97">
                  <c:v>0.05</c:v>
                </c:pt>
                <c:pt idx="98">
                  <c:v>5.0999999999999997E-2</c:v>
                </c:pt>
                <c:pt idx="99">
                  <c:v>5.2999999999999999E-2</c:v>
                </c:pt>
                <c:pt idx="100">
                  <c:v>5.2000000000000005E-2</c:v>
                </c:pt>
                <c:pt idx="101">
                  <c:v>5.7000000000000002E-2</c:v>
                </c:pt>
                <c:pt idx="102">
                  <c:v>5.2000000000000005E-2</c:v>
                </c:pt>
                <c:pt idx="103">
                  <c:v>5.2999999999999999E-2</c:v>
                </c:pt>
                <c:pt idx="104">
                  <c:v>5.7999999999999996E-2</c:v>
                </c:pt>
                <c:pt idx="105">
                  <c:v>4.5999999999999999E-2</c:v>
                </c:pt>
                <c:pt idx="106">
                  <c:v>5.8000000000000003E-2</c:v>
                </c:pt>
                <c:pt idx="107">
                  <c:v>5.8999999999999997E-2</c:v>
                </c:pt>
                <c:pt idx="108">
                  <c:v>6.6000000000000003E-2</c:v>
                </c:pt>
                <c:pt idx="109">
                  <c:v>6.2E-2</c:v>
                </c:pt>
                <c:pt idx="110">
                  <c:v>7.4999999999999997E-2</c:v>
                </c:pt>
                <c:pt idx="111">
                  <c:v>7.6999999999999999E-2</c:v>
                </c:pt>
                <c:pt idx="112">
                  <c:v>7.3999999999999996E-2</c:v>
                </c:pt>
                <c:pt idx="113">
                  <c:v>7.2000000000000008E-2</c:v>
                </c:pt>
                <c:pt idx="114">
                  <c:v>7.0999999999999994E-2</c:v>
                </c:pt>
                <c:pt idx="115">
                  <c:v>7.2000000000000008E-2</c:v>
                </c:pt>
                <c:pt idx="116">
                  <c:v>7.2000000000000008E-2</c:v>
                </c:pt>
                <c:pt idx="117">
                  <c:v>7.0000000000000007E-2</c:v>
                </c:pt>
                <c:pt idx="118">
                  <c:v>6.8000000000000005E-2</c:v>
                </c:pt>
                <c:pt idx="119">
                  <c:v>6.7000000000000004E-2</c:v>
                </c:pt>
                <c:pt idx="120">
                  <c:v>6.3E-2</c:v>
                </c:pt>
                <c:pt idx="121">
                  <c:v>4.4999999999999998E-2</c:v>
                </c:pt>
                <c:pt idx="122">
                  <c:v>7.0000000000000007E-2</c:v>
                </c:pt>
              </c:numCache>
            </c:numRef>
          </c:val>
          <c:smooth val="0"/>
          <c:extLst>
            <c:ext xmlns:c16="http://schemas.microsoft.com/office/drawing/2014/chart" uri="{C3380CC4-5D6E-409C-BE32-E72D297353CC}">
              <c16:uniqueId val="{00000005-B6D8-445F-8B05-C78584FE31A4}"/>
            </c:ext>
          </c:extLst>
        </c:ser>
        <c:dLbls>
          <c:showLegendKey val="0"/>
          <c:showVal val="0"/>
          <c:showCatName val="0"/>
          <c:showSerName val="0"/>
          <c:showPercent val="0"/>
          <c:showBubbleSize val="0"/>
        </c:dLbls>
        <c:marker val="1"/>
        <c:smooth val="0"/>
        <c:axId val="757644239"/>
        <c:axId val="348078943"/>
      </c:lineChart>
      <c:dateAx>
        <c:axId val="92052096"/>
        <c:scaling>
          <c:orientation val="minMax"/>
          <c:min val="45292"/>
        </c:scaling>
        <c:delete val="0"/>
        <c:axPos val="b"/>
        <c:numFmt formatCode="[$-101042A]mm\ /\ yy;@" sourceLinked="0"/>
        <c:majorTickMark val="out"/>
        <c:minorTickMark val="none"/>
        <c:tickLblPos val="low"/>
        <c:txPr>
          <a:bodyPr rot="-5400000" vert="horz"/>
          <a:lstStyle/>
          <a:p>
            <a:pPr>
              <a:defRPr/>
            </a:pPr>
            <a:endParaRPr lang="en-US"/>
          </a:p>
        </c:txPr>
        <c:crossAx val="92057984"/>
        <c:crosses val="autoZero"/>
        <c:auto val="1"/>
        <c:lblOffset val="100"/>
        <c:baseTimeUnit val="months"/>
        <c:majorUnit val="3"/>
        <c:majorTimeUnit val="months"/>
      </c:dateAx>
      <c:valAx>
        <c:axId val="92057984"/>
        <c:scaling>
          <c:orientation val="minMax"/>
          <c:max val="650000"/>
          <c:min val="250000"/>
        </c:scaling>
        <c:delete val="0"/>
        <c:axPos val="l"/>
        <c:majorGridlines>
          <c:spPr>
            <a:ln>
              <a:noFill/>
            </a:ln>
          </c:spPr>
        </c:majorGridlines>
        <c:numFmt formatCode="#,##0" sourceLinked="0"/>
        <c:majorTickMark val="out"/>
        <c:minorTickMark val="none"/>
        <c:tickLblPos val="nextTo"/>
        <c:crossAx val="92052096"/>
        <c:crosses val="autoZero"/>
        <c:crossBetween val="between"/>
        <c:dispUnits>
          <c:builtInUnit val="thousands"/>
          <c:dispUnitsLbl>
            <c:tx>
              <c:rich>
                <a:bodyPr/>
                <a:lstStyle/>
                <a:p>
                  <a:pPr>
                    <a:defRPr b="0"/>
                  </a:pPr>
                  <a:r>
                    <a:rPr lang="en-US" b="0"/>
                    <a:t>Nghìn tỷ VNĐ</a:t>
                  </a:r>
                </a:p>
              </c:rich>
            </c:tx>
          </c:dispUnitsLbl>
        </c:dispUnits>
      </c:valAx>
      <c:valAx>
        <c:axId val="348078943"/>
        <c:scaling>
          <c:orientation val="minMax"/>
          <c:max val="0.16000000000000003"/>
          <c:min val="0"/>
        </c:scaling>
        <c:delete val="0"/>
        <c:axPos val="r"/>
        <c:numFmt formatCode="0%" sourceLinked="0"/>
        <c:majorTickMark val="out"/>
        <c:minorTickMark val="none"/>
        <c:tickLblPos val="nextTo"/>
        <c:crossAx val="757644239"/>
        <c:crosses val="max"/>
        <c:crossBetween val="between"/>
      </c:valAx>
      <c:dateAx>
        <c:axId val="757644239"/>
        <c:scaling>
          <c:orientation val="minMax"/>
        </c:scaling>
        <c:delete val="1"/>
        <c:axPos val="b"/>
        <c:numFmt formatCode="mmm\-yy" sourceLinked="1"/>
        <c:majorTickMark val="out"/>
        <c:minorTickMark val="none"/>
        <c:tickLblPos val="nextTo"/>
        <c:crossAx val="348078943"/>
        <c:crosses val="autoZero"/>
        <c:auto val="1"/>
        <c:lblOffset val="100"/>
        <c:baseTimeUnit val="months"/>
      </c:dateAx>
    </c:plotArea>
    <c:legend>
      <c:legendPos val="b"/>
      <c:layout>
        <c:manualLayout>
          <c:xMode val="edge"/>
          <c:yMode val="edge"/>
          <c:x val="7.7656899409459773E-2"/>
          <c:y val="0.85708183961375706"/>
          <c:w val="0.87097275226656157"/>
          <c:h val="0.14291816038624292"/>
        </c:manualLayout>
      </c:layout>
      <c:overlay val="0"/>
      <c:txPr>
        <a:bodyPr/>
        <a:lstStyle/>
        <a:p>
          <a:pPr>
            <a:defRPr>
              <a:latin typeface="+mn-lt"/>
            </a:defRPr>
          </a:pPr>
          <a:endParaRPr lang="en-US"/>
        </a:p>
      </c:txPr>
    </c:legend>
    <c:plotVisOnly val="1"/>
    <c:dispBlanksAs val="gap"/>
    <c:showDLblsOverMax val="0"/>
  </c:chart>
  <c:spPr>
    <a:ln>
      <a:noFill/>
    </a:ln>
  </c:spPr>
  <c:txPr>
    <a:bodyPr/>
    <a:lstStyle/>
    <a:p>
      <a:pPr>
        <a:defRPr sz="800" b="0">
          <a:solidFill>
            <a:srgbClr val="002395"/>
          </a:solidFill>
          <a:latin typeface="+mj-lt"/>
          <a:cs typeface="Arial" pitchFamily="34" charset="0"/>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sz="1200">
                <a:latin typeface="Effra" panose="020B0603020203020204" pitchFamily="34" charset="0"/>
              </a:rPr>
              <a:t>CPI</a:t>
            </a:r>
            <a:r>
              <a:rPr lang="en-US" sz="1200" baseline="0">
                <a:latin typeface="Effra" panose="020B0603020203020204" pitchFamily="34" charset="0"/>
              </a:rPr>
              <a:t> tổng thể tăng vượt ngưỡng mục tiêu kiểm soát 4,5% của Chính phủ, làm giảm dư địa nới lỏng chính sách tiền tệ</a:t>
            </a:r>
            <a:endParaRPr lang="en-US" sz="1200">
              <a:latin typeface="Effra" panose="020B0603020203020204" pitchFamily="34" charset="0"/>
            </a:endParaRPr>
          </a:p>
        </c:rich>
      </c:tx>
      <c:layout>
        <c:manualLayout>
          <c:xMode val="edge"/>
          <c:yMode val="edge"/>
          <c:x val="0.14586501977123473"/>
          <c:y val="0"/>
        </c:manualLayout>
      </c:layout>
      <c:overlay val="0"/>
    </c:title>
    <c:autoTitleDeleted val="0"/>
    <c:plotArea>
      <c:layout>
        <c:manualLayout>
          <c:layoutTarget val="inner"/>
          <c:xMode val="edge"/>
          <c:yMode val="edge"/>
          <c:x val="6.7993727054976111E-2"/>
          <c:y val="0.11090159016460645"/>
          <c:w val="0.89715495141729751"/>
          <c:h val="0.61652403703669556"/>
        </c:manualLayout>
      </c:layout>
      <c:barChart>
        <c:barDir val="col"/>
        <c:grouping val="stacked"/>
        <c:varyColors val="0"/>
        <c:ser>
          <c:idx val="0"/>
          <c:order val="0"/>
          <c:tx>
            <c:strRef>
              <c:f>'Input CS Tiêu dùng'!$D$8</c:f>
              <c:strCache>
                <c:ptCount val="1"/>
                <c:pt idx="0">
                  <c:v>Hàng ăn và dịch vụ ăn uống</c:v>
                </c:pt>
              </c:strCache>
            </c:strRef>
          </c:tx>
          <c:spPr>
            <a:solidFill>
              <a:srgbClr val="CFDB00"/>
            </a:solidFill>
            <a:ln>
              <a:noFill/>
            </a:ln>
          </c:spPr>
          <c:invertIfNegative val="0"/>
          <c:cat>
            <c:numRef>
              <c:f>'Input CS Tiêu dùng'!$EJ$7:$KL$7</c:f>
              <c:numCache>
                <c:formatCode>[$-409]mmm\-yy;@</c:formatCode>
                <c:ptCount val="159"/>
                <c:pt idx="0">
                  <c:v>44197</c:v>
                </c:pt>
                <c:pt idx="1">
                  <c:v>44228</c:v>
                </c:pt>
                <c:pt idx="2">
                  <c:v>44256</c:v>
                </c:pt>
                <c:pt idx="3">
                  <c:v>44287</c:v>
                </c:pt>
                <c:pt idx="4">
                  <c:v>44317</c:v>
                </c:pt>
                <c:pt idx="5">
                  <c:v>44348</c:v>
                </c:pt>
                <c:pt idx="6">
                  <c:v>44378</c:v>
                </c:pt>
                <c:pt idx="7">
                  <c:v>44409</c:v>
                </c:pt>
                <c:pt idx="8">
                  <c:v>44440</c:v>
                </c:pt>
                <c:pt idx="9">
                  <c:v>44470</c:v>
                </c:pt>
                <c:pt idx="10">
                  <c:v>44501</c:v>
                </c:pt>
                <c:pt idx="11">
                  <c:v>44531</c:v>
                </c:pt>
                <c:pt idx="12">
                  <c:v>44562</c:v>
                </c:pt>
                <c:pt idx="13">
                  <c:v>44593</c:v>
                </c:pt>
                <c:pt idx="14">
                  <c:v>44621</c:v>
                </c:pt>
                <c:pt idx="15">
                  <c:v>44652</c:v>
                </c:pt>
                <c:pt idx="16">
                  <c:v>44682</c:v>
                </c:pt>
                <c:pt idx="17">
                  <c:v>44713</c:v>
                </c:pt>
                <c:pt idx="18">
                  <c:v>44743</c:v>
                </c:pt>
                <c:pt idx="19">
                  <c:v>44774</c:v>
                </c:pt>
                <c:pt idx="20">
                  <c:v>44805</c:v>
                </c:pt>
                <c:pt idx="21">
                  <c:v>44835</c:v>
                </c:pt>
                <c:pt idx="22">
                  <c:v>44866</c:v>
                </c:pt>
                <c:pt idx="23">
                  <c:v>44896</c:v>
                </c:pt>
                <c:pt idx="24">
                  <c:v>44927</c:v>
                </c:pt>
                <c:pt idx="25">
                  <c:v>44958</c:v>
                </c:pt>
                <c:pt idx="26">
                  <c:v>44986</c:v>
                </c:pt>
                <c:pt idx="27">
                  <c:v>45017</c:v>
                </c:pt>
                <c:pt idx="28">
                  <c:v>45047</c:v>
                </c:pt>
                <c:pt idx="29">
                  <c:v>45078</c:v>
                </c:pt>
                <c:pt idx="30">
                  <c:v>45108</c:v>
                </c:pt>
                <c:pt idx="31">
                  <c:v>45139</c:v>
                </c:pt>
                <c:pt idx="32">
                  <c:v>45170</c:v>
                </c:pt>
                <c:pt idx="33">
                  <c:v>45200</c:v>
                </c:pt>
                <c:pt idx="34">
                  <c:v>45231</c:v>
                </c:pt>
                <c:pt idx="35">
                  <c:v>45261</c:v>
                </c:pt>
                <c:pt idx="36">
                  <c:v>45292</c:v>
                </c:pt>
                <c:pt idx="37">
                  <c:v>45323</c:v>
                </c:pt>
                <c:pt idx="38">
                  <c:v>45352</c:v>
                </c:pt>
                <c:pt idx="39">
                  <c:v>45383</c:v>
                </c:pt>
                <c:pt idx="40">
                  <c:v>45413</c:v>
                </c:pt>
                <c:pt idx="41">
                  <c:v>45444</c:v>
                </c:pt>
                <c:pt idx="42">
                  <c:v>45474</c:v>
                </c:pt>
                <c:pt idx="43">
                  <c:v>45505</c:v>
                </c:pt>
                <c:pt idx="44">
                  <c:v>45536</c:v>
                </c:pt>
                <c:pt idx="45">
                  <c:v>45566</c:v>
                </c:pt>
                <c:pt idx="46">
                  <c:v>45597</c:v>
                </c:pt>
                <c:pt idx="47">
                  <c:v>45627</c:v>
                </c:pt>
                <c:pt idx="48">
                  <c:v>45658</c:v>
                </c:pt>
                <c:pt idx="49">
                  <c:v>45689</c:v>
                </c:pt>
                <c:pt idx="50">
                  <c:v>45717</c:v>
                </c:pt>
                <c:pt idx="51">
                  <c:v>45748</c:v>
                </c:pt>
                <c:pt idx="52">
                  <c:v>45778</c:v>
                </c:pt>
                <c:pt idx="53">
                  <c:v>45809</c:v>
                </c:pt>
                <c:pt idx="54">
                  <c:v>45839</c:v>
                </c:pt>
                <c:pt idx="55">
                  <c:v>45870</c:v>
                </c:pt>
                <c:pt idx="56">
                  <c:v>45901</c:v>
                </c:pt>
                <c:pt idx="57">
                  <c:v>45931</c:v>
                </c:pt>
                <c:pt idx="58">
                  <c:v>45962</c:v>
                </c:pt>
                <c:pt idx="59">
                  <c:v>45992</c:v>
                </c:pt>
                <c:pt idx="60">
                  <c:v>46023</c:v>
                </c:pt>
                <c:pt idx="61">
                  <c:v>46054</c:v>
                </c:pt>
                <c:pt idx="62">
                  <c:v>46082</c:v>
                </c:pt>
              </c:numCache>
            </c:numRef>
          </c:cat>
          <c:val>
            <c:numRef>
              <c:f>'Input CS Tiêu dùng'!$EJ$8:$KL$8</c:f>
              <c:numCache>
                <c:formatCode>0.00%</c:formatCode>
                <c:ptCount val="159"/>
                <c:pt idx="0">
                  <c:v>3.455503117728628E-3</c:v>
                </c:pt>
                <c:pt idx="1">
                  <c:v>8.0204018527463231E-3</c:v>
                </c:pt>
                <c:pt idx="2">
                  <c:v>4.4577019733318402E-3</c:v>
                </c:pt>
                <c:pt idx="3">
                  <c:v>1.8187960967099991E-3</c:v>
                </c:pt>
                <c:pt idx="4">
                  <c:v>7.9857193933315063E-4</c:v>
                </c:pt>
                <c:pt idx="5">
                  <c:v>-1.1082029903998394E-3</c:v>
                </c:pt>
                <c:pt idx="6">
                  <c:v>1.7428107023279261E-3</c:v>
                </c:pt>
                <c:pt idx="7">
                  <c:v>3.8673924643049503E-3</c:v>
                </c:pt>
                <c:pt idx="8">
                  <c:v>4.3526216966221203E-3</c:v>
                </c:pt>
                <c:pt idx="9">
                  <c:v>4.5868578291009479E-4</c:v>
                </c:pt>
                <c:pt idx="10">
                  <c:v>-2.759160771893553E-4</c:v>
                </c:pt>
                <c:pt idx="11">
                  <c:v>1.6955485832261825E-3</c:v>
                </c:pt>
                <c:pt idx="12">
                  <c:v>-4.584342615517905E-4</c:v>
                </c:pt>
                <c:pt idx="13">
                  <c:v>-6.8239962084471611E-4</c:v>
                </c:pt>
                <c:pt idx="14">
                  <c:v>3.3716049024271298E-3</c:v>
                </c:pt>
                <c:pt idx="15">
                  <c:v>3.6315849866685513E-3</c:v>
                </c:pt>
                <c:pt idx="16">
                  <c:v>4.4247296129572584E-3</c:v>
                </c:pt>
                <c:pt idx="17">
                  <c:v>7.6125827467538112E-3</c:v>
                </c:pt>
                <c:pt idx="18">
                  <c:v>1.0015789162754895E-2</c:v>
                </c:pt>
                <c:pt idx="19">
                  <c:v>1.1074162856263566E-2</c:v>
                </c:pt>
                <c:pt idx="20">
                  <c:v>1.2252362895298926E-2</c:v>
                </c:pt>
                <c:pt idx="21">
                  <c:v>1.7213522827640094E-2</c:v>
                </c:pt>
                <c:pt idx="22">
                  <c:v>1.7568350456700754E-2</c:v>
                </c:pt>
                <c:pt idx="23">
                  <c:v>1.748831929490122E-2</c:v>
                </c:pt>
                <c:pt idx="24">
                  <c:v>2.0388560668655156E-2</c:v>
                </c:pt>
                <c:pt idx="25">
                  <c:v>1.4413385599612824E-2</c:v>
                </c:pt>
                <c:pt idx="26">
                  <c:v>1.331247399140185E-2</c:v>
                </c:pt>
                <c:pt idx="27">
                  <c:v>1.2141641991794827E-2</c:v>
                </c:pt>
                <c:pt idx="28">
                  <c:v>1.2021305364382767E-2</c:v>
                </c:pt>
                <c:pt idx="29">
                  <c:v>1.1216432440336266E-2</c:v>
                </c:pt>
                <c:pt idx="30">
                  <c:v>8.6786377459522578E-3</c:v>
                </c:pt>
                <c:pt idx="31">
                  <c:v>7.7539772324826664E-3</c:v>
                </c:pt>
                <c:pt idx="32">
                  <c:v>9.6432362624266719E-3</c:v>
                </c:pt>
                <c:pt idx="33">
                  <c:v>9.4173957611668763E-3</c:v>
                </c:pt>
                <c:pt idx="34">
                  <c:v>9.9967375938278362E-3</c:v>
                </c:pt>
                <c:pt idx="35">
                  <c:v>9.8435221590575245E-3</c:v>
                </c:pt>
                <c:pt idx="36">
                  <c:v>7.7424930211382548E-3</c:v>
                </c:pt>
                <c:pt idx="37">
                  <c:v>1.4212580978970681E-2</c:v>
                </c:pt>
                <c:pt idx="38">
                  <c:v>1.3590511173697131E-2</c:v>
                </c:pt>
                <c:pt idx="39">
                  <c:v>1.4497708017265571E-2</c:v>
                </c:pt>
                <c:pt idx="40">
                  <c:v>1.5004836331251223E-2</c:v>
                </c:pt>
                <c:pt idx="41">
                  <c:v>1.5633038583258881E-2</c:v>
                </c:pt>
                <c:pt idx="42">
                  <c:v>1.4324199639088264E-2</c:v>
                </c:pt>
                <c:pt idx="43">
                  <c:v>1.2550316702036358E-2</c:v>
                </c:pt>
                <c:pt idx="44">
                  <c:v>1.3230105178845396E-2</c:v>
                </c:pt>
                <c:pt idx="45">
                  <c:v>1.4924673628901123E-2</c:v>
                </c:pt>
                <c:pt idx="46">
                  <c:v>1.3820204501427841E-2</c:v>
                </c:pt>
                <c:pt idx="47">
                  <c:v>1.3001327797713246E-2</c:v>
                </c:pt>
                <c:pt idx="48">
                  <c:v>1.4840229728357397E-2</c:v>
                </c:pt>
                <c:pt idx="49">
                  <c:v>1.040092370931014E-2</c:v>
                </c:pt>
                <c:pt idx="50">
                  <c:v>1.2860547603850348E-2</c:v>
                </c:pt>
                <c:pt idx="51">
                  <c:v>1.3726518672520688E-2</c:v>
                </c:pt>
                <c:pt idx="52">
                  <c:v>1.2487331613768865E-2</c:v>
                </c:pt>
                <c:pt idx="53">
                  <c:v>1.0087201101585955E-2</c:v>
                </c:pt>
                <c:pt idx="54">
                  <c:v>9.8020534671717473E-3</c:v>
                </c:pt>
                <c:pt idx="55">
                  <c:v>8.6596997613296589E-3</c:v>
                </c:pt>
                <c:pt idx="56">
                  <c:v>6.9016961410363108E-3</c:v>
                </c:pt>
                <c:pt idx="57">
                  <c:v>7.0215964470924696E-3</c:v>
                </c:pt>
                <c:pt idx="58">
                  <c:v>1.1036930686578617E-2</c:v>
                </c:pt>
                <c:pt idx="59">
                  <c:v>1.5027251986833176E-2</c:v>
                </c:pt>
                <c:pt idx="60">
                  <c:v>1.3054698230135837E-2</c:v>
                </c:pt>
                <c:pt idx="61">
                  <c:v>1.8928905388311636E-2</c:v>
                </c:pt>
                <c:pt idx="62">
                  <c:v>1.6909875062355171E-2</c:v>
                </c:pt>
              </c:numCache>
            </c:numRef>
          </c:val>
          <c:extLst>
            <c:ext xmlns:c16="http://schemas.microsoft.com/office/drawing/2014/chart" uri="{C3380CC4-5D6E-409C-BE32-E72D297353CC}">
              <c16:uniqueId val="{00000000-F678-4BCE-8024-78C86F15012D}"/>
            </c:ext>
          </c:extLst>
        </c:ser>
        <c:ser>
          <c:idx val="1"/>
          <c:order val="1"/>
          <c:tx>
            <c:strRef>
              <c:f>'Input CS Tiêu dùng'!$D$9</c:f>
              <c:strCache>
                <c:ptCount val="1"/>
                <c:pt idx="0">
                  <c:v>Đồ uống và thuốc lá</c:v>
                </c:pt>
              </c:strCache>
            </c:strRef>
          </c:tx>
          <c:spPr>
            <a:solidFill>
              <a:srgbClr val="9BBB59">
                <a:lumMod val="75000"/>
              </a:srgbClr>
            </a:solidFill>
            <a:ln>
              <a:noFill/>
            </a:ln>
          </c:spPr>
          <c:invertIfNegative val="0"/>
          <c:cat>
            <c:numRef>
              <c:f>'Input CS Tiêu dùng'!$EJ$7:$KL$7</c:f>
              <c:numCache>
                <c:formatCode>[$-409]mmm\-yy;@</c:formatCode>
                <c:ptCount val="159"/>
                <c:pt idx="0">
                  <c:v>44197</c:v>
                </c:pt>
                <c:pt idx="1">
                  <c:v>44228</c:v>
                </c:pt>
                <c:pt idx="2">
                  <c:v>44256</c:v>
                </c:pt>
                <c:pt idx="3">
                  <c:v>44287</c:v>
                </c:pt>
                <c:pt idx="4">
                  <c:v>44317</c:v>
                </c:pt>
                <c:pt idx="5">
                  <c:v>44348</c:v>
                </c:pt>
                <c:pt idx="6">
                  <c:v>44378</c:v>
                </c:pt>
                <c:pt idx="7">
                  <c:v>44409</c:v>
                </c:pt>
                <c:pt idx="8">
                  <c:v>44440</c:v>
                </c:pt>
                <c:pt idx="9">
                  <c:v>44470</c:v>
                </c:pt>
                <c:pt idx="10">
                  <c:v>44501</c:v>
                </c:pt>
                <c:pt idx="11">
                  <c:v>44531</c:v>
                </c:pt>
                <c:pt idx="12">
                  <c:v>44562</c:v>
                </c:pt>
                <c:pt idx="13">
                  <c:v>44593</c:v>
                </c:pt>
                <c:pt idx="14">
                  <c:v>44621</c:v>
                </c:pt>
                <c:pt idx="15">
                  <c:v>44652</c:v>
                </c:pt>
                <c:pt idx="16">
                  <c:v>44682</c:v>
                </c:pt>
                <c:pt idx="17">
                  <c:v>44713</c:v>
                </c:pt>
                <c:pt idx="18">
                  <c:v>44743</c:v>
                </c:pt>
                <c:pt idx="19">
                  <c:v>44774</c:v>
                </c:pt>
                <c:pt idx="20">
                  <c:v>44805</c:v>
                </c:pt>
                <c:pt idx="21">
                  <c:v>44835</c:v>
                </c:pt>
                <c:pt idx="22">
                  <c:v>44866</c:v>
                </c:pt>
                <c:pt idx="23">
                  <c:v>44896</c:v>
                </c:pt>
                <c:pt idx="24">
                  <c:v>44927</c:v>
                </c:pt>
                <c:pt idx="25">
                  <c:v>44958</c:v>
                </c:pt>
                <c:pt idx="26">
                  <c:v>44986</c:v>
                </c:pt>
                <c:pt idx="27">
                  <c:v>45017</c:v>
                </c:pt>
                <c:pt idx="28">
                  <c:v>45047</c:v>
                </c:pt>
                <c:pt idx="29">
                  <c:v>45078</c:v>
                </c:pt>
                <c:pt idx="30">
                  <c:v>45108</c:v>
                </c:pt>
                <c:pt idx="31">
                  <c:v>45139</c:v>
                </c:pt>
                <c:pt idx="32">
                  <c:v>45170</c:v>
                </c:pt>
                <c:pt idx="33">
                  <c:v>45200</c:v>
                </c:pt>
                <c:pt idx="34">
                  <c:v>45231</c:v>
                </c:pt>
                <c:pt idx="35">
                  <c:v>45261</c:v>
                </c:pt>
                <c:pt idx="36">
                  <c:v>45292</c:v>
                </c:pt>
                <c:pt idx="37">
                  <c:v>45323</c:v>
                </c:pt>
                <c:pt idx="38">
                  <c:v>45352</c:v>
                </c:pt>
                <c:pt idx="39">
                  <c:v>45383</c:v>
                </c:pt>
                <c:pt idx="40">
                  <c:v>45413</c:v>
                </c:pt>
                <c:pt idx="41">
                  <c:v>45444</c:v>
                </c:pt>
                <c:pt idx="42">
                  <c:v>45474</c:v>
                </c:pt>
                <c:pt idx="43">
                  <c:v>45505</c:v>
                </c:pt>
                <c:pt idx="44">
                  <c:v>45536</c:v>
                </c:pt>
                <c:pt idx="45">
                  <c:v>45566</c:v>
                </c:pt>
                <c:pt idx="46">
                  <c:v>45597</c:v>
                </c:pt>
                <c:pt idx="47">
                  <c:v>45627</c:v>
                </c:pt>
                <c:pt idx="48">
                  <c:v>45658</c:v>
                </c:pt>
                <c:pt idx="49">
                  <c:v>45689</c:v>
                </c:pt>
                <c:pt idx="50">
                  <c:v>45717</c:v>
                </c:pt>
                <c:pt idx="51">
                  <c:v>45748</c:v>
                </c:pt>
                <c:pt idx="52">
                  <c:v>45778</c:v>
                </c:pt>
                <c:pt idx="53">
                  <c:v>45809</c:v>
                </c:pt>
                <c:pt idx="54">
                  <c:v>45839</c:v>
                </c:pt>
                <c:pt idx="55">
                  <c:v>45870</c:v>
                </c:pt>
                <c:pt idx="56">
                  <c:v>45901</c:v>
                </c:pt>
                <c:pt idx="57">
                  <c:v>45931</c:v>
                </c:pt>
                <c:pt idx="58">
                  <c:v>45962</c:v>
                </c:pt>
                <c:pt idx="59">
                  <c:v>45992</c:v>
                </c:pt>
                <c:pt idx="60">
                  <c:v>46023</c:v>
                </c:pt>
                <c:pt idx="61">
                  <c:v>46054</c:v>
                </c:pt>
                <c:pt idx="62">
                  <c:v>46082</c:v>
                </c:pt>
              </c:numCache>
            </c:numRef>
          </c:cat>
          <c:val>
            <c:numRef>
              <c:f>'Input CS Tiêu dùng'!$EJ$9:$KL$9</c:f>
              <c:numCache>
                <c:formatCode>0.00%</c:formatCode>
                <c:ptCount val="159"/>
                <c:pt idx="0">
                  <c:v>2.1837445836768319E-4</c:v>
                </c:pt>
                <c:pt idx="1">
                  <c:v>5.4610917949186758E-4</c:v>
                </c:pt>
                <c:pt idx="2">
                  <c:v>4.7154164671692504E-4</c:v>
                </c:pt>
                <c:pt idx="3">
                  <c:v>4.7215180485172831E-4</c:v>
                </c:pt>
                <c:pt idx="4">
                  <c:v>4.2708130841964822E-4</c:v>
                </c:pt>
                <c:pt idx="5">
                  <c:v>4.3167969522840368E-4</c:v>
                </c:pt>
                <c:pt idx="6">
                  <c:v>4.7787240510558494E-4</c:v>
                </c:pt>
                <c:pt idx="7">
                  <c:v>5.2448879730714743E-4</c:v>
                </c:pt>
                <c:pt idx="8">
                  <c:v>5.5669332425284715E-4</c:v>
                </c:pt>
                <c:pt idx="9">
                  <c:v>5.8845348305418331E-4</c:v>
                </c:pt>
                <c:pt idx="10">
                  <c:v>6.6220009184662584E-4</c:v>
                </c:pt>
                <c:pt idx="11">
                  <c:v>6.8169186142427675E-4</c:v>
                </c:pt>
                <c:pt idx="12">
                  <c:v>7.5203917973098132E-4</c:v>
                </c:pt>
                <c:pt idx="13">
                  <c:v>6.0288964368341951E-4</c:v>
                </c:pt>
                <c:pt idx="14">
                  <c:v>7.2326611022744628E-4</c:v>
                </c:pt>
                <c:pt idx="15">
                  <c:v>7.4632594318927651E-4</c:v>
                </c:pt>
                <c:pt idx="16">
                  <c:v>8.1225829037418862E-4</c:v>
                </c:pt>
                <c:pt idx="17">
                  <c:v>8.7847395953980357E-4</c:v>
                </c:pt>
                <c:pt idx="18">
                  <c:v>9.3652722152393476E-4</c:v>
                </c:pt>
                <c:pt idx="19">
                  <c:v>9.5044593196326628E-4</c:v>
                </c:pt>
                <c:pt idx="20">
                  <c:v>9.4026444261711788E-4</c:v>
                </c:pt>
                <c:pt idx="21">
                  <c:v>9.8369985878455886E-4</c:v>
                </c:pt>
                <c:pt idx="22">
                  <c:v>9.6557276973781195E-4</c:v>
                </c:pt>
                <c:pt idx="23">
                  <c:v>1.0340065393275432E-3</c:v>
                </c:pt>
                <c:pt idx="24">
                  <c:v>1.1889547817009003E-3</c:v>
                </c:pt>
                <c:pt idx="25">
                  <c:v>1.0500778073199934E-3</c:v>
                </c:pt>
                <c:pt idx="26">
                  <c:v>1.0186551991148759E-3</c:v>
                </c:pt>
                <c:pt idx="27">
                  <c:v>9.9051125676271733E-4</c:v>
                </c:pt>
                <c:pt idx="28">
                  <c:v>9.3512995565296717E-4</c:v>
                </c:pt>
                <c:pt idx="29">
                  <c:v>8.8149941326469796E-4</c:v>
                </c:pt>
                <c:pt idx="30">
                  <c:v>8.321211753288567E-4</c:v>
                </c:pt>
                <c:pt idx="31">
                  <c:v>8.3649814786224456E-4</c:v>
                </c:pt>
                <c:pt idx="32">
                  <c:v>8.3113105929823032E-4</c:v>
                </c:pt>
                <c:pt idx="33">
                  <c:v>7.7643581181486058E-4</c:v>
                </c:pt>
                <c:pt idx="34">
                  <c:v>7.5529370651387766E-4</c:v>
                </c:pt>
                <c:pt idx="35">
                  <c:v>6.7041139522502349E-4</c:v>
                </c:pt>
                <c:pt idx="36">
                  <c:v>4.651942666667695E-4</c:v>
                </c:pt>
                <c:pt idx="37">
                  <c:v>7.2199960896107067E-4</c:v>
                </c:pt>
                <c:pt idx="38">
                  <c:v>7.1883138681951779E-4</c:v>
                </c:pt>
                <c:pt idx="39">
                  <c:v>7.0976404838091623E-4</c:v>
                </c:pt>
                <c:pt idx="40">
                  <c:v>7.1228163162879207E-4</c:v>
                </c:pt>
                <c:pt idx="41">
                  <c:v>7.1723210748762855E-4</c:v>
                </c:pt>
                <c:pt idx="42">
                  <c:v>6.8891154058158921E-4</c:v>
                </c:pt>
                <c:pt idx="43">
                  <c:v>6.5161799288555823E-4</c:v>
                </c:pt>
                <c:pt idx="44">
                  <c:v>6.2789051072985455E-4</c:v>
                </c:pt>
                <c:pt idx="45">
                  <c:v>6.178514985472278E-4</c:v>
                </c:pt>
                <c:pt idx="46">
                  <c:v>6.3922441642559451E-4</c:v>
                </c:pt>
                <c:pt idx="47">
                  <c:v>6.5479253703178402E-4</c:v>
                </c:pt>
                <c:pt idx="48">
                  <c:v>7.4123865697901207E-4</c:v>
                </c:pt>
                <c:pt idx="49">
                  <c:v>5.5065830062125086E-4</c:v>
                </c:pt>
                <c:pt idx="50">
                  <c:v>5.5865672651304085E-4</c:v>
                </c:pt>
                <c:pt idx="51">
                  <c:v>5.6575455854925786E-4</c:v>
                </c:pt>
                <c:pt idx="52">
                  <c:v>5.646136587311992E-4</c:v>
                </c:pt>
                <c:pt idx="53">
                  <c:v>5.7229099495467056E-4</c:v>
                </c:pt>
                <c:pt idx="54">
                  <c:v>6.107110728990915E-4</c:v>
                </c:pt>
                <c:pt idx="55">
                  <c:v>6.1576077234755649E-4</c:v>
                </c:pt>
                <c:pt idx="56">
                  <c:v>6.4232461605130491E-4</c:v>
                </c:pt>
                <c:pt idx="57">
                  <c:v>6.4500403271769945E-4</c:v>
                </c:pt>
                <c:pt idx="58">
                  <c:v>5.9932286076437927E-4</c:v>
                </c:pt>
                <c:pt idx="59">
                  <c:v>3.5953180150240184E-4</c:v>
                </c:pt>
                <c:pt idx="60">
                  <c:v>3.4051701499450307E-4</c:v>
                </c:pt>
                <c:pt idx="61">
                  <c:v>5.2967127938521267E-4</c:v>
                </c:pt>
                <c:pt idx="62">
                  <c:v>6.0246625799081357E-4</c:v>
                </c:pt>
              </c:numCache>
            </c:numRef>
          </c:val>
          <c:extLst>
            <c:ext xmlns:c16="http://schemas.microsoft.com/office/drawing/2014/chart" uri="{C3380CC4-5D6E-409C-BE32-E72D297353CC}">
              <c16:uniqueId val="{00000001-F678-4BCE-8024-78C86F15012D}"/>
            </c:ext>
          </c:extLst>
        </c:ser>
        <c:ser>
          <c:idx val="2"/>
          <c:order val="2"/>
          <c:tx>
            <c:strRef>
              <c:f>'Input CS Tiêu dùng'!$D$10</c:f>
              <c:strCache>
                <c:ptCount val="1"/>
                <c:pt idx="0">
                  <c:v>May mặc, mũ nón, giầy dép</c:v>
                </c:pt>
              </c:strCache>
            </c:strRef>
          </c:tx>
          <c:spPr>
            <a:solidFill>
              <a:srgbClr val="99FF33"/>
            </a:solidFill>
            <a:ln>
              <a:noFill/>
            </a:ln>
            <a:effectLst/>
          </c:spPr>
          <c:invertIfNegative val="0"/>
          <c:cat>
            <c:numRef>
              <c:f>'Input CS Tiêu dùng'!$EJ$7:$KL$7</c:f>
              <c:numCache>
                <c:formatCode>[$-409]mmm\-yy;@</c:formatCode>
                <c:ptCount val="159"/>
                <c:pt idx="0">
                  <c:v>44197</c:v>
                </c:pt>
                <c:pt idx="1">
                  <c:v>44228</c:v>
                </c:pt>
                <c:pt idx="2">
                  <c:v>44256</c:v>
                </c:pt>
                <c:pt idx="3">
                  <c:v>44287</c:v>
                </c:pt>
                <c:pt idx="4">
                  <c:v>44317</c:v>
                </c:pt>
                <c:pt idx="5">
                  <c:v>44348</c:v>
                </c:pt>
                <c:pt idx="6">
                  <c:v>44378</c:v>
                </c:pt>
                <c:pt idx="7">
                  <c:v>44409</c:v>
                </c:pt>
                <c:pt idx="8">
                  <c:v>44440</c:v>
                </c:pt>
                <c:pt idx="9">
                  <c:v>44470</c:v>
                </c:pt>
                <c:pt idx="10">
                  <c:v>44501</c:v>
                </c:pt>
                <c:pt idx="11">
                  <c:v>44531</c:v>
                </c:pt>
                <c:pt idx="12">
                  <c:v>44562</c:v>
                </c:pt>
                <c:pt idx="13">
                  <c:v>44593</c:v>
                </c:pt>
                <c:pt idx="14">
                  <c:v>44621</c:v>
                </c:pt>
                <c:pt idx="15">
                  <c:v>44652</c:v>
                </c:pt>
                <c:pt idx="16">
                  <c:v>44682</c:v>
                </c:pt>
                <c:pt idx="17">
                  <c:v>44713</c:v>
                </c:pt>
                <c:pt idx="18">
                  <c:v>44743</c:v>
                </c:pt>
                <c:pt idx="19">
                  <c:v>44774</c:v>
                </c:pt>
                <c:pt idx="20">
                  <c:v>44805</c:v>
                </c:pt>
                <c:pt idx="21">
                  <c:v>44835</c:v>
                </c:pt>
                <c:pt idx="22">
                  <c:v>44866</c:v>
                </c:pt>
                <c:pt idx="23">
                  <c:v>44896</c:v>
                </c:pt>
                <c:pt idx="24">
                  <c:v>44927</c:v>
                </c:pt>
                <c:pt idx="25">
                  <c:v>44958</c:v>
                </c:pt>
                <c:pt idx="26">
                  <c:v>44986</c:v>
                </c:pt>
                <c:pt idx="27">
                  <c:v>45017</c:v>
                </c:pt>
                <c:pt idx="28">
                  <c:v>45047</c:v>
                </c:pt>
                <c:pt idx="29">
                  <c:v>45078</c:v>
                </c:pt>
                <c:pt idx="30">
                  <c:v>45108</c:v>
                </c:pt>
                <c:pt idx="31">
                  <c:v>45139</c:v>
                </c:pt>
                <c:pt idx="32">
                  <c:v>45170</c:v>
                </c:pt>
                <c:pt idx="33">
                  <c:v>45200</c:v>
                </c:pt>
                <c:pt idx="34">
                  <c:v>45231</c:v>
                </c:pt>
                <c:pt idx="35">
                  <c:v>45261</c:v>
                </c:pt>
                <c:pt idx="36">
                  <c:v>45292</c:v>
                </c:pt>
                <c:pt idx="37">
                  <c:v>45323</c:v>
                </c:pt>
                <c:pt idx="38">
                  <c:v>45352</c:v>
                </c:pt>
                <c:pt idx="39">
                  <c:v>45383</c:v>
                </c:pt>
                <c:pt idx="40">
                  <c:v>45413</c:v>
                </c:pt>
                <c:pt idx="41">
                  <c:v>45444</c:v>
                </c:pt>
                <c:pt idx="42">
                  <c:v>45474</c:v>
                </c:pt>
                <c:pt idx="43">
                  <c:v>45505</c:v>
                </c:pt>
                <c:pt idx="44">
                  <c:v>45536</c:v>
                </c:pt>
                <c:pt idx="45">
                  <c:v>45566</c:v>
                </c:pt>
                <c:pt idx="46">
                  <c:v>45597</c:v>
                </c:pt>
                <c:pt idx="47">
                  <c:v>45627</c:v>
                </c:pt>
                <c:pt idx="48">
                  <c:v>45658</c:v>
                </c:pt>
                <c:pt idx="49">
                  <c:v>45689</c:v>
                </c:pt>
                <c:pt idx="50">
                  <c:v>45717</c:v>
                </c:pt>
                <c:pt idx="51">
                  <c:v>45748</c:v>
                </c:pt>
                <c:pt idx="52">
                  <c:v>45778</c:v>
                </c:pt>
                <c:pt idx="53">
                  <c:v>45809</c:v>
                </c:pt>
                <c:pt idx="54">
                  <c:v>45839</c:v>
                </c:pt>
                <c:pt idx="55">
                  <c:v>45870</c:v>
                </c:pt>
                <c:pt idx="56">
                  <c:v>45901</c:v>
                </c:pt>
                <c:pt idx="57">
                  <c:v>45931</c:v>
                </c:pt>
                <c:pt idx="58">
                  <c:v>45962</c:v>
                </c:pt>
                <c:pt idx="59">
                  <c:v>45992</c:v>
                </c:pt>
                <c:pt idx="60">
                  <c:v>46023</c:v>
                </c:pt>
                <c:pt idx="61">
                  <c:v>46054</c:v>
                </c:pt>
                <c:pt idx="62">
                  <c:v>46082</c:v>
                </c:pt>
              </c:numCache>
            </c:numRef>
          </c:cat>
          <c:val>
            <c:numRef>
              <c:f>'Input CS Tiêu dùng'!$EJ$10:$KL$10</c:f>
              <c:numCache>
                <c:formatCode>0.00%</c:formatCode>
                <c:ptCount val="159"/>
                <c:pt idx="0">
                  <c:v>2.7063964596925387E-4</c:v>
                </c:pt>
                <c:pt idx="1">
                  <c:v>4.881392741813159E-4</c:v>
                </c:pt>
                <c:pt idx="2">
                  <c:v>4.6044674347775483E-4</c:v>
                </c:pt>
                <c:pt idx="3">
                  <c:v>5.6134936725558157E-4</c:v>
                </c:pt>
                <c:pt idx="4">
                  <c:v>5.5973752213753485E-4</c:v>
                </c:pt>
                <c:pt idx="5">
                  <c:v>5.5622647996890788E-4</c:v>
                </c:pt>
                <c:pt idx="6">
                  <c:v>5.0353790687144011E-4</c:v>
                </c:pt>
                <c:pt idx="7">
                  <c:v>5.0635645115907604E-4</c:v>
                </c:pt>
                <c:pt idx="8">
                  <c:v>4.6229300701485903E-4</c:v>
                </c:pt>
                <c:pt idx="9">
                  <c:v>5.0364038799321467E-4</c:v>
                </c:pt>
                <c:pt idx="10">
                  <c:v>5.6496657947378479E-4</c:v>
                </c:pt>
                <c:pt idx="11">
                  <c:v>6.0859447424176766E-4</c:v>
                </c:pt>
                <c:pt idx="12">
                  <c:v>5.0254597789769313E-4</c:v>
                </c:pt>
                <c:pt idx="13">
                  <c:v>3.9643599940393585E-4</c:v>
                </c:pt>
                <c:pt idx="14">
                  <c:v>5.7626568231510802E-4</c:v>
                </c:pt>
                <c:pt idx="15">
                  <c:v>6.4397374576398566E-4</c:v>
                </c:pt>
                <c:pt idx="16">
                  <c:v>7.5385491700874442E-4</c:v>
                </c:pt>
                <c:pt idx="17">
                  <c:v>8.5111552102831213E-4</c:v>
                </c:pt>
                <c:pt idx="18">
                  <c:v>1.05128077770524E-3</c:v>
                </c:pt>
                <c:pt idx="19">
                  <c:v>1.1691555251183117E-3</c:v>
                </c:pt>
                <c:pt idx="20">
                  <c:v>1.2499339031157553E-3</c:v>
                </c:pt>
                <c:pt idx="21">
                  <c:v>1.2912361763499241E-3</c:v>
                </c:pt>
                <c:pt idx="22">
                  <c:v>1.2753041757750398E-3</c:v>
                </c:pt>
                <c:pt idx="23">
                  <c:v>1.3835138585117494E-3</c:v>
                </c:pt>
                <c:pt idx="24">
                  <c:v>1.5964985030670039E-3</c:v>
                </c:pt>
                <c:pt idx="25">
                  <c:v>1.5078775664853466E-3</c:v>
                </c:pt>
                <c:pt idx="26">
                  <c:v>1.4288677525468455E-3</c:v>
                </c:pt>
                <c:pt idx="27">
                  <c:v>1.3145427905739712E-3</c:v>
                </c:pt>
                <c:pt idx="28">
                  <c:v>1.2652972800465715E-3</c:v>
                </c:pt>
                <c:pt idx="29">
                  <c:v>1.2316754814300126E-3</c:v>
                </c:pt>
                <c:pt idx="30">
                  <c:v>1.1504666370504861E-3</c:v>
                </c:pt>
                <c:pt idx="31">
                  <c:v>1.156155313823028E-3</c:v>
                </c:pt>
                <c:pt idx="32">
                  <c:v>1.1714837221328241E-3</c:v>
                </c:pt>
                <c:pt idx="33">
                  <c:v>1.1248673977037253E-3</c:v>
                </c:pt>
                <c:pt idx="34">
                  <c:v>1.1133262166781836E-3</c:v>
                </c:pt>
                <c:pt idx="35">
                  <c:v>1.0252375762724653E-3</c:v>
                </c:pt>
                <c:pt idx="36">
                  <c:v>7.9324918906253775E-4</c:v>
                </c:pt>
                <c:pt idx="37">
                  <c:v>9.342649044878366E-4</c:v>
                </c:pt>
                <c:pt idx="38">
                  <c:v>9.1062353988528464E-4</c:v>
                </c:pt>
                <c:pt idx="39">
                  <c:v>1.0261270797870742E-3</c:v>
                </c:pt>
                <c:pt idx="40">
                  <c:v>9.7169242268737286E-4</c:v>
                </c:pt>
                <c:pt idx="41">
                  <c:v>8.4597090334947783E-4</c:v>
                </c:pt>
                <c:pt idx="42">
                  <c:v>7.6322400630586572E-4</c:v>
                </c:pt>
                <c:pt idx="43">
                  <c:v>6.8732865426580643E-4</c:v>
                </c:pt>
                <c:pt idx="44">
                  <c:v>6.6535363493945576E-4</c:v>
                </c:pt>
                <c:pt idx="45">
                  <c:v>6.4312244180942996E-4</c:v>
                </c:pt>
                <c:pt idx="46">
                  <c:v>6.4922026469691493E-4</c:v>
                </c:pt>
                <c:pt idx="47">
                  <c:v>6.629057033406587E-4</c:v>
                </c:pt>
                <c:pt idx="48">
                  <c:v>7.5122264157709111E-4</c:v>
                </c:pt>
                <c:pt idx="49">
                  <c:v>5.9589201739997338E-4</c:v>
                </c:pt>
                <c:pt idx="50">
                  <c:v>6.6107110103558371E-4</c:v>
                </c:pt>
                <c:pt idx="51">
                  <c:v>6.2277374768741087E-4</c:v>
                </c:pt>
                <c:pt idx="52">
                  <c:v>6.4904936465772238E-4</c:v>
                </c:pt>
                <c:pt idx="53">
                  <c:v>7.6718656521619806E-4</c:v>
                </c:pt>
                <c:pt idx="54">
                  <c:v>7.8156576326036985E-4</c:v>
                </c:pt>
                <c:pt idx="55">
                  <c:v>8.4638165327250087E-4</c:v>
                </c:pt>
                <c:pt idx="56">
                  <c:v>8.0159772697027188E-4</c:v>
                </c:pt>
                <c:pt idx="57">
                  <c:v>8.5750176381041258E-4</c:v>
                </c:pt>
                <c:pt idx="58">
                  <c:v>8.0380870707398328E-4</c:v>
                </c:pt>
                <c:pt idx="59">
                  <c:v>4.6869291370155045E-4</c:v>
                </c:pt>
                <c:pt idx="60">
                  <c:v>4.2441576165126591E-4</c:v>
                </c:pt>
                <c:pt idx="61">
                  <c:v>6.5725834361986843E-4</c:v>
                </c:pt>
                <c:pt idx="62">
                  <c:v>6.3962619966540695E-4</c:v>
                </c:pt>
              </c:numCache>
            </c:numRef>
          </c:val>
          <c:extLst>
            <c:ext xmlns:c16="http://schemas.microsoft.com/office/drawing/2014/chart" uri="{C3380CC4-5D6E-409C-BE32-E72D297353CC}">
              <c16:uniqueId val="{00000002-F678-4BCE-8024-78C86F15012D}"/>
            </c:ext>
          </c:extLst>
        </c:ser>
        <c:ser>
          <c:idx val="3"/>
          <c:order val="3"/>
          <c:tx>
            <c:strRef>
              <c:f>'Input CS Tiêu dùng'!$D$11</c:f>
              <c:strCache>
                <c:ptCount val="1"/>
                <c:pt idx="0">
                  <c:v>Nhà ở và vật liệu xây dựng</c:v>
                </c:pt>
              </c:strCache>
            </c:strRef>
          </c:tx>
          <c:spPr>
            <a:solidFill>
              <a:srgbClr val="009FDA"/>
            </a:solidFill>
            <a:ln>
              <a:noFill/>
            </a:ln>
            <a:effectLst/>
          </c:spPr>
          <c:invertIfNegative val="0"/>
          <c:cat>
            <c:numRef>
              <c:f>'Input CS Tiêu dùng'!$EJ$7:$KL$7</c:f>
              <c:numCache>
                <c:formatCode>[$-409]mmm\-yy;@</c:formatCode>
                <c:ptCount val="159"/>
                <c:pt idx="0">
                  <c:v>44197</c:v>
                </c:pt>
                <c:pt idx="1">
                  <c:v>44228</c:v>
                </c:pt>
                <c:pt idx="2">
                  <c:v>44256</c:v>
                </c:pt>
                <c:pt idx="3">
                  <c:v>44287</c:v>
                </c:pt>
                <c:pt idx="4">
                  <c:v>44317</c:v>
                </c:pt>
                <c:pt idx="5">
                  <c:v>44348</c:v>
                </c:pt>
                <c:pt idx="6">
                  <c:v>44378</c:v>
                </c:pt>
                <c:pt idx="7">
                  <c:v>44409</c:v>
                </c:pt>
                <c:pt idx="8">
                  <c:v>44440</c:v>
                </c:pt>
                <c:pt idx="9">
                  <c:v>44470</c:v>
                </c:pt>
                <c:pt idx="10">
                  <c:v>44501</c:v>
                </c:pt>
                <c:pt idx="11">
                  <c:v>44531</c:v>
                </c:pt>
                <c:pt idx="12">
                  <c:v>44562</c:v>
                </c:pt>
                <c:pt idx="13">
                  <c:v>44593</c:v>
                </c:pt>
                <c:pt idx="14">
                  <c:v>44621</c:v>
                </c:pt>
                <c:pt idx="15">
                  <c:v>44652</c:v>
                </c:pt>
                <c:pt idx="16">
                  <c:v>44682</c:v>
                </c:pt>
                <c:pt idx="17">
                  <c:v>44713</c:v>
                </c:pt>
                <c:pt idx="18">
                  <c:v>44743</c:v>
                </c:pt>
                <c:pt idx="19">
                  <c:v>44774</c:v>
                </c:pt>
                <c:pt idx="20">
                  <c:v>44805</c:v>
                </c:pt>
                <c:pt idx="21">
                  <c:v>44835</c:v>
                </c:pt>
                <c:pt idx="22">
                  <c:v>44866</c:v>
                </c:pt>
                <c:pt idx="23">
                  <c:v>44896</c:v>
                </c:pt>
                <c:pt idx="24">
                  <c:v>44927</c:v>
                </c:pt>
                <c:pt idx="25">
                  <c:v>44958</c:v>
                </c:pt>
                <c:pt idx="26">
                  <c:v>44986</c:v>
                </c:pt>
                <c:pt idx="27">
                  <c:v>45017</c:v>
                </c:pt>
                <c:pt idx="28">
                  <c:v>45047</c:v>
                </c:pt>
                <c:pt idx="29">
                  <c:v>45078</c:v>
                </c:pt>
                <c:pt idx="30">
                  <c:v>45108</c:v>
                </c:pt>
                <c:pt idx="31">
                  <c:v>45139</c:v>
                </c:pt>
                <c:pt idx="32">
                  <c:v>45170</c:v>
                </c:pt>
                <c:pt idx="33">
                  <c:v>45200</c:v>
                </c:pt>
                <c:pt idx="34">
                  <c:v>45231</c:v>
                </c:pt>
                <c:pt idx="35">
                  <c:v>45261</c:v>
                </c:pt>
                <c:pt idx="36">
                  <c:v>45292</c:v>
                </c:pt>
                <c:pt idx="37">
                  <c:v>45323</c:v>
                </c:pt>
                <c:pt idx="38">
                  <c:v>45352</c:v>
                </c:pt>
                <c:pt idx="39">
                  <c:v>45383</c:v>
                </c:pt>
                <c:pt idx="40">
                  <c:v>45413</c:v>
                </c:pt>
                <c:pt idx="41">
                  <c:v>45444</c:v>
                </c:pt>
                <c:pt idx="42">
                  <c:v>45474</c:v>
                </c:pt>
                <c:pt idx="43">
                  <c:v>45505</c:v>
                </c:pt>
                <c:pt idx="44">
                  <c:v>45536</c:v>
                </c:pt>
                <c:pt idx="45">
                  <c:v>45566</c:v>
                </c:pt>
                <c:pt idx="46">
                  <c:v>45597</c:v>
                </c:pt>
                <c:pt idx="47">
                  <c:v>45627</c:v>
                </c:pt>
                <c:pt idx="48">
                  <c:v>45658</c:v>
                </c:pt>
                <c:pt idx="49">
                  <c:v>45689</c:v>
                </c:pt>
                <c:pt idx="50">
                  <c:v>45717</c:v>
                </c:pt>
                <c:pt idx="51">
                  <c:v>45748</c:v>
                </c:pt>
                <c:pt idx="52">
                  <c:v>45778</c:v>
                </c:pt>
                <c:pt idx="53">
                  <c:v>45809</c:v>
                </c:pt>
                <c:pt idx="54">
                  <c:v>45839</c:v>
                </c:pt>
                <c:pt idx="55">
                  <c:v>45870</c:v>
                </c:pt>
                <c:pt idx="56">
                  <c:v>45901</c:v>
                </c:pt>
                <c:pt idx="57">
                  <c:v>45931</c:v>
                </c:pt>
                <c:pt idx="58">
                  <c:v>45962</c:v>
                </c:pt>
                <c:pt idx="59">
                  <c:v>45992</c:v>
                </c:pt>
                <c:pt idx="60">
                  <c:v>46023</c:v>
                </c:pt>
                <c:pt idx="61">
                  <c:v>46054</c:v>
                </c:pt>
                <c:pt idx="62">
                  <c:v>46082</c:v>
                </c:pt>
              </c:numCache>
            </c:numRef>
          </c:cat>
          <c:val>
            <c:numRef>
              <c:f>'Input CS Tiêu dùng'!$EJ$11:$KL$11</c:f>
              <c:numCache>
                <c:formatCode>0.00%</c:formatCode>
                <c:ptCount val="159"/>
                <c:pt idx="0">
                  <c:v>-6.685006387205825E-3</c:v>
                </c:pt>
                <c:pt idx="1">
                  <c:v>6.2660265127818067E-4</c:v>
                </c:pt>
                <c:pt idx="2">
                  <c:v>1.5482814563084722E-3</c:v>
                </c:pt>
                <c:pt idx="3">
                  <c:v>5.2362826185196635E-3</c:v>
                </c:pt>
                <c:pt idx="4">
                  <c:v>5.5201169529125165E-3</c:v>
                </c:pt>
                <c:pt idx="5">
                  <c:v>7.5609879903835615E-3</c:v>
                </c:pt>
                <c:pt idx="6">
                  <c:v>8.364131175335604E-3</c:v>
                </c:pt>
                <c:pt idx="7">
                  <c:v>8.1716919206739763E-3</c:v>
                </c:pt>
                <c:pt idx="8">
                  <c:v>3.0682062454130831E-3</c:v>
                </c:pt>
                <c:pt idx="9">
                  <c:v>2.0103579265172053E-3</c:v>
                </c:pt>
                <c:pt idx="10">
                  <c:v>2.760427702354747E-3</c:v>
                </c:pt>
                <c:pt idx="11">
                  <c:v>1.9625570069524319E-3</c:v>
                </c:pt>
                <c:pt idx="12">
                  <c:v>6.6038967034326903E-3</c:v>
                </c:pt>
                <c:pt idx="13">
                  <c:v>8.3360136996227111E-4</c:v>
                </c:pt>
                <c:pt idx="14">
                  <c:v>3.1906918360002181E-3</c:v>
                </c:pt>
                <c:pt idx="15">
                  <c:v>5.1226400095154903E-3</c:v>
                </c:pt>
                <c:pt idx="16">
                  <c:v>4.1059368486266474E-3</c:v>
                </c:pt>
                <c:pt idx="17">
                  <c:v>2.8754311074278911E-3</c:v>
                </c:pt>
                <c:pt idx="18">
                  <c:v>2.1331629475738424E-3</c:v>
                </c:pt>
                <c:pt idx="19">
                  <c:v>2.6291582743367429E-3</c:v>
                </c:pt>
                <c:pt idx="20">
                  <c:v>8.3375647430414812E-3</c:v>
                </c:pt>
                <c:pt idx="21">
                  <c:v>1.0208161266705226E-2</c:v>
                </c:pt>
                <c:pt idx="22">
                  <c:v>1.1215396512974393E-2</c:v>
                </c:pt>
                <c:pt idx="23">
                  <c:v>1.3437831286113155E-2</c:v>
                </c:pt>
                <c:pt idx="24">
                  <c:v>1.3054814211686637E-2</c:v>
                </c:pt>
                <c:pt idx="25">
                  <c:v>1.4838471360636905E-2</c:v>
                </c:pt>
                <c:pt idx="26">
                  <c:v>1.2581003461753665E-2</c:v>
                </c:pt>
                <c:pt idx="27">
                  <c:v>9.7791945067933223E-3</c:v>
                </c:pt>
                <c:pt idx="28">
                  <c:v>1.2050011867341486E-2</c:v>
                </c:pt>
                <c:pt idx="29">
                  <c:v>1.2211636092685744E-2</c:v>
                </c:pt>
                <c:pt idx="30">
                  <c:v>1.2254314461306174E-2</c:v>
                </c:pt>
                <c:pt idx="31">
                  <c:v>1.3430691423432197E-2</c:v>
                </c:pt>
                <c:pt idx="32">
                  <c:v>1.3797636254386771E-2</c:v>
                </c:pt>
                <c:pt idx="33">
                  <c:v>1.2949436044152154E-2</c:v>
                </c:pt>
                <c:pt idx="34">
                  <c:v>1.1122639391514335E-2</c:v>
                </c:pt>
                <c:pt idx="35">
                  <c:v>1.0669197321672872E-2</c:v>
                </c:pt>
                <c:pt idx="36">
                  <c:v>1.2018320222132594E-2</c:v>
                </c:pt>
                <c:pt idx="37">
                  <c:v>9.3068127124035088E-3</c:v>
                </c:pt>
                <c:pt idx="38">
                  <c:v>9.1586247446188169E-3</c:v>
                </c:pt>
                <c:pt idx="39">
                  <c:v>1.1232051495059138E-2</c:v>
                </c:pt>
                <c:pt idx="40">
                  <c:v>9.9807506054125118E-3</c:v>
                </c:pt>
                <c:pt idx="41">
                  <c:v>1.0547367232987367E-2</c:v>
                </c:pt>
                <c:pt idx="42">
                  <c:v>1.0515532157131878E-2</c:v>
                </c:pt>
                <c:pt idx="43">
                  <c:v>9.3980943544531865E-3</c:v>
                </c:pt>
                <c:pt idx="44">
                  <c:v>8.2241766045044531E-3</c:v>
                </c:pt>
                <c:pt idx="45">
                  <c:v>7.9228788780301047E-3</c:v>
                </c:pt>
                <c:pt idx="46">
                  <c:v>9.5159045017581718E-3</c:v>
                </c:pt>
                <c:pt idx="47">
                  <c:v>9.7141438605350024E-3</c:v>
                </c:pt>
                <c:pt idx="48">
                  <c:v>9.3085147387495359E-3</c:v>
                </c:pt>
                <c:pt idx="49">
                  <c:v>9.5488317340237244E-3</c:v>
                </c:pt>
                <c:pt idx="50">
                  <c:v>9.9800772231545577E-3</c:v>
                </c:pt>
                <c:pt idx="51">
                  <c:v>1.0782567425082153E-2</c:v>
                </c:pt>
                <c:pt idx="52">
                  <c:v>1.1483894989284911E-2</c:v>
                </c:pt>
                <c:pt idx="53">
                  <c:v>1.3599468302588307E-2</c:v>
                </c:pt>
                <c:pt idx="54">
                  <c:v>1.3314931749064887E-2</c:v>
                </c:pt>
                <c:pt idx="55">
                  <c:v>1.3158435476267031E-2</c:v>
                </c:pt>
                <c:pt idx="56">
                  <c:v>1.2922614068059769E-2</c:v>
                </c:pt>
                <c:pt idx="57">
                  <c:v>1.2724731109414139E-2</c:v>
                </c:pt>
                <c:pt idx="58">
                  <c:v>1.0790322369386754E-2</c:v>
                </c:pt>
                <c:pt idx="59">
                  <c:v>1.187348770810167E-2</c:v>
                </c:pt>
                <c:pt idx="60">
                  <c:v>1.2701597064715709E-2</c:v>
                </c:pt>
                <c:pt idx="61">
                  <c:v>1.2718045302332047E-2</c:v>
                </c:pt>
                <c:pt idx="62">
                  <c:v>1.3350111245895802E-2</c:v>
                </c:pt>
              </c:numCache>
            </c:numRef>
          </c:val>
          <c:extLst>
            <c:ext xmlns:c16="http://schemas.microsoft.com/office/drawing/2014/chart" uri="{C3380CC4-5D6E-409C-BE32-E72D297353CC}">
              <c16:uniqueId val="{00000003-F678-4BCE-8024-78C86F15012D}"/>
            </c:ext>
          </c:extLst>
        </c:ser>
        <c:ser>
          <c:idx val="4"/>
          <c:order val="4"/>
          <c:tx>
            <c:strRef>
              <c:f>'Input CS Tiêu dùng'!$D$12</c:f>
              <c:strCache>
                <c:ptCount val="1"/>
                <c:pt idx="0">
                  <c:v>Thiết bị và đồ dùng gia đình</c:v>
                </c:pt>
              </c:strCache>
            </c:strRef>
          </c:tx>
          <c:spPr>
            <a:solidFill>
              <a:srgbClr val="002395"/>
            </a:solidFill>
            <a:ln>
              <a:noFill/>
            </a:ln>
            <a:effectLst/>
          </c:spPr>
          <c:invertIfNegative val="0"/>
          <c:cat>
            <c:numRef>
              <c:f>'Input CS Tiêu dùng'!$EJ$7:$KL$7</c:f>
              <c:numCache>
                <c:formatCode>[$-409]mmm\-yy;@</c:formatCode>
                <c:ptCount val="159"/>
                <c:pt idx="0">
                  <c:v>44197</c:v>
                </c:pt>
                <c:pt idx="1">
                  <c:v>44228</c:v>
                </c:pt>
                <c:pt idx="2">
                  <c:v>44256</c:v>
                </c:pt>
                <c:pt idx="3">
                  <c:v>44287</c:v>
                </c:pt>
                <c:pt idx="4">
                  <c:v>44317</c:v>
                </c:pt>
                <c:pt idx="5">
                  <c:v>44348</c:v>
                </c:pt>
                <c:pt idx="6">
                  <c:v>44378</c:v>
                </c:pt>
                <c:pt idx="7">
                  <c:v>44409</c:v>
                </c:pt>
                <c:pt idx="8">
                  <c:v>44440</c:v>
                </c:pt>
                <c:pt idx="9">
                  <c:v>44470</c:v>
                </c:pt>
                <c:pt idx="10">
                  <c:v>44501</c:v>
                </c:pt>
                <c:pt idx="11">
                  <c:v>44531</c:v>
                </c:pt>
                <c:pt idx="12">
                  <c:v>44562</c:v>
                </c:pt>
                <c:pt idx="13">
                  <c:v>44593</c:v>
                </c:pt>
                <c:pt idx="14">
                  <c:v>44621</c:v>
                </c:pt>
                <c:pt idx="15">
                  <c:v>44652</c:v>
                </c:pt>
                <c:pt idx="16">
                  <c:v>44682</c:v>
                </c:pt>
                <c:pt idx="17">
                  <c:v>44713</c:v>
                </c:pt>
                <c:pt idx="18">
                  <c:v>44743</c:v>
                </c:pt>
                <c:pt idx="19">
                  <c:v>44774</c:v>
                </c:pt>
                <c:pt idx="20">
                  <c:v>44805</c:v>
                </c:pt>
                <c:pt idx="21">
                  <c:v>44835</c:v>
                </c:pt>
                <c:pt idx="22">
                  <c:v>44866</c:v>
                </c:pt>
                <c:pt idx="23">
                  <c:v>44896</c:v>
                </c:pt>
                <c:pt idx="24">
                  <c:v>44927</c:v>
                </c:pt>
                <c:pt idx="25">
                  <c:v>44958</c:v>
                </c:pt>
                <c:pt idx="26">
                  <c:v>44986</c:v>
                </c:pt>
                <c:pt idx="27">
                  <c:v>45017</c:v>
                </c:pt>
                <c:pt idx="28">
                  <c:v>45047</c:v>
                </c:pt>
                <c:pt idx="29">
                  <c:v>45078</c:v>
                </c:pt>
                <c:pt idx="30">
                  <c:v>45108</c:v>
                </c:pt>
                <c:pt idx="31">
                  <c:v>45139</c:v>
                </c:pt>
                <c:pt idx="32">
                  <c:v>45170</c:v>
                </c:pt>
                <c:pt idx="33">
                  <c:v>45200</c:v>
                </c:pt>
                <c:pt idx="34">
                  <c:v>45231</c:v>
                </c:pt>
                <c:pt idx="35">
                  <c:v>45261</c:v>
                </c:pt>
                <c:pt idx="36">
                  <c:v>45292</c:v>
                </c:pt>
                <c:pt idx="37">
                  <c:v>45323</c:v>
                </c:pt>
                <c:pt idx="38">
                  <c:v>45352</c:v>
                </c:pt>
                <c:pt idx="39">
                  <c:v>45383</c:v>
                </c:pt>
                <c:pt idx="40">
                  <c:v>45413</c:v>
                </c:pt>
                <c:pt idx="41">
                  <c:v>45444</c:v>
                </c:pt>
                <c:pt idx="42">
                  <c:v>45474</c:v>
                </c:pt>
                <c:pt idx="43">
                  <c:v>45505</c:v>
                </c:pt>
                <c:pt idx="44">
                  <c:v>45536</c:v>
                </c:pt>
                <c:pt idx="45">
                  <c:v>45566</c:v>
                </c:pt>
                <c:pt idx="46">
                  <c:v>45597</c:v>
                </c:pt>
                <c:pt idx="47">
                  <c:v>45627</c:v>
                </c:pt>
                <c:pt idx="48">
                  <c:v>45658</c:v>
                </c:pt>
                <c:pt idx="49">
                  <c:v>45689</c:v>
                </c:pt>
                <c:pt idx="50">
                  <c:v>45717</c:v>
                </c:pt>
                <c:pt idx="51">
                  <c:v>45748</c:v>
                </c:pt>
                <c:pt idx="52">
                  <c:v>45778</c:v>
                </c:pt>
                <c:pt idx="53">
                  <c:v>45809</c:v>
                </c:pt>
                <c:pt idx="54">
                  <c:v>45839</c:v>
                </c:pt>
                <c:pt idx="55">
                  <c:v>45870</c:v>
                </c:pt>
                <c:pt idx="56">
                  <c:v>45901</c:v>
                </c:pt>
                <c:pt idx="57">
                  <c:v>45931</c:v>
                </c:pt>
                <c:pt idx="58">
                  <c:v>45962</c:v>
                </c:pt>
                <c:pt idx="59">
                  <c:v>45992</c:v>
                </c:pt>
                <c:pt idx="60">
                  <c:v>46023</c:v>
                </c:pt>
                <c:pt idx="61">
                  <c:v>46054</c:v>
                </c:pt>
                <c:pt idx="62">
                  <c:v>46082</c:v>
                </c:pt>
              </c:numCache>
            </c:numRef>
          </c:cat>
          <c:val>
            <c:numRef>
              <c:f>'Input CS Tiêu dùng'!$EJ$12:$KL$12</c:f>
              <c:numCache>
                <c:formatCode>0.00%</c:formatCode>
                <c:ptCount val="159"/>
                <c:pt idx="0">
                  <c:v>3.2327746890514563E-4</c:v>
                </c:pt>
                <c:pt idx="1">
                  <c:v>4.0847419580786036E-4</c:v>
                </c:pt>
                <c:pt idx="2">
                  <c:v>3.1389736090624515E-4</c:v>
                </c:pt>
                <c:pt idx="3">
                  <c:v>3.459729632649795E-4</c:v>
                </c:pt>
                <c:pt idx="4">
                  <c:v>3.7258294751794029E-4</c:v>
                </c:pt>
                <c:pt idx="5">
                  <c:v>3.9283285588304556E-4</c:v>
                </c:pt>
                <c:pt idx="6">
                  <c:v>3.8544879792781669E-4</c:v>
                </c:pt>
                <c:pt idx="7">
                  <c:v>3.8673677812612288E-4</c:v>
                </c:pt>
                <c:pt idx="8">
                  <c:v>4.8331830772096058E-4</c:v>
                </c:pt>
                <c:pt idx="9">
                  <c:v>5.2696841629566043E-4</c:v>
                </c:pt>
                <c:pt idx="10">
                  <c:v>6.3908377615805637E-4</c:v>
                </c:pt>
                <c:pt idx="11">
                  <c:v>7.5256627242942947E-4</c:v>
                </c:pt>
                <c:pt idx="12">
                  <c:v>8.1964362617565451E-4</c:v>
                </c:pt>
                <c:pt idx="13">
                  <c:v>8.0943155310908284E-4</c:v>
                </c:pt>
                <c:pt idx="14">
                  <c:v>9.7239878894820513E-4</c:v>
                </c:pt>
                <c:pt idx="15">
                  <c:v>1.111107499715073E-3</c:v>
                </c:pt>
                <c:pt idx="16">
                  <c:v>1.1976938717217173E-3</c:v>
                </c:pt>
                <c:pt idx="17">
                  <c:v>1.3404408348282268E-3</c:v>
                </c:pt>
                <c:pt idx="18">
                  <c:v>1.5158269670359722E-3</c:v>
                </c:pt>
                <c:pt idx="19">
                  <c:v>1.6640686168833145E-3</c:v>
                </c:pt>
                <c:pt idx="20">
                  <c:v>1.7145794191804466E-3</c:v>
                </c:pt>
                <c:pt idx="21">
                  <c:v>1.7523617824046251E-3</c:v>
                </c:pt>
                <c:pt idx="22">
                  <c:v>1.7602989297551747E-3</c:v>
                </c:pt>
                <c:pt idx="23">
                  <c:v>1.7953717907805004E-3</c:v>
                </c:pt>
                <c:pt idx="24">
                  <c:v>1.9227298138070215E-3</c:v>
                </c:pt>
                <c:pt idx="25">
                  <c:v>1.8532044499315968E-3</c:v>
                </c:pt>
                <c:pt idx="26">
                  <c:v>1.8187810013519619E-3</c:v>
                </c:pt>
                <c:pt idx="27">
                  <c:v>1.5447771561196088E-3</c:v>
                </c:pt>
                <c:pt idx="28">
                  <c:v>1.5053581658169132E-3</c:v>
                </c:pt>
                <c:pt idx="29">
                  <c:v>1.4245054239950803E-3</c:v>
                </c:pt>
                <c:pt idx="30">
                  <c:v>1.3119213022602112E-3</c:v>
                </c:pt>
                <c:pt idx="31">
                  <c:v>1.2358128761286583E-3</c:v>
                </c:pt>
                <c:pt idx="32">
                  <c:v>1.2051818306011051E-3</c:v>
                </c:pt>
                <c:pt idx="33">
                  <c:v>1.1479631063675559E-3</c:v>
                </c:pt>
                <c:pt idx="34">
                  <c:v>1.0100534034555068E-3</c:v>
                </c:pt>
                <c:pt idx="35">
                  <c:v>9.2159168618272612E-4</c:v>
                </c:pt>
                <c:pt idx="36">
                  <c:v>7.6876264830628787E-4</c:v>
                </c:pt>
                <c:pt idx="37">
                  <c:v>8.8427418000613088E-4</c:v>
                </c:pt>
                <c:pt idx="38">
                  <c:v>7.941949631336307E-4</c:v>
                </c:pt>
                <c:pt idx="39">
                  <c:v>9.2591750845453006E-4</c:v>
                </c:pt>
                <c:pt idx="40">
                  <c:v>8.9487943559008625E-4</c:v>
                </c:pt>
                <c:pt idx="41">
                  <c:v>8.2909992378666633E-4</c:v>
                </c:pt>
                <c:pt idx="42">
                  <c:v>7.751449737656101E-4</c:v>
                </c:pt>
                <c:pt idx="43">
                  <c:v>7.6476938535129601E-4</c:v>
                </c:pt>
                <c:pt idx="44">
                  <c:v>7.8576428553727914E-4</c:v>
                </c:pt>
                <c:pt idx="45">
                  <c:v>8.9721134406188442E-4</c:v>
                </c:pt>
                <c:pt idx="46">
                  <c:v>9.5253009377558185E-4</c:v>
                </c:pt>
                <c:pt idx="47">
                  <c:v>1.001492881794851E-3</c:v>
                </c:pt>
                <c:pt idx="48">
                  <c:v>1.1209630602900377E-3</c:v>
                </c:pt>
                <c:pt idx="49">
                  <c:v>9.7901196359876166E-4</c:v>
                </c:pt>
                <c:pt idx="50">
                  <c:v>1.0650960606991969E-3</c:v>
                </c:pt>
                <c:pt idx="51">
                  <c:v>1.0557267611999469E-3</c:v>
                </c:pt>
                <c:pt idx="52">
                  <c:v>1.1087183202566873E-3</c:v>
                </c:pt>
                <c:pt idx="53">
                  <c:v>1.1308943881928656E-3</c:v>
                </c:pt>
                <c:pt idx="54">
                  <c:v>1.149178661485087E-3</c:v>
                </c:pt>
                <c:pt idx="55">
                  <c:v>1.1668727049768412E-3</c:v>
                </c:pt>
                <c:pt idx="56">
                  <c:v>1.1371336826838999E-3</c:v>
                </c:pt>
                <c:pt idx="57">
                  <c:v>1.1421270863978335E-3</c:v>
                </c:pt>
                <c:pt idx="58">
                  <c:v>1.1982156375673261E-3</c:v>
                </c:pt>
                <c:pt idx="59">
                  <c:v>9.0938566435843715E-4</c:v>
                </c:pt>
                <c:pt idx="60">
                  <c:v>8.7966211146190462E-4</c:v>
                </c:pt>
                <c:pt idx="61">
                  <c:v>1.1487134136123451E-3</c:v>
                </c:pt>
                <c:pt idx="62">
                  <c:v>1.253620024812591E-3</c:v>
                </c:pt>
              </c:numCache>
            </c:numRef>
          </c:val>
          <c:extLst>
            <c:ext xmlns:c16="http://schemas.microsoft.com/office/drawing/2014/chart" uri="{C3380CC4-5D6E-409C-BE32-E72D297353CC}">
              <c16:uniqueId val="{00000004-F678-4BCE-8024-78C86F15012D}"/>
            </c:ext>
          </c:extLst>
        </c:ser>
        <c:ser>
          <c:idx val="5"/>
          <c:order val="5"/>
          <c:tx>
            <c:strRef>
              <c:f>'Input CS Tiêu dùng'!$D$13</c:f>
              <c:strCache>
                <c:ptCount val="1"/>
                <c:pt idx="0">
                  <c:v>Thuốc và dịch vụ y tế</c:v>
                </c:pt>
              </c:strCache>
            </c:strRef>
          </c:tx>
          <c:spPr>
            <a:solidFill>
              <a:srgbClr val="A7A9AC"/>
            </a:solidFill>
            <a:ln>
              <a:noFill/>
            </a:ln>
            <a:effectLst/>
          </c:spPr>
          <c:invertIfNegative val="0"/>
          <c:cat>
            <c:numRef>
              <c:f>'Input CS Tiêu dùng'!$EJ$7:$KL$7</c:f>
              <c:numCache>
                <c:formatCode>[$-409]mmm\-yy;@</c:formatCode>
                <c:ptCount val="159"/>
                <c:pt idx="0">
                  <c:v>44197</c:v>
                </c:pt>
                <c:pt idx="1">
                  <c:v>44228</c:v>
                </c:pt>
                <c:pt idx="2">
                  <c:v>44256</c:v>
                </c:pt>
                <c:pt idx="3">
                  <c:v>44287</c:v>
                </c:pt>
                <c:pt idx="4">
                  <c:v>44317</c:v>
                </c:pt>
                <c:pt idx="5">
                  <c:v>44348</c:v>
                </c:pt>
                <c:pt idx="6">
                  <c:v>44378</c:v>
                </c:pt>
                <c:pt idx="7">
                  <c:v>44409</c:v>
                </c:pt>
                <c:pt idx="8">
                  <c:v>44440</c:v>
                </c:pt>
                <c:pt idx="9">
                  <c:v>44470</c:v>
                </c:pt>
                <c:pt idx="10">
                  <c:v>44501</c:v>
                </c:pt>
                <c:pt idx="11">
                  <c:v>44531</c:v>
                </c:pt>
                <c:pt idx="12">
                  <c:v>44562</c:v>
                </c:pt>
                <c:pt idx="13">
                  <c:v>44593</c:v>
                </c:pt>
                <c:pt idx="14">
                  <c:v>44621</c:v>
                </c:pt>
                <c:pt idx="15">
                  <c:v>44652</c:v>
                </c:pt>
                <c:pt idx="16">
                  <c:v>44682</c:v>
                </c:pt>
                <c:pt idx="17">
                  <c:v>44713</c:v>
                </c:pt>
                <c:pt idx="18">
                  <c:v>44743</c:v>
                </c:pt>
                <c:pt idx="19">
                  <c:v>44774</c:v>
                </c:pt>
                <c:pt idx="20">
                  <c:v>44805</c:v>
                </c:pt>
                <c:pt idx="21">
                  <c:v>44835</c:v>
                </c:pt>
                <c:pt idx="22">
                  <c:v>44866</c:v>
                </c:pt>
                <c:pt idx="23">
                  <c:v>44896</c:v>
                </c:pt>
                <c:pt idx="24">
                  <c:v>44927</c:v>
                </c:pt>
                <c:pt idx="25">
                  <c:v>44958</c:v>
                </c:pt>
                <c:pt idx="26">
                  <c:v>44986</c:v>
                </c:pt>
                <c:pt idx="27">
                  <c:v>45017</c:v>
                </c:pt>
                <c:pt idx="28">
                  <c:v>45047</c:v>
                </c:pt>
                <c:pt idx="29">
                  <c:v>45078</c:v>
                </c:pt>
                <c:pt idx="30">
                  <c:v>45108</c:v>
                </c:pt>
                <c:pt idx="31">
                  <c:v>45139</c:v>
                </c:pt>
                <c:pt idx="32">
                  <c:v>45170</c:v>
                </c:pt>
                <c:pt idx="33">
                  <c:v>45200</c:v>
                </c:pt>
                <c:pt idx="34">
                  <c:v>45231</c:v>
                </c:pt>
                <c:pt idx="35">
                  <c:v>45261</c:v>
                </c:pt>
                <c:pt idx="36">
                  <c:v>45292</c:v>
                </c:pt>
                <c:pt idx="37">
                  <c:v>45323</c:v>
                </c:pt>
                <c:pt idx="38">
                  <c:v>45352</c:v>
                </c:pt>
                <c:pt idx="39">
                  <c:v>45383</c:v>
                </c:pt>
                <c:pt idx="40">
                  <c:v>45413</c:v>
                </c:pt>
                <c:pt idx="41">
                  <c:v>45444</c:v>
                </c:pt>
                <c:pt idx="42">
                  <c:v>45474</c:v>
                </c:pt>
                <c:pt idx="43">
                  <c:v>45505</c:v>
                </c:pt>
                <c:pt idx="44">
                  <c:v>45536</c:v>
                </c:pt>
                <c:pt idx="45">
                  <c:v>45566</c:v>
                </c:pt>
                <c:pt idx="46">
                  <c:v>45597</c:v>
                </c:pt>
                <c:pt idx="47">
                  <c:v>45627</c:v>
                </c:pt>
                <c:pt idx="48">
                  <c:v>45658</c:v>
                </c:pt>
                <c:pt idx="49">
                  <c:v>45689</c:v>
                </c:pt>
                <c:pt idx="50">
                  <c:v>45717</c:v>
                </c:pt>
                <c:pt idx="51">
                  <c:v>45748</c:v>
                </c:pt>
                <c:pt idx="52">
                  <c:v>45778</c:v>
                </c:pt>
                <c:pt idx="53">
                  <c:v>45809</c:v>
                </c:pt>
                <c:pt idx="54">
                  <c:v>45839</c:v>
                </c:pt>
                <c:pt idx="55">
                  <c:v>45870</c:v>
                </c:pt>
                <c:pt idx="56">
                  <c:v>45901</c:v>
                </c:pt>
                <c:pt idx="57">
                  <c:v>45931</c:v>
                </c:pt>
                <c:pt idx="58">
                  <c:v>45962</c:v>
                </c:pt>
                <c:pt idx="59">
                  <c:v>45992</c:v>
                </c:pt>
                <c:pt idx="60">
                  <c:v>46023</c:v>
                </c:pt>
                <c:pt idx="61">
                  <c:v>46054</c:v>
                </c:pt>
                <c:pt idx="62">
                  <c:v>46082</c:v>
                </c:pt>
              </c:numCache>
            </c:numRef>
          </c:cat>
          <c:val>
            <c:numRef>
              <c:f>'Input CS Tiêu dùng'!$EJ$13:$KL$13</c:f>
              <c:numCache>
                <c:formatCode>0.00%</c:formatCode>
                <c:ptCount val="159"/>
                <c:pt idx="0">
                  <c:v>1.914613954774899E-4</c:v>
                </c:pt>
                <c:pt idx="1">
                  <c:v>1.3160317831383957E-4</c:v>
                </c:pt>
                <c:pt idx="2">
                  <c:v>1.1340351867460255E-4</c:v>
                </c:pt>
                <c:pt idx="3">
                  <c:v>1.0136192541924036E-4</c:v>
                </c:pt>
                <c:pt idx="4">
                  <c:v>8.1822166674398557E-5</c:v>
                </c:pt>
                <c:pt idx="5">
                  <c:v>8.4574939552641004E-5</c:v>
                </c:pt>
                <c:pt idx="6">
                  <c:v>8.6625865280034355E-5</c:v>
                </c:pt>
                <c:pt idx="7">
                  <c:v>8.5330479016567282E-5</c:v>
                </c:pt>
                <c:pt idx="8">
                  <c:v>9.655833865381115E-5</c:v>
                </c:pt>
                <c:pt idx="9">
                  <c:v>1.0179538160455431E-4</c:v>
                </c:pt>
                <c:pt idx="10">
                  <c:v>1.2074906409937006E-4</c:v>
                </c:pt>
                <c:pt idx="11">
                  <c:v>1.2669062756723727E-4</c:v>
                </c:pt>
                <c:pt idx="12">
                  <c:v>1.3544199754957328E-4</c:v>
                </c:pt>
                <c:pt idx="13">
                  <c:v>1.4197932504412178E-4</c:v>
                </c:pt>
                <c:pt idx="14">
                  <c:v>1.6796943665196311E-4</c:v>
                </c:pt>
                <c:pt idx="15">
                  <c:v>1.810531133187123E-4</c:v>
                </c:pt>
                <c:pt idx="16">
                  <c:v>1.9100318133578957E-4</c:v>
                </c:pt>
                <c:pt idx="17">
                  <c:v>2.0127882783679629E-4</c:v>
                </c:pt>
                <c:pt idx="18">
                  <c:v>2.1420546572459081E-4</c:v>
                </c:pt>
                <c:pt idx="19">
                  <c:v>2.5088748726199717E-4</c:v>
                </c:pt>
                <c:pt idx="20">
                  <c:v>2.5316113107511095E-4</c:v>
                </c:pt>
                <c:pt idx="21">
                  <c:v>2.758464055697251E-4</c:v>
                </c:pt>
                <c:pt idx="22">
                  <c:v>2.8797693082395715E-4</c:v>
                </c:pt>
                <c:pt idx="23">
                  <c:v>3.1831518976739896E-4</c:v>
                </c:pt>
                <c:pt idx="24">
                  <c:v>3.4380102685392026E-4</c:v>
                </c:pt>
                <c:pt idx="25">
                  <c:v>3.4129634814790497E-4</c:v>
                </c:pt>
                <c:pt idx="26">
                  <c:v>3.373934648503911E-4</c:v>
                </c:pt>
                <c:pt idx="27">
                  <c:v>3.3414020047506479E-4</c:v>
                </c:pt>
                <c:pt idx="28">
                  <c:v>3.3988747331991265E-4</c:v>
                </c:pt>
                <c:pt idx="29">
                  <c:v>3.2839264036710564E-4</c:v>
                </c:pt>
                <c:pt idx="30">
                  <c:v>3.2665822502651193E-4</c:v>
                </c:pt>
                <c:pt idx="31">
                  <c:v>2.9518023722704289E-4</c:v>
                </c:pt>
                <c:pt idx="32">
                  <c:v>3.1197491534727884E-4</c:v>
                </c:pt>
                <c:pt idx="33">
                  <c:v>2.9046641920092806E-4</c:v>
                </c:pt>
                <c:pt idx="34">
                  <c:v>1.8259148678377271E-3</c:v>
                </c:pt>
                <c:pt idx="35">
                  <c:v>2.9784739054883264E-3</c:v>
                </c:pt>
                <c:pt idx="36">
                  <c:v>3.5142134175430379E-3</c:v>
                </c:pt>
                <c:pt idx="37">
                  <c:v>3.5148448337162376E-3</c:v>
                </c:pt>
                <c:pt idx="38">
                  <c:v>3.4936707405093495E-3</c:v>
                </c:pt>
                <c:pt idx="39">
                  <c:v>4.0083105451880546E-3</c:v>
                </c:pt>
                <c:pt idx="40">
                  <c:v>3.9932600283901038E-3</c:v>
                </c:pt>
                <c:pt idx="41">
                  <c:v>4.3343200501943608E-3</c:v>
                </c:pt>
                <c:pt idx="42">
                  <c:v>4.3838535318854134E-3</c:v>
                </c:pt>
                <c:pt idx="43">
                  <c:v>4.4724682346546432E-3</c:v>
                </c:pt>
                <c:pt idx="44">
                  <c:v>4.4629668200850577E-3</c:v>
                </c:pt>
                <c:pt idx="45">
                  <c:v>4.4627334237660934E-3</c:v>
                </c:pt>
                <c:pt idx="46">
                  <c:v>2.84742784825233E-3</c:v>
                </c:pt>
                <c:pt idx="47">
                  <c:v>2.8695381736432712E-3</c:v>
                </c:pt>
                <c:pt idx="48">
                  <c:v>7.6219927333272689E-3</c:v>
                </c:pt>
                <c:pt idx="49">
                  <c:v>7.797228060793214E-3</c:v>
                </c:pt>
                <c:pt idx="50">
                  <c:v>7.8629226668405581E-3</c:v>
                </c:pt>
                <c:pt idx="51">
                  <c:v>7.3099871962299754E-3</c:v>
                </c:pt>
                <c:pt idx="52">
                  <c:v>7.317943579581398E-3</c:v>
                </c:pt>
                <c:pt idx="53">
                  <c:v>6.9661030283283253E-3</c:v>
                </c:pt>
                <c:pt idx="54">
                  <c:v>6.9061690027325557E-3</c:v>
                </c:pt>
                <c:pt idx="55">
                  <c:v>6.8144059827990825E-3</c:v>
                </c:pt>
                <c:pt idx="56">
                  <c:v>6.802140395086388E-3</c:v>
                </c:pt>
                <c:pt idx="57">
                  <c:v>6.809847763392384E-3</c:v>
                </c:pt>
                <c:pt idx="58">
                  <c:v>6.8169472800214308E-3</c:v>
                </c:pt>
                <c:pt idx="59">
                  <c:v>4.7859079662141302E-3</c:v>
                </c:pt>
                <c:pt idx="60">
                  <c:v>4.2741407017296085E-4</c:v>
                </c:pt>
                <c:pt idx="61">
                  <c:v>3.465410316067809E-4</c:v>
                </c:pt>
                <c:pt idx="62">
                  <c:v>4.6455653981196989E-4</c:v>
                </c:pt>
              </c:numCache>
            </c:numRef>
          </c:val>
          <c:extLst>
            <c:ext xmlns:c16="http://schemas.microsoft.com/office/drawing/2014/chart" uri="{C3380CC4-5D6E-409C-BE32-E72D297353CC}">
              <c16:uniqueId val="{00000005-F678-4BCE-8024-78C86F15012D}"/>
            </c:ext>
          </c:extLst>
        </c:ser>
        <c:ser>
          <c:idx val="6"/>
          <c:order val="6"/>
          <c:tx>
            <c:strRef>
              <c:f>'Input CS Tiêu dùng'!$D$14</c:f>
              <c:strCache>
                <c:ptCount val="1"/>
                <c:pt idx="0">
                  <c:v>Giao thông</c:v>
                </c:pt>
              </c:strCache>
            </c:strRef>
          </c:tx>
          <c:spPr>
            <a:solidFill>
              <a:srgbClr val="83D4F1"/>
            </a:solidFill>
            <a:ln>
              <a:noFill/>
            </a:ln>
            <a:effectLst/>
          </c:spPr>
          <c:invertIfNegative val="0"/>
          <c:cat>
            <c:numRef>
              <c:f>'Input CS Tiêu dùng'!$EJ$7:$KL$7</c:f>
              <c:numCache>
                <c:formatCode>[$-409]mmm\-yy;@</c:formatCode>
                <c:ptCount val="159"/>
                <c:pt idx="0">
                  <c:v>44197</c:v>
                </c:pt>
                <c:pt idx="1">
                  <c:v>44228</c:v>
                </c:pt>
                <c:pt idx="2">
                  <c:v>44256</c:v>
                </c:pt>
                <c:pt idx="3">
                  <c:v>44287</c:v>
                </c:pt>
                <c:pt idx="4">
                  <c:v>44317</c:v>
                </c:pt>
                <c:pt idx="5">
                  <c:v>44348</c:v>
                </c:pt>
                <c:pt idx="6">
                  <c:v>44378</c:v>
                </c:pt>
                <c:pt idx="7">
                  <c:v>44409</c:v>
                </c:pt>
                <c:pt idx="8">
                  <c:v>44440</c:v>
                </c:pt>
                <c:pt idx="9">
                  <c:v>44470</c:v>
                </c:pt>
                <c:pt idx="10">
                  <c:v>44501</c:v>
                </c:pt>
                <c:pt idx="11">
                  <c:v>44531</c:v>
                </c:pt>
                <c:pt idx="12">
                  <c:v>44562</c:v>
                </c:pt>
                <c:pt idx="13">
                  <c:v>44593</c:v>
                </c:pt>
                <c:pt idx="14">
                  <c:v>44621</c:v>
                </c:pt>
                <c:pt idx="15">
                  <c:v>44652</c:v>
                </c:pt>
                <c:pt idx="16">
                  <c:v>44682</c:v>
                </c:pt>
                <c:pt idx="17">
                  <c:v>44713</c:v>
                </c:pt>
                <c:pt idx="18">
                  <c:v>44743</c:v>
                </c:pt>
                <c:pt idx="19">
                  <c:v>44774</c:v>
                </c:pt>
                <c:pt idx="20">
                  <c:v>44805</c:v>
                </c:pt>
                <c:pt idx="21">
                  <c:v>44835</c:v>
                </c:pt>
                <c:pt idx="22">
                  <c:v>44866</c:v>
                </c:pt>
                <c:pt idx="23">
                  <c:v>44896</c:v>
                </c:pt>
                <c:pt idx="24">
                  <c:v>44927</c:v>
                </c:pt>
                <c:pt idx="25">
                  <c:v>44958</c:v>
                </c:pt>
                <c:pt idx="26">
                  <c:v>44986</c:v>
                </c:pt>
                <c:pt idx="27">
                  <c:v>45017</c:v>
                </c:pt>
                <c:pt idx="28">
                  <c:v>45047</c:v>
                </c:pt>
                <c:pt idx="29">
                  <c:v>45078</c:v>
                </c:pt>
                <c:pt idx="30">
                  <c:v>45108</c:v>
                </c:pt>
                <c:pt idx="31">
                  <c:v>45139</c:v>
                </c:pt>
                <c:pt idx="32">
                  <c:v>45170</c:v>
                </c:pt>
                <c:pt idx="33">
                  <c:v>45200</c:v>
                </c:pt>
                <c:pt idx="34">
                  <c:v>45231</c:v>
                </c:pt>
                <c:pt idx="35">
                  <c:v>45261</c:v>
                </c:pt>
                <c:pt idx="36">
                  <c:v>45292</c:v>
                </c:pt>
                <c:pt idx="37">
                  <c:v>45323</c:v>
                </c:pt>
                <c:pt idx="38">
                  <c:v>45352</c:v>
                </c:pt>
                <c:pt idx="39">
                  <c:v>45383</c:v>
                </c:pt>
                <c:pt idx="40">
                  <c:v>45413</c:v>
                </c:pt>
                <c:pt idx="41">
                  <c:v>45444</c:v>
                </c:pt>
                <c:pt idx="42">
                  <c:v>45474</c:v>
                </c:pt>
                <c:pt idx="43">
                  <c:v>45505</c:v>
                </c:pt>
                <c:pt idx="44">
                  <c:v>45536</c:v>
                </c:pt>
                <c:pt idx="45">
                  <c:v>45566</c:v>
                </c:pt>
                <c:pt idx="46">
                  <c:v>45597</c:v>
                </c:pt>
                <c:pt idx="47">
                  <c:v>45627</c:v>
                </c:pt>
                <c:pt idx="48">
                  <c:v>45658</c:v>
                </c:pt>
                <c:pt idx="49">
                  <c:v>45689</c:v>
                </c:pt>
                <c:pt idx="50">
                  <c:v>45717</c:v>
                </c:pt>
                <c:pt idx="51">
                  <c:v>45748</c:v>
                </c:pt>
                <c:pt idx="52">
                  <c:v>45778</c:v>
                </c:pt>
                <c:pt idx="53">
                  <c:v>45809</c:v>
                </c:pt>
                <c:pt idx="54">
                  <c:v>45839</c:v>
                </c:pt>
                <c:pt idx="55">
                  <c:v>45870</c:v>
                </c:pt>
                <c:pt idx="56">
                  <c:v>45901</c:v>
                </c:pt>
                <c:pt idx="57">
                  <c:v>45931</c:v>
                </c:pt>
                <c:pt idx="58">
                  <c:v>45962</c:v>
                </c:pt>
                <c:pt idx="59">
                  <c:v>45992</c:v>
                </c:pt>
                <c:pt idx="60">
                  <c:v>46023</c:v>
                </c:pt>
                <c:pt idx="61">
                  <c:v>46054</c:v>
                </c:pt>
                <c:pt idx="62">
                  <c:v>46082</c:v>
                </c:pt>
              </c:numCache>
            </c:numRef>
          </c:cat>
          <c:val>
            <c:numRef>
              <c:f>'Input CS Tiêu dùng'!$EJ$14:$KL$14</c:f>
              <c:numCache>
                <c:formatCode>0.00%</c:formatCode>
                <c:ptCount val="159"/>
                <c:pt idx="0">
                  <c:v>-9.9341036419007579E-3</c:v>
                </c:pt>
                <c:pt idx="1">
                  <c:v>-6.3354582055576859E-3</c:v>
                </c:pt>
                <c:pt idx="2">
                  <c:v>4.6372565140006123E-4</c:v>
                </c:pt>
                <c:pt idx="3">
                  <c:v>1.7084651458696608E-2</c:v>
                </c:pt>
                <c:pt idx="4">
                  <c:v>2.053602074646628E-2</c:v>
                </c:pt>
                <c:pt idx="5">
                  <c:v>1.5027078134732303E-2</c:v>
                </c:pt>
                <c:pt idx="6">
                  <c:v>1.3361714748356049E-2</c:v>
                </c:pt>
                <c:pt idx="7">
                  <c:v>1.3179422738161922E-2</c:v>
                </c:pt>
                <c:pt idx="8">
                  <c:v>1.3134210120055225E-2</c:v>
                </c:pt>
                <c:pt idx="9">
                  <c:v>1.5971722576208866E-2</c:v>
                </c:pt>
                <c:pt idx="10">
                  <c:v>2.0025842377723882E-2</c:v>
                </c:pt>
                <c:pt idx="11">
                  <c:v>1.5283652450731391E-2</c:v>
                </c:pt>
                <c:pt idx="12">
                  <c:v>1.4066144911854017E-2</c:v>
                </c:pt>
                <c:pt idx="13">
                  <c:v>1.4945007555834061E-2</c:v>
                </c:pt>
                <c:pt idx="14">
                  <c:v>1.769118805181526E-2</c:v>
                </c:pt>
                <c:pt idx="15">
                  <c:v>1.6037778950564525E-2</c:v>
                </c:pt>
                <c:pt idx="16">
                  <c:v>1.7810201872100091E-2</c:v>
                </c:pt>
                <c:pt idx="17">
                  <c:v>2.0703590903290284E-2</c:v>
                </c:pt>
                <c:pt idx="18">
                  <c:v>1.4721633149508801E-2</c:v>
                </c:pt>
                <c:pt idx="19">
                  <c:v>8.6483220923333302E-3</c:v>
                </c:pt>
                <c:pt idx="20">
                  <c:v>6.4593400453021831E-3</c:v>
                </c:pt>
                <c:pt idx="21">
                  <c:v>1.7501150652230702E-3</c:v>
                </c:pt>
                <c:pt idx="22">
                  <c:v>9.1071766278618045E-4</c:v>
                </c:pt>
                <c:pt idx="23">
                  <c:v>-1.5265715368784161E-4</c:v>
                </c:pt>
                <c:pt idx="24">
                  <c:v>5.0433420685299079E-5</c:v>
                </c:pt>
                <c:pt idx="25">
                  <c:v>-1.7740608033040795E-4</c:v>
                </c:pt>
                <c:pt idx="26">
                  <c:v>-4.7490156195373378E-3</c:v>
                </c:pt>
                <c:pt idx="27">
                  <c:v>-3.8097473827496944E-3</c:v>
                </c:pt>
                <c:pt idx="28">
                  <c:v>-8.6418997162095168E-3</c:v>
                </c:pt>
                <c:pt idx="29">
                  <c:v>-1.1583112771986263E-2</c:v>
                </c:pt>
                <c:pt idx="30">
                  <c:v>-8.9848113902606854E-3</c:v>
                </c:pt>
                <c:pt idx="31">
                  <c:v>-2.9657866304381243E-4</c:v>
                </c:pt>
                <c:pt idx="32">
                  <c:v>3.09527834932921E-3</c:v>
                </c:pt>
                <c:pt idx="33">
                  <c:v>3.7742729915769598E-3</c:v>
                </c:pt>
                <c:pt idx="34">
                  <c:v>1.5716105677166684E-3</c:v>
                </c:pt>
                <c:pt idx="35">
                  <c:v>2.4811295032281856E-3</c:v>
                </c:pt>
                <c:pt idx="36">
                  <c:v>1.5289469430291144E-3</c:v>
                </c:pt>
                <c:pt idx="37">
                  <c:v>2.467091496001975E-3</c:v>
                </c:pt>
                <c:pt idx="38">
                  <c:v>2.5919451698663502E-3</c:v>
                </c:pt>
                <c:pt idx="39">
                  <c:v>4.0963131558073972E-3</c:v>
                </c:pt>
                <c:pt idx="40">
                  <c:v>5.3984034519561587E-3</c:v>
                </c:pt>
                <c:pt idx="41">
                  <c:v>2.9252292806854563E-3</c:v>
                </c:pt>
                <c:pt idx="42">
                  <c:v>4.2525081999108894E-3</c:v>
                </c:pt>
                <c:pt idx="43">
                  <c:v>-1.4154659703090554E-3</c:v>
                </c:pt>
                <c:pt idx="44">
                  <c:v>-5.1553839642255218E-3</c:v>
                </c:pt>
                <c:pt idx="45">
                  <c:v>-3.1397557790983654E-3</c:v>
                </c:pt>
                <c:pt idx="46">
                  <c:v>-3.1896301223044566E-3</c:v>
                </c:pt>
                <c:pt idx="47">
                  <c:v>-8.5781049683328412E-4</c:v>
                </c:pt>
                <c:pt idx="48">
                  <c:v>-3.5206392514352608E-4</c:v>
                </c:pt>
                <c:pt idx="49">
                  <c:v>-2.6507380286090367E-3</c:v>
                </c:pt>
                <c:pt idx="50">
                  <c:v>-3.9399870312266522E-3</c:v>
                </c:pt>
                <c:pt idx="51">
                  <c:v>-6.6671710273718682E-3</c:v>
                </c:pt>
                <c:pt idx="52">
                  <c:v>-5.4740649748155372E-3</c:v>
                </c:pt>
                <c:pt idx="53">
                  <c:v>-1.8130984664480815E-3</c:v>
                </c:pt>
                <c:pt idx="54">
                  <c:v>-3.6206996227366567E-3</c:v>
                </c:pt>
                <c:pt idx="55">
                  <c:v>-1.848290961063126E-3</c:v>
                </c:pt>
                <c:pt idx="56">
                  <c:v>1.4085743544218056E-3</c:v>
                </c:pt>
                <c:pt idx="57">
                  <c:v>-2.3569431007954808E-5</c:v>
                </c:pt>
                <c:pt idx="58">
                  <c:v>1.0780209462531564E-3</c:v>
                </c:pt>
                <c:pt idx="59">
                  <c:v>-5.4608204295715241E-4</c:v>
                </c:pt>
                <c:pt idx="60">
                  <c:v>-3.7555762462305837E-3</c:v>
                </c:pt>
                <c:pt idx="61">
                  <c:v>-3.18050680262276E-3</c:v>
                </c:pt>
                <c:pt idx="62">
                  <c:v>1.0790334753858193E-2</c:v>
                </c:pt>
              </c:numCache>
            </c:numRef>
          </c:val>
          <c:extLst>
            <c:ext xmlns:c16="http://schemas.microsoft.com/office/drawing/2014/chart" uri="{C3380CC4-5D6E-409C-BE32-E72D297353CC}">
              <c16:uniqueId val="{00000006-F678-4BCE-8024-78C86F15012D}"/>
            </c:ext>
          </c:extLst>
        </c:ser>
        <c:ser>
          <c:idx val="7"/>
          <c:order val="7"/>
          <c:tx>
            <c:strRef>
              <c:f>'Input CS Tiêu dùng'!$D$15</c:f>
              <c:strCache>
                <c:ptCount val="1"/>
                <c:pt idx="0">
                  <c:v>Bưu chính viễn thông</c:v>
                </c:pt>
              </c:strCache>
            </c:strRef>
          </c:tx>
          <c:spPr>
            <a:solidFill>
              <a:srgbClr val="000000"/>
            </a:solidFill>
            <a:ln>
              <a:noFill/>
            </a:ln>
          </c:spPr>
          <c:invertIfNegative val="0"/>
          <c:cat>
            <c:numRef>
              <c:f>'Input CS Tiêu dùng'!$EJ$7:$KL$7</c:f>
              <c:numCache>
                <c:formatCode>[$-409]mmm\-yy;@</c:formatCode>
                <c:ptCount val="159"/>
                <c:pt idx="0">
                  <c:v>44197</c:v>
                </c:pt>
                <c:pt idx="1">
                  <c:v>44228</c:v>
                </c:pt>
                <c:pt idx="2">
                  <c:v>44256</c:v>
                </c:pt>
                <c:pt idx="3">
                  <c:v>44287</c:v>
                </c:pt>
                <c:pt idx="4">
                  <c:v>44317</c:v>
                </c:pt>
                <c:pt idx="5">
                  <c:v>44348</c:v>
                </c:pt>
                <c:pt idx="6">
                  <c:v>44378</c:v>
                </c:pt>
                <c:pt idx="7">
                  <c:v>44409</c:v>
                </c:pt>
                <c:pt idx="8">
                  <c:v>44440</c:v>
                </c:pt>
                <c:pt idx="9">
                  <c:v>44470</c:v>
                </c:pt>
                <c:pt idx="10">
                  <c:v>44501</c:v>
                </c:pt>
                <c:pt idx="11">
                  <c:v>44531</c:v>
                </c:pt>
                <c:pt idx="12">
                  <c:v>44562</c:v>
                </c:pt>
                <c:pt idx="13">
                  <c:v>44593</c:v>
                </c:pt>
                <c:pt idx="14">
                  <c:v>44621</c:v>
                </c:pt>
                <c:pt idx="15">
                  <c:v>44652</c:v>
                </c:pt>
                <c:pt idx="16">
                  <c:v>44682</c:v>
                </c:pt>
                <c:pt idx="17">
                  <c:v>44713</c:v>
                </c:pt>
                <c:pt idx="18">
                  <c:v>44743</c:v>
                </c:pt>
                <c:pt idx="19">
                  <c:v>44774</c:v>
                </c:pt>
                <c:pt idx="20">
                  <c:v>44805</c:v>
                </c:pt>
                <c:pt idx="21">
                  <c:v>44835</c:v>
                </c:pt>
                <c:pt idx="22">
                  <c:v>44866</c:v>
                </c:pt>
                <c:pt idx="23">
                  <c:v>44896</c:v>
                </c:pt>
                <c:pt idx="24">
                  <c:v>44927</c:v>
                </c:pt>
                <c:pt idx="25">
                  <c:v>44958</c:v>
                </c:pt>
                <c:pt idx="26">
                  <c:v>44986</c:v>
                </c:pt>
                <c:pt idx="27">
                  <c:v>45017</c:v>
                </c:pt>
                <c:pt idx="28">
                  <c:v>45047</c:v>
                </c:pt>
                <c:pt idx="29">
                  <c:v>45078</c:v>
                </c:pt>
                <c:pt idx="30">
                  <c:v>45108</c:v>
                </c:pt>
                <c:pt idx="31">
                  <c:v>45139</c:v>
                </c:pt>
                <c:pt idx="32">
                  <c:v>45170</c:v>
                </c:pt>
                <c:pt idx="33">
                  <c:v>45200</c:v>
                </c:pt>
                <c:pt idx="34">
                  <c:v>45231</c:v>
                </c:pt>
                <c:pt idx="35">
                  <c:v>45261</c:v>
                </c:pt>
                <c:pt idx="36">
                  <c:v>45292</c:v>
                </c:pt>
                <c:pt idx="37">
                  <c:v>45323</c:v>
                </c:pt>
                <c:pt idx="38">
                  <c:v>45352</c:v>
                </c:pt>
                <c:pt idx="39">
                  <c:v>45383</c:v>
                </c:pt>
                <c:pt idx="40">
                  <c:v>45413</c:v>
                </c:pt>
                <c:pt idx="41">
                  <c:v>45444</c:v>
                </c:pt>
                <c:pt idx="42">
                  <c:v>45474</c:v>
                </c:pt>
                <c:pt idx="43">
                  <c:v>45505</c:v>
                </c:pt>
                <c:pt idx="44">
                  <c:v>45536</c:v>
                </c:pt>
                <c:pt idx="45">
                  <c:v>45566</c:v>
                </c:pt>
                <c:pt idx="46">
                  <c:v>45597</c:v>
                </c:pt>
                <c:pt idx="47">
                  <c:v>45627</c:v>
                </c:pt>
                <c:pt idx="48">
                  <c:v>45658</c:v>
                </c:pt>
                <c:pt idx="49">
                  <c:v>45689</c:v>
                </c:pt>
                <c:pt idx="50">
                  <c:v>45717</c:v>
                </c:pt>
                <c:pt idx="51">
                  <c:v>45748</c:v>
                </c:pt>
                <c:pt idx="52">
                  <c:v>45778</c:v>
                </c:pt>
                <c:pt idx="53">
                  <c:v>45809</c:v>
                </c:pt>
                <c:pt idx="54">
                  <c:v>45839</c:v>
                </c:pt>
                <c:pt idx="55">
                  <c:v>45870</c:v>
                </c:pt>
                <c:pt idx="56">
                  <c:v>45901</c:v>
                </c:pt>
                <c:pt idx="57">
                  <c:v>45931</c:v>
                </c:pt>
                <c:pt idx="58">
                  <c:v>45962</c:v>
                </c:pt>
                <c:pt idx="59">
                  <c:v>45992</c:v>
                </c:pt>
                <c:pt idx="60">
                  <c:v>46023</c:v>
                </c:pt>
                <c:pt idx="61">
                  <c:v>46054</c:v>
                </c:pt>
                <c:pt idx="62">
                  <c:v>46082</c:v>
                </c:pt>
              </c:numCache>
            </c:numRef>
          </c:cat>
          <c:val>
            <c:numRef>
              <c:f>'Input CS Tiêu dùng'!$EJ$15:$KL$15</c:f>
              <c:numCache>
                <c:formatCode>0.00%</c:formatCode>
                <c:ptCount val="159"/>
                <c:pt idx="0">
                  <c:v>-1.828588489674164E-4</c:v>
                </c:pt>
                <c:pt idx="1">
                  <c:v>-1.5806058532348289E-4</c:v>
                </c:pt>
                <c:pt idx="2">
                  <c:v>-1.7916258962918377E-4</c:v>
                </c:pt>
                <c:pt idx="3">
                  <c:v>-2.3374955053224062E-4</c:v>
                </c:pt>
                <c:pt idx="4">
                  <c:v>-2.7645423180638738E-4</c:v>
                </c:pt>
                <c:pt idx="5">
                  <c:v>-2.5826997089740229E-4</c:v>
                </c:pt>
                <c:pt idx="6">
                  <c:v>-2.6724034999174188E-4</c:v>
                </c:pt>
                <c:pt idx="7">
                  <c:v>-2.6733379499318638E-4</c:v>
                </c:pt>
                <c:pt idx="8">
                  <c:v>-2.8016271135893707E-4</c:v>
                </c:pt>
                <c:pt idx="9">
                  <c:v>-2.832134407988282E-4</c:v>
                </c:pt>
                <c:pt idx="10">
                  <c:v>-2.228706298687713E-4</c:v>
                </c:pt>
                <c:pt idx="11">
                  <c:v>-2.2530254323617512E-4</c:v>
                </c:pt>
                <c:pt idx="12">
                  <c:v>-2.0505023631673012E-4</c:v>
                </c:pt>
                <c:pt idx="13">
                  <c:v>-2.2893801929628778E-4</c:v>
                </c:pt>
                <c:pt idx="14">
                  <c:v>-1.8158882794220511E-4</c:v>
                </c:pt>
                <c:pt idx="15">
                  <c:v>-1.5643930355396205E-4</c:v>
                </c:pt>
                <c:pt idx="16">
                  <c:v>-1.0524641074278131E-4</c:v>
                </c:pt>
                <c:pt idx="17">
                  <c:v>-1.5840886067283906E-4</c:v>
                </c:pt>
                <c:pt idx="18">
                  <c:v>-6.401564576679063E-5</c:v>
                </c:pt>
                <c:pt idx="19">
                  <c:v>-5.0722501949265884E-5</c:v>
                </c:pt>
                <c:pt idx="20">
                  <c:v>-4.6236917743523838E-5</c:v>
                </c:pt>
                <c:pt idx="21">
                  <c:v>-5.2573045395881315E-5</c:v>
                </c:pt>
                <c:pt idx="22">
                  <c:v>-6.7741150157942369E-5</c:v>
                </c:pt>
                <c:pt idx="23">
                  <c:v>-7.758064049664922E-5</c:v>
                </c:pt>
                <c:pt idx="24">
                  <c:v>-6.623707814605634E-5</c:v>
                </c:pt>
                <c:pt idx="25">
                  <c:v>-8.3009234548268412E-5</c:v>
                </c:pt>
                <c:pt idx="26">
                  <c:v>-9.4719529007713583E-5</c:v>
                </c:pt>
                <c:pt idx="27">
                  <c:v>-1.028058413040526E-4</c:v>
                </c:pt>
                <c:pt idx="28">
                  <c:v>-1.5969822347682562E-4</c:v>
                </c:pt>
                <c:pt idx="29">
                  <c:v>-1.815067569357924E-4</c:v>
                </c:pt>
                <c:pt idx="30">
                  <c:v>-2.9821512959353307E-4</c:v>
                </c:pt>
                <c:pt idx="31">
                  <c:v>-3.496304417939722E-4</c:v>
                </c:pt>
                <c:pt idx="32">
                  <c:v>-4.0616727327991571E-4</c:v>
                </c:pt>
                <c:pt idx="33">
                  <c:v>-4.1950292946620966E-4</c:v>
                </c:pt>
                <c:pt idx="34">
                  <c:v>-4.4599700367561949E-4</c:v>
                </c:pt>
                <c:pt idx="35">
                  <c:v>-4.2676626013368936E-4</c:v>
                </c:pt>
                <c:pt idx="36">
                  <c:v>-4.4259315524860051E-4</c:v>
                </c:pt>
                <c:pt idx="37">
                  <c:v>-4.6602003029515244E-4</c:v>
                </c:pt>
                <c:pt idx="38">
                  <c:v>-4.6205976405083927E-4</c:v>
                </c:pt>
                <c:pt idx="39">
                  <c:v>-4.7073487079551349E-4</c:v>
                </c:pt>
                <c:pt idx="40">
                  <c:v>-4.4560816960989466E-4</c:v>
                </c:pt>
                <c:pt idx="41">
                  <c:v>-3.6900881483758428E-4</c:v>
                </c:pt>
                <c:pt idx="42">
                  <c:v>-3.3281463903767024E-4</c:v>
                </c:pt>
                <c:pt idx="43">
                  <c:v>-2.3031389797321974E-4</c:v>
                </c:pt>
                <c:pt idx="44">
                  <c:v>-1.3317473814700973E-4</c:v>
                </c:pt>
                <c:pt idx="45">
                  <c:v>-1.1736834726017097E-4</c:v>
                </c:pt>
                <c:pt idx="46">
                  <c:v>-1.7837230996773802E-4</c:v>
                </c:pt>
                <c:pt idx="47">
                  <c:v>-1.9279397626560153E-4</c:v>
                </c:pt>
                <c:pt idx="48">
                  <c:v>-2.1589849130844292E-4</c:v>
                </c:pt>
                <c:pt idx="49">
                  <c:v>-1.7122745387483591E-4</c:v>
                </c:pt>
                <c:pt idx="50">
                  <c:v>-1.643879901956648E-4</c:v>
                </c:pt>
                <c:pt idx="51">
                  <c:v>-1.5703498155149895E-4</c:v>
                </c:pt>
                <c:pt idx="52">
                  <c:v>-6.1689083864635707E-5</c:v>
                </c:pt>
                <c:pt idx="53">
                  <c:v>-7.397111023619173E-5</c:v>
                </c:pt>
                <c:pt idx="54">
                  <c:v>-1.1908171960268798E-4</c:v>
                </c:pt>
                <c:pt idx="55">
                  <c:v>-1.8075304457995038E-4</c:v>
                </c:pt>
                <c:pt idx="56">
                  <c:v>-1.9614374291462806E-4</c:v>
                </c:pt>
                <c:pt idx="57">
                  <c:v>-1.7082354001894681E-4</c:v>
                </c:pt>
                <c:pt idx="58">
                  <c:v>-9.567780557342482E-5</c:v>
                </c:pt>
                <c:pt idx="59">
                  <c:v>-9.5349374185845867E-5</c:v>
                </c:pt>
                <c:pt idx="60">
                  <c:v>-1.0498576899455099E-4</c:v>
                </c:pt>
                <c:pt idx="61">
                  <c:v>-8.8160484913026911E-5</c:v>
                </c:pt>
                <c:pt idx="62">
                  <c:v>-2.7986476660565866E-5</c:v>
                </c:pt>
              </c:numCache>
            </c:numRef>
          </c:val>
          <c:extLst>
            <c:ext xmlns:c16="http://schemas.microsoft.com/office/drawing/2014/chart" uri="{C3380CC4-5D6E-409C-BE32-E72D297353CC}">
              <c16:uniqueId val="{00000007-F678-4BCE-8024-78C86F15012D}"/>
            </c:ext>
          </c:extLst>
        </c:ser>
        <c:ser>
          <c:idx val="8"/>
          <c:order val="8"/>
          <c:tx>
            <c:strRef>
              <c:f>'Input CS Tiêu dùng'!$D$16</c:f>
              <c:strCache>
                <c:ptCount val="1"/>
                <c:pt idx="0">
                  <c:v>Giáo dục</c:v>
                </c:pt>
              </c:strCache>
            </c:strRef>
          </c:tx>
          <c:spPr>
            <a:solidFill>
              <a:srgbClr val="9BBB59">
                <a:lumMod val="75000"/>
              </a:srgbClr>
            </a:solidFill>
            <a:ln>
              <a:noFill/>
            </a:ln>
          </c:spPr>
          <c:invertIfNegative val="0"/>
          <c:cat>
            <c:numRef>
              <c:f>'Input CS Tiêu dùng'!$EJ$7:$KL$7</c:f>
              <c:numCache>
                <c:formatCode>[$-409]mmm\-yy;@</c:formatCode>
                <c:ptCount val="159"/>
                <c:pt idx="0">
                  <c:v>44197</c:v>
                </c:pt>
                <c:pt idx="1">
                  <c:v>44228</c:v>
                </c:pt>
                <c:pt idx="2">
                  <c:v>44256</c:v>
                </c:pt>
                <c:pt idx="3">
                  <c:v>44287</c:v>
                </c:pt>
                <c:pt idx="4">
                  <c:v>44317</c:v>
                </c:pt>
                <c:pt idx="5">
                  <c:v>44348</c:v>
                </c:pt>
                <c:pt idx="6">
                  <c:v>44378</c:v>
                </c:pt>
                <c:pt idx="7">
                  <c:v>44409</c:v>
                </c:pt>
                <c:pt idx="8">
                  <c:v>44440</c:v>
                </c:pt>
                <c:pt idx="9">
                  <c:v>44470</c:v>
                </c:pt>
                <c:pt idx="10">
                  <c:v>44501</c:v>
                </c:pt>
                <c:pt idx="11">
                  <c:v>44531</c:v>
                </c:pt>
                <c:pt idx="12">
                  <c:v>44562</c:v>
                </c:pt>
                <c:pt idx="13">
                  <c:v>44593</c:v>
                </c:pt>
                <c:pt idx="14">
                  <c:v>44621</c:v>
                </c:pt>
                <c:pt idx="15">
                  <c:v>44652</c:v>
                </c:pt>
                <c:pt idx="16">
                  <c:v>44682</c:v>
                </c:pt>
                <c:pt idx="17">
                  <c:v>44713</c:v>
                </c:pt>
                <c:pt idx="18">
                  <c:v>44743</c:v>
                </c:pt>
                <c:pt idx="19">
                  <c:v>44774</c:v>
                </c:pt>
                <c:pt idx="20">
                  <c:v>44805</c:v>
                </c:pt>
                <c:pt idx="21">
                  <c:v>44835</c:v>
                </c:pt>
                <c:pt idx="22">
                  <c:v>44866</c:v>
                </c:pt>
                <c:pt idx="23">
                  <c:v>44896</c:v>
                </c:pt>
                <c:pt idx="24">
                  <c:v>44927</c:v>
                </c:pt>
                <c:pt idx="25">
                  <c:v>44958</c:v>
                </c:pt>
                <c:pt idx="26">
                  <c:v>44986</c:v>
                </c:pt>
                <c:pt idx="27">
                  <c:v>45017</c:v>
                </c:pt>
                <c:pt idx="28">
                  <c:v>45047</c:v>
                </c:pt>
                <c:pt idx="29">
                  <c:v>45078</c:v>
                </c:pt>
                <c:pt idx="30">
                  <c:v>45108</c:v>
                </c:pt>
                <c:pt idx="31">
                  <c:v>45139</c:v>
                </c:pt>
                <c:pt idx="32">
                  <c:v>45170</c:v>
                </c:pt>
                <c:pt idx="33">
                  <c:v>45200</c:v>
                </c:pt>
                <c:pt idx="34">
                  <c:v>45231</c:v>
                </c:pt>
                <c:pt idx="35">
                  <c:v>45261</c:v>
                </c:pt>
                <c:pt idx="36">
                  <c:v>45292</c:v>
                </c:pt>
                <c:pt idx="37">
                  <c:v>45323</c:v>
                </c:pt>
                <c:pt idx="38">
                  <c:v>45352</c:v>
                </c:pt>
                <c:pt idx="39">
                  <c:v>45383</c:v>
                </c:pt>
                <c:pt idx="40">
                  <c:v>45413</c:v>
                </c:pt>
                <c:pt idx="41">
                  <c:v>45444</c:v>
                </c:pt>
                <c:pt idx="42">
                  <c:v>45474</c:v>
                </c:pt>
                <c:pt idx="43">
                  <c:v>45505</c:v>
                </c:pt>
                <c:pt idx="44">
                  <c:v>45536</c:v>
                </c:pt>
                <c:pt idx="45">
                  <c:v>45566</c:v>
                </c:pt>
                <c:pt idx="46">
                  <c:v>45597</c:v>
                </c:pt>
                <c:pt idx="47">
                  <c:v>45627</c:v>
                </c:pt>
                <c:pt idx="48">
                  <c:v>45658</c:v>
                </c:pt>
                <c:pt idx="49">
                  <c:v>45689</c:v>
                </c:pt>
                <c:pt idx="50">
                  <c:v>45717</c:v>
                </c:pt>
                <c:pt idx="51">
                  <c:v>45748</c:v>
                </c:pt>
                <c:pt idx="52">
                  <c:v>45778</c:v>
                </c:pt>
                <c:pt idx="53">
                  <c:v>45809</c:v>
                </c:pt>
                <c:pt idx="54">
                  <c:v>45839</c:v>
                </c:pt>
                <c:pt idx="55">
                  <c:v>45870</c:v>
                </c:pt>
                <c:pt idx="56">
                  <c:v>45901</c:v>
                </c:pt>
                <c:pt idx="57">
                  <c:v>45931</c:v>
                </c:pt>
                <c:pt idx="58">
                  <c:v>45962</c:v>
                </c:pt>
                <c:pt idx="59">
                  <c:v>45992</c:v>
                </c:pt>
                <c:pt idx="60">
                  <c:v>46023</c:v>
                </c:pt>
                <c:pt idx="61">
                  <c:v>46054</c:v>
                </c:pt>
                <c:pt idx="62">
                  <c:v>46082</c:v>
                </c:pt>
              </c:numCache>
            </c:numRef>
          </c:cat>
          <c:val>
            <c:numRef>
              <c:f>'Input CS Tiêu dùng'!$EJ$16:$KL$16</c:f>
              <c:numCache>
                <c:formatCode>0.00%</c:formatCode>
                <c:ptCount val="159"/>
                <c:pt idx="0">
                  <c:v>2.5455417896407804E-3</c:v>
                </c:pt>
                <c:pt idx="1">
                  <c:v>2.5179279701583171E-3</c:v>
                </c:pt>
                <c:pt idx="2">
                  <c:v>2.4944985713788652E-3</c:v>
                </c:pt>
                <c:pt idx="3">
                  <c:v>2.5111246971169779E-3</c:v>
                </c:pt>
                <c:pt idx="4">
                  <c:v>2.527048339477961E-3</c:v>
                </c:pt>
                <c:pt idx="5">
                  <c:v>2.5373878292931562E-3</c:v>
                </c:pt>
                <c:pt idx="6">
                  <c:v>2.5420761131174142E-3</c:v>
                </c:pt>
                <c:pt idx="7">
                  <c:v>2.4533233259962893E-3</c:v>
                </c:pt>
                <c:pt idx="8">
                  <c:v>-6.7102561167772887E-4</c:v>
                </c:pt>
                <c:pt idx="9">
                  <c:v>-1.3349024065636621E-3</c:v>
                </c:pt>
                <c:pt idx="10">
                  <c:v>-1.8916894656443241E-3</c:v>
                </c:pt>
                <c:pt idx="11">
                  <c:v>-2.1520191612889373E-3</c:v>
                </c:pt>
                <c:pt idx="12">
                  <c:v>-2.3339277849342278E-3</c:v>
                </c:pt>
                <c:pt idx="13">
                  <c:v>-2.0334748916421975E-3</c:v>
                </c:pt>
                <c:pt idx="14">
                  <c:v>-1.9804946200044369E-3</c:v>
                </c:pt>
                <c:pt idx="15">
                  <c:v>-1.4246583240617621E-3</c:v>
                </c:pt>
                <c:pt idx="16">
                  <c:v>-1.3405988518491901E-3</c:v>
                </c:pt>
                <c:pt idx="17">
                  <c:v>-1.3170045548946499E-3</c:v>
                </c:pt>
                <c:pt idx="18">
                  <c:v>-1.2150478547711188E-3</c:v>
                </c:pt>
                <c:pt idx="19">
                  <c:v>-3.5348105185595578E-4</c:v>
                </c:pt>
                <c:pt idx="20">
                  <c:v>5.1618626224650428E-3</c:v>
                </c:pt>
                <c:pt idx="21">
                  <c:v>6.5638846160418207E-3</c:v>
                </c:pt>
                <c:pt idx="22">
                  <c:v>6.7645122137841868E-3</c:v>
                </c:pt>
                <c:pt idx="23">
                  <c:v>7.2813783415154225E-3</c:v>
                </c:pt>
                <c:pt idx="24">
                  <c:v>7.156349421847407E-3</c:v>
                </c:pt>
                <c:pt idx="25">
                  <c:v>6.4170580962649316E-3</c:v>
                </c:pt>
                <c:pt idx="26">
                  <c:v>5.1882431253328773E-3</c:v>
                </c:pt>
                <c:pt idx="27">
                  <c:v>3.6915154628061444E-3</c:v>
                </c:pt>
                <c:pt idx="28">
                  <c:v>3.5191074951183283E-3</c:v>
                </c:pt>
                <c:pt idx="29">
                  <c:v>3.5462860609831643E-3</c:v>
                </c:pt>
                <c:pt idx="30">
                  <c:v>3.4378662080996043E-3</c:v>
                </c:pt>
                <c:pt idx="31">
                  <c:v>3.1130913695625565E-3</c:v>
                </c:pt>
                <c:pt idx="32">
                  <c:v>4.4723509211334767E-3</c:v>
                </c:pt>
                <c:pt idx="33">
                  <c:v>4.4075042102521503E-3</c:v>
                </c:pt>
                <c:pt idx="34">
                  <c:v>5.0797388124253834E-3</c:v>
                </c:pt>
                <c:pt idx="35">
                  <c:v>5.1558226834040686E-3</c:v>
                </c:pt>
                <c:pt idx="36">
                  <c:v>5.178388004199657E-3</c:v>
                </c:pt>
                <c:pt idx="37">
                  <c:v>5.2783424274367415E-3</c:v>
                </c:pt>
                <c:pt idx="38">
                  <c:v>6.2459143591684536E-3</c:v>
                </c:pt>
                <c:pt idx="39">
                  <c:v>5.1248332417349425E-3</c:v>
                </c:pt>
                <c:pt idx="40">
                  <c:v>5.0206877257007836E-3</c:v>
                </c:pt>
                <c:pt idx="41">
                  <c:v>4.941708376608042E-3</c:v>
                </c:pt>
                <c:pt idx="42">
                  <c:v>4.9342468929446355E-3</c:v>
                </c:pt>
                <c:pt idx="43">
                  <c:v>4.3948054143700278E-3</c:v>
                </c:pt>
                <c:pt idx="44">
                  <c:v>7.4861552480690085E-4</c:v>
                </c:pt>
                <c:pt idx="45">
                  <c:v>-3.3331713249313562E-4</c:v>
                </c:pt>
                <c:pt idx="46">
                  <c:v>-4.9788594422354039E-4</c:v>
                </c:pt>
                <c:pt idx="47">
                  <c:v>-6.6875033637103256E-4</c:v>
                </c:pt>
                <c:pt idx="48">
                  <c:v>-6.1827745195873831E-4</c:v>
                </c:pt>
                <c:pt idx="49">
                  <c:v>-3.4720580767401806E-4</c:v>
                </c:pt>
                <c:pt idx="50">
                  <c:v>-1.5565868961670213E-4</c:v>
                </c:pt>
                <c:pt idx="51">
                  <c:v>1.7034000344311746E-3</c:v>
                </c:pt>
                <c:pt idx="52">
                  <c:v>1.8715240187228022E-3</c:v>
                </c:pt>
                <c:pt idx="53">
                  <c:v>1.8871008022839375E-3</c:v>
                </c:pt>
                <c:pt idx="54">
                  <c:v>1.8787726243398495E-3</c:v>
                </c:pt>
                <c:pt idx="55">
                  <c:v>1.9194813666191433E-3</c:v>
                </c:pt>
                <c:pt idx="56">
                  <c:v>1.9968900804050557E-3</c:v>
                </c:pt>
                <c:pt idx="57">
                  <c:v>2.0161617010132555E-3</c:v>
                </c:pt>
                <c:pt idx="58">
                  <c:v>1.9767025852323846E-3</c:v>
                </c:pt>
                <c:pt idx="59">
                  <c:v>1.8172427413107183E-3</c:v>
                </c:pt>
                <c:pt idx="60">
                  <c:v>1.8697746561098199E-3</c:v>
                </c:pt>
                <c:pt idx="61">
                  <c:v>1.9146399196487251E-3</c:v>
                </c:pt>
                <c:pt idx="62">
                  <c:v>1.9638412501037168E-3</c:v>
                </c:pt>
              </c:numCache>
            </c:numRef>
          </c:val>
          <c:extLst>
            <c:ext xmlns:c16="http://schemas.microsoft.com/office/drawing/2014/chart" uri="{C3380CC4-5D6E-409C-BE32-E72D297353CC}">
              <c16:uniqueId val="{00000008-F678-4BCE-8024-78C86F15012D}"/>
            </c:ext>
          </c:extLst>
        </c:ser>
        <c:ser>
          <c:idx val="9"/>
          <c:order val="9"/>
          <c:tx>
            <c:strRef>
              <c:f>'Input CS Tiêu dùng'!$D$17</c:f>
              <c:strCache>
                <c:ptCount val="1"/>
                <c:pt idx="0">
                  <c:v>Văn hoá, giải trí và du lịch</c:v>
                </c:pt>
              </c:strCache>
            </c:strRef>
          </c:tx>
          <c:spPr>
            <a:solidFill>
              <a:srgbClr val="5F6F31"/>
            </a:solidFill>
            <a:ln>
              <a:noFill/>
            </a:ln>
            <a:effectLst/>
          </c:spPr>
          <c:invertIfNegative val="0"/>
          <c:cat>
            <c:numRef>
              <c:f>'Input CS Tiêu dùng'!$EJ$7:$KL$7</c:f>
              <c:numCache>
                <c:formatCode>[$-409]mmm\-yy;@</c:formatCode>
                <c:ptCount val="159"/>
                <c:pt idx="0">
                  <c:v>44197</c:v>
                </c:pt>
                <c:pt idx="1">
                  <c:v>44228</c:v>
                </c:pt>
                <c:pt idx="2">
                  <c:v>44256</c:v>
                </c:pt>
                <c:pt idx="3">
                  <c:v>44287</c:v>
                </c:pt>
                <c:pt idx="4">
                  <c:v>44317</c:v>
                </c:pt>
                <c:pt idx="5">
                  <c:v>44348</c:v>
                </c:pt>
                <c:pt idx="6">
                  <c:v>44378</c:v>
                </c:pt>
                <c:pt idx="7">
                  <c:v>44409</c:v>
                </c:pt>
                <c:pt idx="8">
                  <c:v>44440</c:v>
                </c:pt>
                <c:pt idx="9">
                  <c:v>44470</c:v>
                </c:pt>
                <c:pt idx="10">
                  <c:v>44501</c:v>
                </c:pt>
                <c:pt idx="11">
                  <c:v>44531</c:v>
                </c:pt>
                <c:pt idx="12">
                  <c:v>44562</c:v>
                </c:pt>
                <c:pt idx="13">
                  <c:v>44593</c:v>
                </c:pt>
                <c:pt idx="14">
                  <c:v>44621</c:v>
                </c:pt>
                <c:pt idx="15">
                  <c:v>44652</c:v>
                </c:pt>
                <c:pt idx="16">
                  <c:v>44682</c:v>
                </c:pt>
                <c:pt idx="17">
                  <c:v>44713</c:v>
                </c:pt>
                <c:pt idx="18">
                  <c:v>44743</c:v>
                </c:pt>
                <c:pt idx="19">
                  <c:v>44774</c:v>
                </c:pt>
                <c:pt idx="20">
                  <c:v>44805</c:v>
                </c:pt>
                <c:pt idx="21">
                  <c:v>44835</c:v>
                </c:pt>
                <c:pt idx="22">
                  <c:v>44866</c:v>
                </c:pt>
                <c:pt idx="23">
                  <c:v>44896</c:v>
                </c:pt>
                <c:pt idx="24">
                  <c:v>44927</c:v>
                </c:pt>
                <c:pt idx="25">
                  <c:v>44958</c:v>
                </c:pt>
                <c:pt idx="26">
                  <c:v>44986</c:v>
                </c:pt>
                <c:pt idx="27">
                  <c:v>45017</c:v>
                </c:pt>
                <c:pt idx="28">
                  <c:v>45047</c:v>
                </c:pt>
                <c:pt idx="29">
                  <c:v>45078</c:v>
                </c:pt>
                <c:pt idx="30">
                  <c:v>45108</c:v>
                </c:pt>
                <c:pt idx="31">
                  <c:v>45139</c:v>
                </c:pt>
                <c:pt idx="32">
                  <c:v>45170</c:v>
                </c:pt>
                <c:pt idx="33">
                  <c:v>45200</c:v>
                </c:pt>
                <c:pt idx="34">
                  <c:v>45231</c:v>
                </c:pt>
                <c:pt idx="35">
                  <c:v>45261</c:v>
                </c:pt>
                <c:pt idx="36">
                  <c:v>45292</c:v>
                </c:pt>
                <c:pt idx="37">
                  <c:v>45323</c:v>
                </c:pt>
                <c:pt idx="38">
                  <c:v>45352</c:v>
                </c:pt>
                <c:pt idx="39">
                  <c:v>45383</c:v>
                </c:pt>
                <c:pt idx="40">
                  <c:v>45413</c:v>
                </c:pt>
                <c:pt idx="41">
                  <c:v>45444</c:v>
                </c:pt>
                <c:pt idx="42">
                  <c:v>45474</c:v>
                </c:pt>
                <c:pt idx="43">
                  <c:v>45505</c:v>
                </c:pt>
                <c:pt idx="44">
                  <c:v>45536</c:v>
                </c:pt>
                <c:pt idx="45">
                  <c:v>45566</c:v>
                </c:pt>
                <c:pt idx="46">
                  <c:v>45597</c:v>
                </c:pt>
                <c:pt idx="47">
                  <c:v>45627</c:v>
                </c:pt>
                <c:pt idx="48">
                  <c:v>45658</c:v>
                </c:pt>
                <c:pt idx="49">
                  <c:v>45689</c:v>
                </c:pt>
                <c:pt idx="50">
                  <c:v>45717</c:v>
                </c:pt>
                <c:pt idx="51">
                  <c:v>45748</c:v>
                </c:pt>
                <c:pt idx="52">
                  <c:v>45778</c:v>
                </c:pt>
                <c:pt idx="53">
                  <c:v>45809</c:v>
                </c:pt>
                <c:pt idx="54">
                  <c:v>45839</c:v>
                </c:pt>
                <c:pt idx="55">
                  <c:v>45870</c:v>
                </c:pt>
                <c:pt idx="56">
                  <c:v>45901</c:v>
                </c:pt>
                <c:pt idx="57">
                  <c:v>45931</c:v>
                </c:pt>
                <c:pt idx="58">
                  <c:v>45962</c:v>
                </c:pt>
                <c:pt idx="59">
                  <c:v>45992</c:v>
                </c:pt>
                <c:pt idx="60">
                  <c:v>46023</c:v>
                </c:pt>
                <c:pt idx="61">
                  <c:v>46054</c:v>
                </c:pt>
                <c:pt idx="62">
                  <c:v>46082</c:v>
                </c:pt>
              </c:numCache>
            </c:numRef>
          </c:cat>
          <c:val>
            <c:numRef>
              <c:f>'Input CS Tiêu dùng'!$EJ$17:$KL$17</c:f>
              <c:numCache>
                <c:formatCode>0.00%</c:formatCode>
                <c:ptCount val="159"/>
                <c:pt idx="0">
                  <c:v>-1.1858427546463965E-3</c:v>
                </c:pt>
                <c:pt idx="1">
                  <c:v>-9.3996056125073078E-4</c:v>
                </c:pt>
                <c:pt idx="2">
                  <c:v>-3.2204777799249253E-4</c:v>
                </c:pt>
                <c:pt idx="3">
                  <c:v>-1.8964119339295074E-4</c:v>
                </c:pt>
                <c:pt idx="4">
                  <c:v>-2.8336607172507435E-4</c:v>
                </c:pt>
                <c:pt idx="5">
                  <c:v>-3.1642323270013827E-4</c:v>
                </c:pt>
                <c:pt idx="6">
                  <c:v>-4.9639099871638898E-4</c:v>
                </c:pt>
                <c:pt idx="7">
                  <c:v>-4.2018469688330143E-4</c:v>
                </c:pt>
                <c:pt idx="8">
                  <c:v>-3.2338214350535792E-4</c:v>
                </c:pt>
                <c:pt idx="9">
                  <c:v>-2.2485450846762816E-4</c:v>
                </c:pt>
                <c:pt idx="10">
                  <c:v>-1.5871496423069167E-4</c:v>
                </c:pt>
                <c:pt idx="11">
                  <c:v>-9.0631821709964632E-5</c:v>
                </c:pt>
                <c:pt idx="12">
                  <c:v>-5.133740838816763E-5</c:v>
                </c:pt>
                <c:pt idx="13">
                  <c:v>1.2437139003875741E-4</c:v>
                </c:pt>
                <c:pt idx="14">
                  <c:v>2.3495407546273263E-4</c:v>
                </c:pt>
                <c:pt idx="15">
                  <c:v>8.1509983889269946E-4</c:v>
                </c:pt>
                <c:pt idx="16">
                  <c:v>1.264284157446944E-3</c:v>
                </c:pt>
                <c:pt idx="17">
                  <c:v>1.5488985531871698E-3</c:v>
                </c:pt>
                <c:pt idx="18">
                  <c:v>1.9658827322985867E-3</c:v>
                </c:pt>
                <c:pt idx="19">
                  <c:v>2.1847619567565428E-3</c:v>
                </c:pt>
                <c:pt idx="20">
                  <c:v>2.1950130222068345E-3</c:v>
                </c:pt>
                <c:pt idx="21">
                  <c:v>2.2058357965591409E-3</c:v>
                </c:pt>
                <c:pt idx="22">
                  <c:v>2.2659394834246703E-3</c:v>
                </c:pt>
                <c:pt idx="23">
                  <c:v>2.2858010970771862E-3</c:v>
                </c:pt>
                <c:pt idx="24">
                  <c:v>2.4105578906481427E-3</c:v>
                </c:pt>
                <c:pt idx="25">
                  <c:v>2.1572149324257592E-3</c:v>
                </c:pt>
                <c:pt idx="26">
                  <c:v>2.1209289682448083E-3</c:v>
                </c:pt>
                <c:pt idx="27">
                  <c:v>1.3626724515084401E-3</c:v>
                </c:pt>
                <c:pt idx="28">
                  <c:v>1.132350986824037E-3</c:v>
                </c:pt>
                <c:pt idx="29">
                  <c:v>1.0486179358148652E-3</c:v>
                </c:pt>
                <c:pt idx="30">
                  <c:v>7.7372206806898428E-4</c:v>
                </c:pt>
                <c:pt idx="31">
                  <c:v>6.1384436307768489E-4</c:v>
                </c:pt>
                <c:pt idx="32">
                  <c:v>6.2476976066132804E-4</c:v>
                </c:pt>
                <c:pt idx="33">
                  <c:v>6.0854351254945624E-4</c:v>
                </c:pt>
                <c:pt idx="34">
                  <c:v>5.4969714623810673E-4</c:v>
                </c:pt>
                <c:pt idx="35">
                  <c:v>5.5296383271825401E-4</c:v>
                </c:pt>
                <c:pt idx="36">
                  <c:v>4.0750160950286018E-4</c:v>
                </c:pt>
                <c:pt idx="37">
                  <c:v>7.7735125865600711E-4</c:v>
                </c:pt>
                <c:pt idx="38">
                  <c:v>6.607965448717295E-4</c:v>
                </c:pt>
                <c:pt idx="39">
                  <c:v>8.8342436889342043E-4</c:v>
                </c:pt>
                <c:pt idx="40">
                  <c:v>9.1410261400104746E-4</c:v>
                </c:pt>
                <c:pt idx="41">
                  <c:v>1.0680869951756131E-3</c:v>
                </c:pt>
                <c:pt idx="42">
                  <c:v>1.0435924224576334E-3</c:v>
                </c:pt>
                <c:pt idx="43">
                  <c:v>1.0579558791659394E-3</c:v>
                </c:pt>
                <c:pt idx="44">
                  <c:v>9.2139208559361796E-4</c:v>
                </c:pt>
                <c:pt idx="45">
                  <c:v>9.5230119090093342E-4</c:v>
                </c:pt>
                <c:pt idx="46">
                  <c:v>1.0029365986954242E-3</c:v>
                </c:pt>
                <c:pt idx="47">
                  <c:v>1.0512541859084938E-3</c:v>
                </c:pt>
                <c:pt idx="48">
                  <c:v>1.128911299002391E-3</c:v>
                </c:pt>
                <c:pt idx="49">
                  <c:v>8.4410797126828008E-4</c:v>
                </c:pt>
                <c:pt idx="50">
                  <c:v>9.824225533937908E-4</c:v>
                </c:pt>
                <c:pt idx="51">
                  <c:v>9.7340735244667452E-4</c:v>
                </c:pt>
                <c:pt idx="52">
                  <c:v>9.6066633132369037E-4</c:v>
                </c:pt>
                <c:pt idx="53">
                  <c:v>7.7251789000575639E-4</c:v>
                </c:pt>
                <c:pt idx="54">
                  <c:v>8.0153686897378002E-4</c:v>
                </c:pt>
                <c:pt idx="55">
                  <c:v>7.8637381634084208E-4</c:v>
                </c:pt>
                <c:pt idx="56">
                  <c:v>8.3805269873563212E-4</c:v>
                </c:pt>
                <c:pt idx="57">
                  <c:v>8.2578427903238702E-4</c:v>
                </c:pt>
                <c:pt idx="58">
                  <c:v>7.4172883593700721E-4</c:v>
                </c:pt>
                <c:pt idx="59">
                  <c:v>4.1139149834958712E-4</c:v>
                </c:pt>
                <c:pt idx="60">
                  <c:v>3.4803805473011205E-4</c:v>
                </c:pt>
                <c:pt idx="61">
                  <c:v>7.2499933810054478E-4</c:v>
                </c:pt>
                <c:pt idx="62">
                  <c:v>6.5130902694291175E-4</c:v>
                </c:pt>
              </c:numCache>
            </c:numRef>
          </c:val>
          <c:extLst>
            <c:ext xmlns:c16="http://schemas.microsoft.com/office/drawing/2014/chart" uri="{C3380CC4-5D6E-409C-BE32-E72D297353CC}">
              <c16:uniqueId val="{00000009-F678-4BCE-8024-78C86F15012D}"/>
            </c:ext>
          </c:extLst>
        </c:ser>
        <c:ser>
          <c:idx val="10"/>
          <c:order val="10"/>
          <c:tx>
            <c:strRef>
              <c:f>'Input CS Tiêu dùng'!$D$18</c:f>
              <c:strCache>
                <c:ptCount val="1"/>
                <c:pt idx="0">
                  <c:v>Hàng hoá và dịch vụ khác</c:v>
                </c:pt>
              </c:strCache>
            </c:strRef>
          </c:tx>
          <c:spPr>
            <a:solidFill>
              <a:srgbClr val="009FDA"/>
            </a:solidFill>
            <a:ln>
              <a:noFill/>
            </a:ln>
            <a:effectLst/>
          </c:spPr>
          <c:invertIfNegative val="0"/>
          <c:cat>
            <c:numRef>
              <c:f>'Input CS Tiêu dùng'!$EJ$7:$KL$7</c:f>
              <c:numCache>
                <c:formatCode>[$-409]mmm\-yy;@</c:formatCode>
                <c:ptCount val="159"/>
                <c:pt idx="0">
                  <c:v>44197</c:v>
                </c:pt>
                <c:pt idx="1">
                  <c:v>44228</c:v>
                </c:pt>
                <c:pt idx="2">
                  <c:v>44256</c:v>
                </c:pt>
                <c:pt idx="3">
                  <c:v>44287</c:v>
                </c:pt>
                <c:pt idx="4">
                  <c:v>44317</c:v>
                </c:pt>
                <c:pt idx="5">
                  <c:v>44348</c:v>
                </c:pt>
                <c:pt idx="6">
                  <c:v>44378</c:v>
                </c:pt>
                <c:pt idx="7">
                  <c:v>44409</c:v>
                </c:pt>
                <c:pt idx="8">
                  <c:v>44440</c:v>
                </c:pt>
                <c:pt idx="9">
                  <c:v>44470</c:v>
                </c:pt>
                <c:pt idx="10">
                  <c:v>44501</c:v>
                </c:pt>
                <c:pt idx="11">
                  <c:v>44531</c:v>
                </c:pt>
                <c:pt idx="12">
                  <c:v>44562</c:v>
                </c:pt>
                <c:pt idx="13">
                  <c:v>44593</c:v>
                </c:pt>
                <c:pt idx="14">
                  <c:v>44621</c:v>
                </c:pt>
                <c:pt idx="15">
                  <c:v>44652</c:v>
                </c:pt>
                <c:pt idx="16">
                  <c:v>44682</c:v>
                </c:pt>
                <c:pt idx="17">
                  <c:v>44713</c:v>
                </c:pt>
                <c:pt idx="18">
                  <c:v>44743</c:v>
                </c:pt>
                <c:pt idx="19">
                  <c:v>44774</c:v>
                </c:pt>
                <c:pt idx="20">
                  <c:v>44805</c:v>
                </c:pt>
                <c:pt idx="21">
                  <c:v>44835</c:v>
                </c:pt>
                <c:pt idx="22">
                  <c:v>44866</c:v>
                </c:pt>
                <c:pt idx="23">
                  <c:v>44896</c:v>
                </c:pt>
                <c:pt idx="24">
                  <c:v>44927</c:v>
                </c:pt>
                <c:pt idx="25">
                  <c:v>44958</c:v>
                </c:pt>
                <c:pt idx="26">
                  <c:v>44986</c:v>
                </c:pt>
                <c:pt idx="27">
                  <c:v>45017</c:v>
                </c:pt>
                <c:pt idx="28">
                  <c:v>45047</c:v>
                </c:pt>
                <c:pt idx="29">
                  <c:v>45078</c:v>
                </c:pt>
                <c:pt idx="30">
                  <c:v>45108</c:v>
                </c:pt>
                <c:pt idx="31">
                  <c:v>45139</c:v>
                </c:pt>
                <c:pt idx="32">
                  <c:v>45170</c:v>
                </c:pt>
                <c:pt idx="33">
                  <c:v>45200</c:v>
                </c:pt>
                <c:pt idx="34">
                  <c:v>45231</c:v>
                </c:pt>
                <c:pt idx="35">
                  <c:v>45261</c:v>
                </c:pt>
                <c:pt idx="36">
                  <c:v>45292</c:v>
                </c:pt>
                <c:pt idx="37">
                  <c:v>45323</c:v>
                </c:pt>
                <c:pt idx="38">
                  <c:v>45352</c:v>
                </c:pt>
                <c:pt idx="39">
                  <c:v>45383</c:v>
                </c:pt>
                <c:pt idx="40">
                  <c:v>45413</c:v>
                </c:pt>
                <c:pt idx="41">
                  <c:v>45444</c:v>
                </c:pt>
                <c:pt idx="42">
                  <c:v>45474</c:v>
                </c:pt>
                <c:pt idx="43">
                  <c:v>45505</c:v>
                </c:pt>
                <c:pt idx="44">
                  <c:v>45536</c:v>
                </c:pt>
                <c:pt idx="45">
                  <c:v>45566</c:v>
                </c:pt>
                <c:pt idx="46">
                  <c:v>45597</c:v>
                </c:pt>
                <c:pt idx="47">
                  <c:v>45627</c:v>
                </c:pt>
                <c:pt idx="48">
                  <c:v>45658</c:v>
                </c:pt>
                <c:pt idx="49">
                  <c:v>45689</c:v>
                </c:pt>
                <c:pt idx="50">
                  <c:v>45717</c:v>
                </c:pt>
                <c:pt idx="51">
                  <c:v>45748</c:v>
                </c:pt>
                <c:pt idx="52">
                  <c:v>45778</c:v>
                </c:pt>
                <c:pt idx="53">
                  <c:v>45809</c:v>
                </c:pt>
                <c:pt idx="54">
                  <c:v>45839</c:v>
                </c:pt>
                <c:pt idx="55">
                  <c:v>45870</c:v>
                </c:pt>
                <c:pt idx="56">
                  <c:v>45901</c:v>
                </c:pt>
                <c:pt idx="57">
                  <c:v>45931</c:v>
                </c:pt>
                <c:pt idx="58">
                  <c:v>45962</c:v>
                </c:pt>
                <c:pt idx="59">
                  <c:v>45992</c:v>
                </c:pt>
                <c:pt idx="60">
                  <c:v>46023</c:v>
                </c:pt>
                <c:pt idx="61">
                  <c:v>46054</c:v>
                </c:pt>
                <c:pt idx="62">
                  <c:v>46082</c:v>
                </c:pt>
              </c:numCache>
            </c:numRef>
          </c:cat>
          <c:val>
            <c:numRef>
              <c:f>'Input CS Tiêu dùng'!$EJ$18:$KL$18</c:f>
              <c:numCache>
                <c:formatCode>0.00%</c:formatCode>
                <c:ptCount val="159"/>
                <c:pt idx="0">
                  <c:v>5.000195640061006E-4</c:v>
                </c:pt>
                <c:pt idx="1">
                  <c:v>7.0305553221906207E-4</c:v>
                </c:pt>
                <c:pt idx="2">
                  <c:v>5.4815892036894022E-4</c:v>
                </c:pt>
                <c:pt idx="3">
                  <c:v>6.1804299029465277E-4</c:v>
                </c:pt>
                <c:pt idx="4">
                  <c:v>6.1524320560124514E-4</c:v>
                </c:pt>
                <c:pt idx="5">
                  <c:v>5.6788947289491401E-4</c:v>
                </c:pt>
                <c:pt idx="6">
                  <c:v>5.076252396166342E-4</c:v>
                </c:pt>
                <c:pt idx="7">
                  <c:v>4.3793835043995865E-4</c:v>
                </c:pt>
                <c:pt idx="8">
                  <c:v>4.3633049051193751E-4</c:v>
                </c:pt>
                <c:pt idx="9">
                  <c:v>4.4625620761432148E-4</c:v>
                </c:pt>
                <c:pt idx="10">
                  <c:v>4.9177892195339341E-4</c:v>
                </c:pt>
                <c:pt idx="11">
                  <c:v>5.0110983636952313E-4</c:v>
                </c:pt>
                <c:pt idx="12">
                  <c:v>5.5250362022362688E-4</c:v>
                </c:pt>
                <c:pt idx="13">
                  <c:v>3.669728085872163E-4</c:v>
                </c:pt>
                <c:pt idx="14">
                  <c:v>6.2942036050973079E-4</c:v>
                </c:pt>
                <c:pt idx="15">
                  <c:v>6.6895129691866033E-4</c:v>
                </c:pt>
                <c:pt idx="16">
                  <c:v>7.1503708532455685E-4</c:v>
                </c:pt>
                <c:pt idx="17">
                  <c:v>7.8137392528459236E-4</c:v>
                </c:pt>
                <c:pt idx="18">
                  <c:v>9.3576612431088449E-4</c:v>
                </c:pt>
                <c:pt idx="19">
                  <c:v>1.0088514720231962E-3</c:v>
                </c:pt>
                <c:pt idx="20">
                  <c:v>1.0544838951791692E-3</c:v>
                </c:pt>
                <c:pt idx="21">
                  <c:v>1.0966778899695118E-3</c:v>
                </c:pt>
                <c:pt idx="22">
                  <c:v>1.0855677929335129E-3</c:v>
                </c:pt>
                <c:pt idx="23">
                  <c:v>1.1182686303647001E-3</c:v>
                </c:pt>
                <c:pt idx="24">
                  <c:v>1.2333594894421559E-3</c:v>
                </c:pt>
                <c:pt idx="25">
                  <c:v>1.1997330316006938E-3</c:v>
                </c:pt>
                <c:pt idx="26">
                  <c:v>1.1104258931175452E-3</c:v>
                </c:pt>
                <c:pt idx="27">
                  <c:v>1.1742481676476301E-3</c:v>
                </c:pt>
                <c:pt idx="28">
                  <c:v>1.19197823722621E-3</c:v>
                </c:pt>
                <c:pt idx="29">
                  <c:v>1.1970383312328357E-3</c:v>
                </c:pt>
                <c:pt idx="30">
                  <c:v>2.0739231788641406E-3</c:v>
                </c:pt>
                <c:pt idx="31">
                  <c:v>2.0800026835961012E-3</c:v>
                </c:pt>
                <c:pt idx="32">
                  <c:v>2.0919472276459631E-3</c:v>
                </c:pt>
                <c:pt idx="33">
                  <c:v>2.0845609429325507E-3</c:v>
                </c:pt>
                <c:pt idx="34">
                  <c:v>2.1245512131823339E-3</c:v>
                </c:pt>
                <c:pt idx="35">
                  <c:v>2.1554672636780975E-3</c:v>
                </c:pt>
                <c:pt idx="36">
                  <c:v>2.043215122515844E-3</c:v>
                </c:pt>
                <c:pt idx="37">
                  <c:v>2.2893751039474832E-3</c:v>
                </c:pt>
                <c:pt idx="38">
                  <c:v>2.2305598873046369E-3</c:v>
                </c:pt>
                <c:pt idx="39">
                  <c:v>2.1988091254142609E-3</c:v>
                </c:pt>
                <c:pt idx="40">
                  <c:v>2.1863137872483607E-3</c:v>
                </c:pt>
                <c:pt idx="41">
                  <c:v>2.1074202637256785E-3</c:v>
                </c:pt>
                <c:pt idx="42">
                  <c:v>2.4464632936108837E-3</c:v>
                </c:pt>
                <c:pt idx="43">
                  <c:v>2.4377657166072711E-3</c:v>
                </c:pt>
                <c:pt idx="44">
                  <c:v>2.4642465477141438E-3</c:v>
                </c:pt>
                <c:pt idx="45">
                  <c:v>2.481015634199198E-3</c:v>
                </c:pt>
                <c:pt idx="46">
                  <c:v>2.4693411345903383E-3</c:v>
                </c:pt>
                <c:pt idx="47">
                  <c:v>2.4337608293765168E-3</c:v>
                </c:pt>
                <c:pt idx="48">
                  <c:v>2.4742755216931602E-3</c:v>
                </c:pt>
                <c:pt idx="49">
                  <c:v>2.2464694744824334E-3</c:v>
                </c:pt>
                <c:pt idx="50">
                  <c:v>2.3055723027322356E-3</c:v>
                </c:pt>
                <c:pt idx="51">
                  <c:v>2.259216974751605E-3</c:v>
                </c:pt>
                <c:pt idx="52">
                  <c:v>2.3441181197003556E-3</c:v>
                </c:pt>
                <c:pt idx="53">
                  <c:v>2.3596580232079847E-3</c:v>
                </c:pt>
                <c:pt idx="54">
                  <c:v>1.0591895528639366E-3</c:v>
                </c:pt>
                <c:pt idx="55">
                  <c:v>1.0266009581962161E-3</c:v>
                </c:pt>
                <c:pt idx="56">
                  <c:v>1.0173989900635299E-3</c:v>
                </c:pt>
                <c:pt idx="57">
                  <c:v>1.0786529415135577E-3</c:v>
                </c:pt>
                <c:pt idx="58">
                  <c:v>1.0826067013355713E-3</c:v>
                </c:pt>
                <c:pt idx="59">
                  <c:v>1.0854968847878095E-3</c:v>
                </c:pt>
                <c:pt idx="60">
                  <c:v>1.0510732982239718E-3</c:v>
                </c:pt>
                <c:pt idx="61">
                  <c:v>1.4662061962281557E-3</c:v>
                </c:pt>
                <c:pt idx="62">
                  <c:v>1.4351550839745136E-3</c:v>
                </c:pt>
              </c:numCache>
            </c:numRef>
          </c:val>
          <c:extLst>
            <c:ext xmlns:c16="http://schemas.microsoft.com/office/drawing/2014/chart" uri="{C3380CC4-5D6E-409C-BE32-E72D297353CC}">
              <c16:uniqueId val="{0000000A-F678-4BCE-8024-78C86F15012D}"/>
            </c:ext>
          </c:extLst>
        </c:ser>
        <c:dLbls>
          <c:showLegendKey val="0"/>
          <c:showVal val="0"/>
          <c:showCatName val="0"/>
          <c:showSerName val="0"/>
          <c:showPercent val="0"/>
          <c:showBubbleSize val="0"/>
        </c:dLbls>
        <c:gapWidth val="150"/>
        <c:overlap val="100"/>
        <c:axId val="62750080"/>
        <c:axId val="62776448"/>
      </c:barChart>
      <c:lineChart>
        <c:grouping val="standard"/>
        <c:varyColors val="0"/>
        <c:ser>
          <c:idx val="11"/>
          <c:order val="11"/>
          <c:tx>
            <c:strRef>
              <c:f>'Input CS Tiêu dùng'!$D$19</c:f>
              <c:strCache>
                <c:ptCount val="1"/>
                <c:pt idx="0">
                  <c:v>CPI tổng thể</c:v>
                </c:pt>
              </c:strCache>
            </c:strRef>
          </c:tx>
          <c:spPr>
            <a:ln>
              <a:solidFill>
                <a:srgbClr val="002395"/>
              </a:solidFill>
            </a:ln>
            <a:effectLst/>
          </c:spPr>
          <c:marker>
            <c:symbol val="none"/>
          </c:marker>
          <c:cat>
            <c:numRef>
              <c:f>'Input CS Tiêu dùng'!$EJ$7:$KL$7</c:f>
              <c:numCache>
                <c:formatCode>[$-409]mmm\-yy;@</c:formatCode>
                <c:ptCount val="159"/>
                <c:pt idx="0">
                  <c:v>44197</c:v>
                </c:pt>
                <c:pt idx="1">
                  <c:v>44228</c:v>
                </c:pt>
                <c:pt idx="2">
                  <c:v>44256</c:v>
                </c:pt>
                <c:pt idx="3">
                  <c:v>44287</c:v>
                </c:pt>
                <c:pt idx="4">
                  <c:v>44317</c:v>
                </c:pt>
                <c:pt idx="5">
                  <c:v>44348</c:v>
                </c:pt>
                <c:pt idx="6">
                  <c:v>44378</c:v>
                </c:pt>
                <c:pt idx="7">
                  <c:v>44409</c:v>
                </c:pt>
                <c:pt idx="8">
                  <c:v>44440</c:v>
                </c:pt>
                <c:pt idx="9">
                  <c:v>44470</c:v>
                </c:pt>
                <c:pt idx="10">
                  <c:v>44501</c:v>
                </c:pt>
                <c:pt idx="11">
                  <c:v>44531</c:v>
                </c:pt>
                <c:pt idx="12">
                  <c:v>44562</c:v>
                </c:pt>
                <c:pt idx="13">
                  <c:v>44593</c:v>
                </c:pt>
                <c:pt idx="14">
                  <c:v>44621</c:v>
                </c:pt>
                <c:pt idx="15">
                  <c:v>44652</c:v>
                </c:pt>
                <c:pt idx="16">
                  <c:v>44682</c:v>
                </c:pt>
                <c:pt idx="17">
                  <c:v>44713</c:v>
                </c:pt>
                <c:pt idx="18">
                  <c:v>44743</c:v>
                </c:pt>
                <c:pt idx="19">
                  <c:v>44774</c:v>
                </c:pt>
                <c:pt idx="20">
                  <c:v>44805</c:v>
                </c:pt>
                <c:pt idx="21">
                  <c:v>44835</c:v>
                </c:pt>
                <c:pt idx="22">
                  <c:v>44866</c:v>
                </c:pt>
                <c:pt idx="23">
                  <c:v>44896</c:v>
                </c:pt>
                <c:pt idx="24">
                  <c:v>44927</c:v>
                </c:pt>
                <c:pt idx="25">
                  <c:v>44958</c:v>
                </c:pt>
                <c:pt idx="26">
                  <c:v>44986</c:v>
                </c:pt>
                <c:pt idx="27">
                  <c:v>45017</c:v>
                </c:pt>
                <c:pt idx="28">
                  <c:v>45047</c:v>
                </c:pt>
                <c:pt idx="29">
                  <c:v>45078</c:v>
                </c:pt>
                <c:pt idx="30">
                  <c:v>45108</c:v>
                </c:pt>
                <c:pt idx="31">
                  <c:v>45139</c:v>
                </c:pt>
                <c:pt idx="32">
                  <c:v>45170</c:v>
                </c:pt>
                <c:pt idx="33">
                  <c:v>45200</c:v>
                </c:pt>
                <c:pt idx="34">
                  <c:v>45231</c:v>
                </c:pt>
                <c:pt idx="35">
                  <c:v>45261</c:v>
                </c:pt>
                <c:pt idx="36">
                  <c:v>45292</c:v>
                </c:pt>
                <c:pt idx="37">
                  <c:v>45323</c:v>
                </c:pt>
                <c:pt idx="38">
                  <c:v>45352</c:v>
                </c:pt>
                <c:pt idx="39">
                  <c:v>45383</c:v>
                </c:pt>
                <c:pt idx="40">
                  <c:v>45413</c:v>
                </c:pt>
                <c:pt idx="41">
                  <c:v>45444</c:v>
                </c:pt>
                <c:pt idx="42">
                  <c:v>45474</c:v>
                </c:pt>
                <c:pt idx="43">
                  <c:v>45505</c:v>
                </c:pt>
                <c:pt idx="44">
                  <c:v>45536</c:v>
                </c:pt>
                <c:pt idx="45">
                  <c:v>45566</c:v>
                </c:pt>
                <c:pt idx="46">
                  <c:v>45597</c:v>
                </c:pt>
                <c:pt idx="47">
                  <c:v>45627</c:v>
                </c:pt>
                <c:pt idx="48">
                  <c:v>45658</c:v>
                </c:pt>
                <c:pt idx="49">
                  <c:v>45689</c:v>
                </c:pt>
                <c:pt idx="50">
                  <c:v>45717</c:v>
                </c:pt>
                <c:pt idx="51">
                  <c:v>45748</c:v>
                </c:pt>
                <c:pt idx="52">
                  <c:v>45778</c:v>
                </c:pt>
                <c:pt idx="53">
                  <c:v>45809</c:v>
                </c:pt>
                <c:pt idx="54">
                  <c:v>45839</c:v>
                </c:pt>
                <c:pt idx="55">
                  <c:v>45870</c:v>
                </c:pt>
                <c:pt idx="56">
                  <c:v>45901</c:v>
                </c:pt>
                <c:pt idx="57">
                  <c:v>45931</c:v>
                </c:pt>
                <c:pt idx="58">
                  <c:v>45962</c:v>
                </c:pt>
                <c:pt idx="59">
                  <c:v>45992</c:v>
                </c:pt>
                <c:pt idx="60">
                  <c:v>46023</c:v>
                </c:pt>
                <c:pt idx="61">
                  <c:v>46054</c:v>
                </c:pt>
                <c:pt idx="62">
                  <c:v>46082</c:v>
                </c:pt>
              </c:numCache>
            </c:numRef>
          </c:cat>
          <c:val>
            <c:numRef>
              <c:f>'Input CS Tiêu dùng'!$EJ$19:$KL$19</c:f>
              <c:numCache>
                <c:formatCode>0.00%</c:formatCode>
                <c:ptCount val="159"/>
                <c:pt idx="0">
                  <c:v>-9.7127491812595678E-3</c:v>
                </c:pt>
                <c:pt idx="1">
                  <c:v>7.0024957413077973E-3</c:v>
                </c:pt>
                <c:pt idx="2">
                  <c:v>1.1561670360030689E-2</c:v>
                </c:pt>
                <c:pt idx="3">
                  <c:v>2.7020135917351668E-2</c:v>
                </c:pt>
                <c:pt idx="4">
                  <c:v>2.8957681032316458E-2</c:v>
                </c:pt>
                <c:pt idx="5">
                  <c:v>2.4142990278577088E-2</c:v>
                </c:pt>
                <c:pt idx="6">
                  <c:v>2.6418766116965742E-2</c:v>
                </c:pt>
                <c:pt idx="7">
                  <c:v>2.8199306153697562E-2</c:v>
                </c:pt>
                <c:pt idx="8">
                  <c:v>2.0600092309396557E-2</c:v>
                </c:pt>
                <c:pt idx="9">
                  <c:v>1.7653089518020266E-2</c:v>
                </c:pt>
                <c:pt idx="10">
                  <c:v>2.1004502660506859E-2</c:v>
                </c:pt>
                <c:pt idx="11">
                  <c:v>1.8103747830905233E-2</c:v>
                </c:pt>
                <c:pt idx="12">
                  <c:v>1.9418317581578321E-2</c:v>
                </c:pt>
                <c:pt idx="13">
                  <c:v>1.4239792506967745E-2</c:v>
                </c:pt>
                <c:pt idx="14">
                  <c:v>2.4098224076842315E-2</c:v>
                </c:pt>
                <c:pt idx="15">
                  <c:v>2.6379764651902206E-2</c:v>
                </c:pt>
                <c:pt idx="16">
                  <c:v>2.862910527975842E-2</c:v>
                </c:pt>
                <c:pt idx="17">
                  <c:v>3.3742096478545133E-2</c:v>
                </c:pt>
                <c:pt idx="18">
                  <c:v>3.1408989435677201E-2</c:v>
                </c:pt>
                <c:pt idx="19">
                  <c:v>2.8908863403781453E-2</c:v>
                </c:pt>
                <c:pt idx="20">
                  <c:v>3.9403511154482658E-2</c:v>
                </c:pt>
                <c:pt idx="21">
                  <c:v>4.3031121259957957E-2</c:v>
                </c:pt>
                <c:pt idx="22">
                  <c:v>4.3720438873132962E-2</c:v>
                </c:pt>
                <c:pt idx="23">
                  <c:v>4.5488581081517765E-2</c:v>
                </c:pt>
                <c:pt idx="24">
                  <c:v>4.8866110035953314E-2</c:v>
                </c:pt>
                <c:pt idx="25">
                  <c:v>4.3118497058792338E-2</c:v>
                </c:pt>
                <c:pt idx="26">
                  <c:v>3.350995303350035E-2</c:v>
                </c:pt>
                <c:pt idx="27">
                  <c:v>2.807441222821172E-2</c:v>
                </c:pt>
                <c:pt idx="28">
                  <c:v>2.4280760814012758E-2</c:v>
                </c:pt>
                <c:pt idx="29">
                  <c:v>2.0028412826913478E-2</c:v>
                </c:pt>
                <c:pt idx="30">
                  <c:v>2.0632940036486191E-2</c:v>
                </c:pt>
                <c:pt idx="31">
                  <c:v>2.9575287682051199E-2</c:v>
                </c:pt>
                <c:pt idx="32">
                  <c:v>3.6566061082919488E-2</c:v>
                </c:pt>
                <c:pt idx="33">
                  <c:v>3.5913971298803915E-2</c:v>
                </c:pt>
                <c:pt idx="34">
                  <c:v>3.4482700501140995E-2</c:v>
                </c:pt>
                <c:pt idx="35">
                  <c:v>3.581010773178761E-2</c:v>
                </c:pt>
                <c:pt idx="36">
                  <c:v>3.3712019907165658E-2</c:v>
                </c:pt>
                <c:pt idx="37">
                  <c:v>3.9764090105626648E-2</c:v>
                </c:pt>
                <c:pt idx="38">
                  <c:v>3.969426818386812E-2</c:v>
                </c:pt>
                <c:pt idx="39">
                  <c:v>4.4030087744435065E-2</c:v>
                </c:pt>
                <c:pt idx="40">
                  <c:v>4.4441404750231284E-2</c:v>
                </c:pt>
                <c:pt idx="41">
                  <c:v>4.3377873957321643E-2</c:v>
                </c:pt>
                <c:pt idx="42">
                  <c:v>4.3590798042742601E-2</c:v>
                </c:pt>
                <c:pt idx="43">
                  <c:v>3.4500000000000003E-2</c:v>
                </c:pt>
                <c:pt idx="44">
                  <c:v>2.6333647401144446E-2</c:v>
                </c:pt>
                <c:pt idx="45">
                  <c:v>2.8907629043211501E-2</c:v>
                </c:pt>
                <c:pt idx="46">
                  <c:v>2.7665736914010308E-2</c:v>
                </c:pt>
                <c:pt idx="47">
                  <c:v>2.9422039191832727E-2</c:v>
                </c:pt>
                <c:pt idx="48">
                  <c:v>3.6292594111668741E-2</c:v>
                </c:pt>
                <c:pt idx="49">
                  <c:v>2.9131482297122036E-2</c:v>
                </c:pt>
                <c:pt idx="50">
                  <c:v>3.1261593446599394E-2</c:v>
                </c:pt>
                <c:pt idx="51">
                  <c:v>3.1234800231010329E-2</c:v>
                </c:pt>
                <c:pt idx="52">
                  <c:v>3.2425318072409511E-2</c:v>
                </c:pt>
                <c:pt idx="53">
                  <c:v>3.5665906579626538E-2</c:v>
                </c:pt>
                <c:pt idx="54">
                  <c:v>3.1891239024620877E-2</c:v>
                </c:pt>
                <c:pt idx="55">
                  <c:v>3.2357828929275412E-2</c:v>
                </c:pt>
                <c:pt idx="56">
                  <c:v>3.3827842005563769E-2</c:v>
                </c:pt>
                <c:pt idx="57">
                  <c:v>3.2455356441910332E-2</c:v>
                </c:pt>
                <c:pt idx="58">
                  <c:v>3.5808625842573605E-2</c:v>
                </c:pt>
                <c:pt idx="59">
                  <c:v>3.4835685482921486E-2</c:v>
                </c:pt>
                <c:pt idx="60">
                  <c:v>2.5319573399291695E-2</c:v>
                </c:pt>
                <c:pt idx="61">
                  <c:v>3.350465213546161E-2</c:v>
                </c:pt>
                <c:pt idx="62">
                  <c:v>4.6538480618819822E-2</c:v>
                </c:pt>
              </c:numCache>
            </c:numRef>
          </c:val>
          <c:smooth val="0"/>
          <c:extLst>
            <c:ext xmlns:c16="http://schemas.microsoft.com/office/drawing/2014/chart" uri="{C3380CC4-5D6E-409C-BE32-E72D297353CC}">
              <c16:uniqueId val="{0000000B-F678-4BCE-8024-78C86F15012D}"/>
            </c:ext>
          </c:extLst>
        </c:ser>
        <c:dLbls>
          <c:showLegendKey val="0"/>
          <c:showVal val="0"/>
          <c:showCatName val="0"/>
          <c:showSerName val="0"/>
          <c:showPercent val="0"/>
          <c:showBubbleSize val="0"/>
        </c:dLbls>
        <c:marker val="1"/>
        <c:smooth val="0"/>
        <c:axId val="62750080"/>
        <c:axId val="62776448"/>
      </c:lineChart>
      <c:dateAx>
        <c:axId val="62750080"/>
        <c:scaling>
          <c:orientation val="minMax"/>
          <c:min val="45292"/>
        </c:scaling>
        <c:delete val="0"/>
        <c:axPos val="b"/>
        <c:numFmt formatCode="[$-101042A]mm\ /\ yy;@" sourceLinked="0"/>
        <c:majorTickMark val="out"/>
        <c:minorTickMark val="none"/>
        <c:tickLblPos val="low"/>
        <c:spPr>
          <a:ln>
            <a:solidFill>
              <a:srgbClr val="A7A9AC"/>
            </a:solidFill>
          </a:ln>
        </c:spPr>
        <c:txPr>
          <a:bodyPr rot="-5400000" vert="horz"/>
          <a:lstStyle/>
          <a:p>
            <a:pPr>
              <a:defRPr/>
            </a:pPr>
            <a:endParaRPr lang="en-US"/>
          </a:p>
        </c:txPr>
        <c:crossAx val="62776448"/>
        <c:crosses val="autoZero"/>
        <c:auto val="0"/>
        <c:lblOffset val="100"/>
        <c:baseTimeUnit val="months"/>
        <c:majorUnit val="3"/>
        <c:majorTimeUnit val="months"/>
      </c:dateAx>
      <c:valAx>
        <c:axId val="62776448"/>
        <c:scaling>
          <c:orientation val="minMax"/>
          <c:max val="5.000000000000001E-2"/>
          <c:min val="-1.0000000000000002E-2"/>
        </c:scaling>
        <c:delete val="0"/>
        <c:axPos val="l"/>
        <c:numFmt formatCode="0.0%" sourceLinked="0"/>
        <c:majorTickMark val="out"/>
        <c:minorTickMark val="none"/>
        <c:tickLblPos val="nextTo"/>
        <c:spPr>
          <a:ln>
            <a:solidFill>
              <a:srgbClr val="A7A9AC"/>
            </a:solidFill>
          </a:ln>
        </c:spPr>
        <c:txPr>
          <a:bodyPr/>
          <a:lstStyle/>
          <a:p>
            <a:pPr>
              <a:defRPr b="1">
                <a:solidFill>
                  <a:srgbClr val="002395"/>
                </a:solidFill>
              </a:defRPr>
            </a:pPr>
            <a:endParaRPr lang="en-US"/>
          </a:p>
        </c:txPr>
        <c:crossAx val="62750080"/>
        <c:crosses val="autoZero"/>
        <c:crossBetween val="between"/>
        <c:majorUnit val="5.000000000000001E-3"/>
      </c:valAx>
    </c:plotArea>
    <c:legend>
      <c:legendPos val="r"/>
      <c:layout>
        <c:manualLayout>
          <c:xMode val="edge"/>
          <c:yMode val="edge"/>
          <c:x val="2.8113707044718945E-3"/>
          <c:y val="0.85818618104531952"/>
          <c:w val="0.9971886292955281"/>
          <c:h val="0.14058500279401218"/>
        </c:manualLayout>
      </c:layout>
      <c:overlay val="0"/>
      <c:txPr>
        <a:bodyPr/>
        <a:lstStyle/>
        <a:p>
          <a:pPr>
            <a:defRPr>
              <a:latin typeface="+mn-lt"/>
            </a:defRPr>
          </a:pPr>
          <a:endParaRPr lang="en-US"/>
        </a:p>
      </c:txPr>
    </c:legend>
    <c:plotVisOnly val="1"/>
    <c:dispBlanksAs val="gap"/>
    <c:showDLblsOverMax val="0"/>
  </c:chart>
  <c:spPr>
    <a:ln>
      <a:noFill/>
    </a:ln>
  </c:spPr>
  <c:txPr>
    <a:bodyPr/>
    <a:lstStyle/>
    <a:p>
      <a:pPr>
        <a:defRPr sz="800">
          <a:solidFill>
            <a:srgbClr val="002395"/>
          </a:solidFill>
          <a:latin typeface="+mj-lt"/>
          <a:cs typeface="Arial" pitchFamily="34" charset="0"/>
        </a:defRPr>
      </a:pPr>
      <a:endParaRPr lang="en-US"/>
    </a:p>
  </c:txPr>
  <c:externalData r:id="rId2">
    <c:autoUpdate val="0"/>
  </c:externalData>
  <c:userShapes r:id="rId3"/>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lgn="ctr" rtl="0">
              <a:defRPr sz="1200" b="1">
                <a:latin typeface="+mn-lt"/>
              </a:defRPr>
            </a:pPr>
            <a:r>
              <a:rPr lang="en-US" sz="1200" b="1" i="0" u="none" strike="noStrike" kern="1200" baseline="0">
                <a:solidFill>
                  <a:srgbClr val="002395"/>
                </a:solidFill>
                <a:latin typeface="Effra" panose="020B0603020203020204" pitchFamily="34" charset="0"/>
                <a:cs typeface="Arial" pitchFamily="34" charset="0"/>
              </a:rPr>
              <a:t>Chỉ số PMI hạ nhiệt khi chi phí đầu vào ghi nhận mức tăng mạnh nhất kể từ tháng 4/2022 cùng số lượng đơn hàng xuất khẩu mới giảm</a:t>
            </a:r>
          </a:p>
        </c:rich>
      </c:tx>
      <c:layout>
        <c:manualLayout>
          <c:xMode val="edge"/>
          <c:yMode val="edge"/>
          <c:x val="0.13148812584092676"/>
          <c:y val="0"/>
        </c:manualLayout>
      </c:layout>
      <c:overlay val="0"/>
    </c:title>
    <c:autoTitleDeleted val="0"/>
    <c:plotArea>
      <c:layout>
        <c:manualLayout>
          <c:layoutTarget val="inner"/>
          <c:xMode val="edge"/>
          <c:yMode val="edge"/>
          <c:x val="4.9351685542671886E-2"/>
          <c:y val="0.11059892844649302"/>
          <c:w val="0.90183400257238766"/>
          <c:h val="0.63883745822546856"/>
        </c:manualLayout>
      </c:layout>
      <c:lineChart>
        <c:grouping val="standard"/>
        <c:varyColors val="0"/>
        <c:ser>
          <c:idx val="0"/>
          <c:order val="0"/>
          <c:tx>
            <c:strRef>
              <c:f>PMI!$B$14</c:f>
              <c:strCache>
                <c:ptCount val="1"/>
                <c:pt idx="0">
                  <c:v>PMI Sản xuất</c:v>
                </c:pt>
              </c:strCache>
            </c:strRef>
          </c:tx>
          <c:spPr>
            <a:ln>
              <a:solidFill>
                <a:srgbClr val="CFDB00"/>
              </a:solidFill>
            </a:ln>
          </c:spPr>
          <c:marker>
            <c:symbol val="none"/>
          </c:marker>
          <c:cat>
            <c:numRef>
              <c:f>PMI!$A$75:$A$190</c:f>
              <c:numCache>
                <c:formatCode>[$-409]mmm\-yy;@</c:formatCode>
                <c:ptCount val="116"/>
                <c:pt idx="0">
                  <c:v>42736</c:v>
                </c:pt>
                <c:pt idx="1">
                  <c:v>42767</c:v>
                </c:pt>
                <c:pt idx="2">
                  <c:v>42795</c:v>
                </c:pt>
                <c:pt idx="3">
                  <c:v>42826</c:v>
                </c:pt>
                <c:pt idx="4">
                  <c:v>42856</c:v>
                </c:pt>
                <c:pt idx="5">
                  <c:v>42887</c:v>
                </c:pt>
                <c:pt idx="6">
                  <c:v>42917</c:v>
                </c:pt>
                <c:pt idx="7">
                  <c:v>42948</c:v>
                </c:pt>
                <c:pt idx="8">
                  <c:v>42979</c:v>
                </c:pt>
                <c:pt idx="9">
                  <c:v>43009</c:v>
                </c:pt>
                <c:pt idx="10">
                  <c:v>43040</c:v>
                </c:pt>
                <c:pt idx="11">
                  <c:v>43070</c:v>
                </c:pt>
                <c:pt idx="12">
                  <c:v>43101</c:v>
                </c:pt>
                <c:pt idx="13">
                  <c:v>43132</c:v>
                </c:pt>
                <c:pt idx="14">
                  <c:v>43160</c:v>
                </c:pt>
                <c:pt idx="15">
                  <c:v>43191</c:v>
                </c:pt>
                <c:pt idx="16">
                  <c:v>43221</c:v>
                </c:pt>
                <c:pt idx="17">
                  <c:v>43252</c:v>
                </c:pt>
                <c:pt idx="18">
                  <c:v>43282</c:v>
                </c:pt>
                <c:pt idx="19">
                  <c:v>43313</c:v>
                </c:pt>
                <c:pt idx="20">
                  <c:v>43344</c:v>
                </c:pt>
                <c:pt idx="21">
                  <c:v>43374</c:v>
                </c:pt>
                <c:pt idx="22">
                  <c:v>43405</c:v>
                </c:pt>
                <c:pt idx="23">
                  <c:v>43435</c:v>
                </c:pt>
                <c:pt idx="24">
                  <c:v>43466</c:v>
                </c:pt>
                <c:pt idx="25">
                  <c:v>43497</c:v>
                </c:pt>
                <c:pt idx="26">
                  <c:v>43525</c:v>
                </c:pt>
                <c:pt idx="27">
                  <c:v>43556</c:v>
                </c:pt>
                <c:pt idx="28">
                  <c:v>43586</c:v>
                </c:pt>
                <c:pt idx="29">
                  <c:v>43617</c:v>
                </c:pt>
                <c:pt idx="30">
                  <c:v>43647</c:v>
                </c:pt>
                <c:pt idx="31">
                  <c:v>43678</c:v>
                </c:pt>
                <c:pt idx="32">
                  <c:v>43709</c:v>
                </c:pt>
                <c:pt idx="33">
                  <c:v>43739</c:v>
                </c:pt>
                <c:pt idx="34">
                  <c:v>43770</c:v>
                </c:pt>
                <c:pt idx="35">
                  <c:v>43800</c:v>
                </c:pt>
                <c:pt idx="36">
                  <c:v>43831</c:v>
                </c:pt>
                <c:pt idx="37">
                  <c:v>43862</c:v>
                </c:pt>
                <c:pt idx="38">
                  <c:v>43891</c:v>
                </c:pt>
                <c:pt idx="39">
                  <c:v>43922</c:v>
                </c:pt>
                <c:pt idx="40">
                  <c:v>43952</c:v>
                </c:pt>
                <c:pt idx="41">
                  <c:v>43983</c:v>
                </c:pt>
                <c:pt idx="42">
                  <c:v>44013</c:v>
                </c:pt>
                <c:pt idx="43">
                  <c:v>44044</c:v>
                </c:pt>
                <c:pt idx="44">
                  <c:v>44075</c:v>
                </c:pt>
                <c:pt idx="45">
                  <c:v>44105</c:v>
                </c:pt>
                <c:pt idx="46">
                  <c:v>44136</c:v>
                </c:pt>
                <c:pt idx="47">
                  <c:v>44166</c:v>
                </c:pt>
                <c:pt idx="48">
                  <c:v>44197</c:v>
                </c:pt>
                <c:pt idx="49">
                  <c:v>44228</c:v>
                </c:pt>
                <c:pt idx="50">
                  <c:v>44256</c:v>
                </c:pt>
                <c:pt idx="51">
                  <c:v>44287</c:v>
                </c:pt>
                <c:pt idx="52">
                  <c:v>44317</c:v>
                </c:pt>
                <c:pt idx="53">
                  <c:v>44348</c:v>
                </c:pt>
                <c:pt idx="54">
                  <c:v>44378</c:v>
                </c:pt>
                <c:pt idx="55">
                  <c:v>44409</c:v>
                </c:pt>
                <c:pt idx="56">
                  <c:v>44440</c:v>
                </c:pt>
                <c:pt idx="57">
                  <c:v>44470</c:v>
                </c:pt>
                <c:pt idx="58">
                  <c:v>44501</c:v>
                </c:pt>
                <c:pt idx="59">
                  <c:v>44531</c:v>
                </c:pt>
                <c:pt idx="60">
                  <c:v>44562</c:v>
                </c:pt>
                <c:pt idx="61">
                  <c:v>44593</c:v>
                </c:pt>
                <c:pt idx="62">
                  <c:v>44621</c:v>
                </c:pt>
                <c:pt idx="63">
                  <c:v>44652</c:v>
                </c:pt>
                <c:pt idx="64">
                  <c:v>44682</c:v>
                </c:pt>
                <c:pt idx="65">
                  <c:v>44713</c:v>
                </c:pt>
                <c:pt idx="66">
                  <c:v>44743</c:v>
                </c:pt>
                <c:pt idx="67">
                  <c:v>44774</c:v>
                </c:pt>
                <c:pt idx="68">
                  <c:v>44805</c:v>
                </c:pt>
                <c:pt idx="69">
                  <c:v>44835</c:v>
                </c:pt>
                <c:pt idx="70">
                  <c:v>44866</c:v>
                </c:pt>
                <c:pt idx="71">
                  <c:v>44896</c:v>
                </c:pt>
                <c:pt idx="72">
                  <c:v>44927</c:v>
                </c:pt>
                <c:pt idx="73">
                  <c:v>44958</c:v>
                </c:pt>
                <c:pt idx="74">
                  <c:v>44986</c:v>
                </c:pt>
                <c:pt idx="75">
                  <c:v>45017</c:v>
                </c:pt>
                <c:pt idx="76">
                  <c:v>45047</c:v>
                </c:pt>
                <c:pt idx="77">
                  <c:v>45078</c:v>
                </c:pt>
                <c:pt idx="78">
                  <c:v>45108</c:v>
                </c:pt>
                <c:pt idx="79">
                  <c:v>45139</c:v>
                </c:pt>
                <c:pt idx="80">
                  <c:v>45170</c:v>
                </c:pt>
                <c:pt idx="81">
                  <c:v>45200</c:v>
                </c:pt>
                <c:pt idx="82">
                  <c:v>45231</c:v>
                </c:pt>
                <c:pt idx="83">
                  <c:v>45261</c:v>
                </c:pt>
                <c:pt idx="84">
                  <c:v>45292</c:v>
                </c:pt>
                <c:pt idx="85">
                  <c:v>45323</c:v>
                </c:pt>
                <c:pt idx="86">
                  <c:v>45352</c:v>
                </c:pt>
                <c:pt idx="87">
                  <c:v>45383</c:v>
                </c:pt>
                <c:pt idx="88">
                  <c:v>45413</c:v>
                </c:pt>
                <c:pt idx="89">
                  <c:v>45444</c:v>
                </c:pt>
                <c:pt idx="90">
                  <c:v>45474</c:v>
                </c:pt>
                <c:pt idx="91">
                  <c:v>45505</c:v>
                </c:pt>
                <c:pt idx="92">
                  <c:v>45536</c:v>
                </c:pt>
                <c:pt idx="93">
                  <c:v>45566</c:v>
                </c:pt>
                <c:pt idx="94">
                  <c:v>45597</c:v>
                </c:pt>
                <c:pt idx="95">
                  <c:v>45627</c:v>
                </c:pt>
                <c:pt idx="96">
                  <c:v>45658</c:v>
                </c:pt>
                <c:pt idx="97">
                  <c:v>45689</c:v>
                </c:pt>
                <c:pt idx="98">
                  <c:v>45717</c:v>
                </c:pt>
                <c:pt idx="99">
                  <c:v>45748</c:v>
                </c:pt>
                <c:pt idx="100">
                  <c:v>45778</c:v>
                </c:pt>
                <c:pt idx="101">
                  <c:v>45809</c:v>
                </c:pt>
                <c:pt idx="102">
                  <c:v>45839</c:v>
                </c:pt>
                <c:pt idx="103">
                  <c:v>45870</c:v>
                </c:pt>
                <c:pt idx="104">
                  <c:v>45901</c:v>
                </c:pt>
                <c:pt idx="105">
                  <c:v>45931</c:v>
                </c:pt>
                <c:pt idx="106">
                  <c:v>45962</c:v>
                </c:pt>
                <c:pt idx="107">
                  <c:v>45992</c:v>
                </c:pt>
                <c:pt idx="108">
                  <c:v>46023</c:v>
                </c:pt>
                <c:pt idx="109">
                  <c:v>46054</c:v>
                </c:pt>
                <c:pt idx="110">
                  <c:v>46082</c:v>
                </c:pt>
              </c:numCache>
            </c:numRef>
          </c:cat>
          <c:val>
            <c:numRef>
              <c:f>PMI!$B$75:$B$190</c:f>
              <c:numCache>
                <c:formatCode>_(* #,##0.0_);_(* \(#,##0.0\);_(* "-"??_);_(@_)</c:formatCode>
                <c:ptCount val="116"/>
                <c:pt idx="0">
                  <c:v>51.9</c:v>
                </c:pt>
                <c:pt idx="1">
                  <c:v>54.2</c:v>
                </c:pt>
                <c:pt idx="2">
                  <c:v>54.6</c:v>
                </c:pt>
                <c:pt idx="3">
                  <c:v>54.1</c:v>
                </c:pt>
                <c:pt idx="4">
                  <c:v>51.6</c:v>
                </c:pt>
                <c:pt idx="5">
                  <c:v>52.5</c:v>
                </c:pt>
                <c:pt idx="6">
                  <c:v>51.7</c:v>
                </c:pt>
                <c:pt idx="7">
                  <c:v>51.8</c:v>
                </c:pt>
                <c:pt idx="8">
                  <c:v>53.3</c:v>
                </c:pt>
                <c:pt idx="9">
                  <c:v>51.6</c:v>
                </c:pt>
                <c:pt idx="10">
                  <c:v>51.4</c:v>
                </c:pt>
                <c:pt idx="11">
                  <c:v>52.5</c:v>
                </c:pt>
                <c:pt idx="12">
                  <c:v>53.4</c:v>
                </c:pt>
                <c:pt idx="13">
                  <c:v>53.5</c:v>
                </c:pt>
                <c:pt idx="14">
                  <c:v>51.6</c:v>
                </c:pt>
                <c:pt idx="15">
                  <c:v>52.7</c:v>
                </c:pt>
                <c:pt idx="16">
                  <c:v>53.9</c:v>
                </c:pt>
                <c:pt idx="17">
                  <c:v>55.7</c:v>
                </c:pt>
                <c:pt idx="18">
                  <c:v>54.9</c:v>
                </c:pt>
                <c:pt idx="19">
                  <c:v>53.7</c:v>
                </c:pt>
                <c:pt idx="20">
                  <c:v>51.5</c:v>
                </c:pt>
                <c:pt idx="21">
                  <c:v>53.9</c:v>
                </c:pt>
                <c:pt idx="22">
                  <c:v>56.5</c:v>
                </c:pt>
                <c:pt idx="23">
                  <c:v>53.8</c:v>
                </c:pt>
                <c:pt idx="24">
                  <c:v>51.9</c:v>
                </c:pt>
                <c:pt idx="25">
                  <c:v>51.2</c:v>
                </c:pt>
                <c:pt idx="26">
                  <c:v>51.9</c:v>
                </c:pt>
                <c:pt idx="27">
                  <c:v>52.5</c:v>
                </c:pt>
                <c:pt idx="28">
                  <c:v>52</c:v>
                </c:pt>
                <c:pt idx="29">
                  <c:v>52.5</c:v>
                </c:pt>
                <c:pt idx="30">
                  <c:v>52.6</c:v>
                </c:pt>
                <c:pt idx="31">
                  <c:v>51.4</c:v>
                </c:pt>
                <c:pt idx="32">
                  <c:v>50.5</c:v>
                </c:pt>
                <c:pt idx="33">
                  <c:v>50</c:v>
                </c:pt>
                <c:pt idx="34">
                  <c:v>51</c:v>
                </c:pt>
                <c:pt idx="35">
                  <c:v>50.8</c:v>
                </c:pt>
                <c:pt idx="36">
                  <c:v>50.6</c:v>
                </c:pt>
                <c:pt idx="37">
                  <c:v>49</c:v>
                </c:pt>
                <c:pt idx="38">
                  <c:v>41.9</c:v>
                </c:pt>
                <c:pt idx="39">
                  <c:v>32.700000000000003</c:v>
                </c:pt>
                <c:pt idx="40">
                  <c:v>42.7</c:v>
                </c:pt>
                <c:pt idx="41">
                  <c:v>51.1</c:v>
                </c:pt>
                <c:pt idx="42">
                  <c:v>47.6</c:v>
                </c:pt>
                <c:pt idx="43">
                  <c:v>45.7</c:v>
                </c:pt>
                <c:pt idx="44">
                  <c:v>52.2</c:v>
                </c:pt>
                <c:pt idx="45">
                  <c:v>51.8</c:v>
                </c:pt>
                <c:pt idx="46">
                  <c:v>49.9</c:v>
                </c:pt>
                <c:pt idx="47">
                  <c:v>51.7</c:v>
                </c:pt>
                <c:pt idx="48">
                  <c:v>51.3</c:v>
                </c:pt>
                <c:pt idx="49">
                  <c:v>51.6</c:v>
                </c:pt>
                <c:pt idx="50">
                  <c:v>53.6</c:v>
                </c:pt>
                <c:pt idx="51">
                  <c:v>54.7</c:v>
                </c:pt>
                <c:pt idx="52">
                  <c:v>53.1</c:v>
                </c:pt>
                <c:pt idx="53">
                  <c:v>44.1</c:v>
                </c:pt>
                <c:pt idx="54">
                  <c:v>45.1</c:v>
                </c:pt>
                <c:pt idx="55">
                  <c:v>40.200000000000003</c:v>
                </c:pt>
                <c:pt idx="56">
                  <c:v>40.200000000000003</c:v>
                </c:pt>
                <c:pt idx="57">
                  <c:v>52.1</c:v>
                </c:pt>
                <c:pt idx="58">
                  <c:v>52.2</c:v>
                </c:pt>
                <c:pt idx="59">
                  <c:v>52.5</c:v>
                </c:pt>
                <c:pt idx="60">
                  <c:v>53.7</c:v>
                </c:pt>
                <c:pt idx="61">
                  <c:v>54.3</c:v>
                </c:pt>
                <c:pt idx="62">
                  <c:v>51.7</c:v>
                </c:pt>
                <c:pt idx="63">
                  <c:v>51.7</c:v>
                </c:pt>
                <c:pt idx="64">
                  <c:v>54.7</c:v>
                </c:pt>
                <c:pt idx="65">
                  <c:v>54</c:v>
                </c:pt>
                <c:pt idx="66">
                  <c:v>51.2</c:v>
                </c:pt>
                <c:pt idx="67">
                  <c:v>52.7</c:v>
                </c:pt>
                <c:pt idx="68">
                  <c:v>52.5</c:v>
                </c:pt>
                <c:pt idx="69">
                  <c:v>50.6</c:v>
                </c:pt>
                <c:pt idx="70">
                  <c:v>47.4</c:v>
                </c:pt>
                <c:pt idx="71">
                  <c:v>46.4</c:v>
                </c:pt>
                <c:pt idx="72">
                  <c:v>47.4</c:v>
                </c:pt>
                <c:pt idx="73">
                  <c:v>51.2</c:v>
                </c:pt>
                <c:pt idx="74">
                  <c:v>47.7</c:v>
                </c:pt>
                <c:pt idx="75">
                  <c:v>46.7</c:v>
                </c:pt>
                <c:pt idx="76">
                  <c:v>45.3</c:v>
                </c:pt>
                <c:pt idx="77">
                  <c:v>46.2</c:v>
                </c:pt>
                <c:pt idx="78">
                  <c:v>48.7</c:v>
                </c:pt>
                <c:pt idx="79">
                  <c:v>50.5</c:v>
                </c:pt>
                <c:pt idx="80">
                  <c:v>49.7</c:v>
                </c:pt>
                <c:pt idx="81">
                  <c:v>49.6</c:v>
                </c:pt>
                <c:pt idx="82">
                  <c:v>47.3</c:v>
                </c:pt>
                <c:pt idx="83">
                  <c:v>48.9</c:v>
                </c:pt>
                <c:pt idx="84">
                  <c:v>50.3</c:v>
                </c:pt>
                <c:pt idx="85">
                  <c:v>50.4</c:v>
                </c:pt>
                <c:pt idx="86">
                  <c:v>49.9</c:v>
                </c:pt>
                <c:pt idx="87">
                  <c:v>50.3</c:v>
                </c:pt>
                <c:pt idx="88">
                  <c:v>50.3</c:v>
                </c:pt>
                <c:pt idx="89">
                  <c:v>54.7</c:v>
                </c:pt>
                <c:pt idx="90">
                  <c:v>54.7</c:v>
                </c:pt>
                <c:pt idx="91">
                  <c:v>52.4</c:v>
                </c:pt>
                <c:pt idx="92">
                  <c:v>47.3</c:v>
                </c:pt>
                <c:pt idx="93">
                  <c:v>51.2</c:v>
                </c:pt>
                <c:pt idx="94">
                  <c:v>50.8</c:v>
                </c:pt>
                <c:pt idx="95">
                  <c:v>49.8</c:v>
                </c:pt>
                <c:pt idx="96">
                  <c:v>48.9</c:v>
                </c:pt>
                <c:pt idx="97">
                  <c:v>49.2</c:v>
                </c:pt>
                <c:pt idx="98">
                  <c:v>50.5</c:v>
                </c:pt>
                <c:pt idx="99">
                  <c:v>45.6</c:v>
                </c:pt>
                <c:pt idx="100">
                  <c:v>49.8</c:v>
                </c:pt>
                <c:pt idx="101">
                  <c:v>48.9</c:v>
                </c:pt>
                <c:pt idx="102">
                  <c:v>52.4</c:v>
                </c:pt>
                <c:pt idx="103">
                  <c:v>50.4</c:v>
                </c:pt>
                <c:pt idx="104">
                  <c:v>50.4</c:v>
                </c:pt>
                <c:pt idx="105">
                  <c:v>54.5</c:v>
                </c:pt>
                <c:pt idx="106">
                  <c:v>53.8</c:v>
                </c:pt>
                <c:pt idx="107">
                  <c:v>53</c:v>
                </c:pt>
                <c:pt idx="108">
                  <c:v>52.5</c:v>
                </c:pt>
                <c:pt idx="109">
                  <c:v>54.3</c:v>
                </c:pt>
                <c:pt idx="110">
                  <c:v>51.2</c:v>
                </c:pt>
              </c:numCache>
            </c:numRef>
          </c:val>
          <c:smooth val="0"/>
          <c:extLst>
            <c:ext xmlns:c16="http://schemas.microsoft.com/office/drawing/2014/chart" uri="{C3380CC4-5D6E-409C-BE32-E72D297353CC}">
              <c16:uniqueId val="{00000001-8C16-4B24-9F61-DDB5DB7D64AA}"/>
            </c:ext>
          </c:extLst>
        </c:ser>
        <c:ser>
          <c:idx val="1"/>
          <c:order val="1"/>
          <c:tx>
            <c:strRef>
              <c:f>PMI!$C$14</c:f>
              <c:strCache>
                <c:ptCount val="1"/>
              </c:strCache>
            </c:strRef>
          </c:tx>
          <c:spPr>
            <a:ln w="22225">
              <a:solidFill>
                <a:srgbClr val="009FDA"/>
              </a:solidFill>
            </a:ln>
          </c:spPr>
          <c:marker>
            <c:symbol val="none"/>
          </c:marker>
          <c:cat>
            <c:numRef>
              <c:f>PMI!$A$75:$A$190</c:f>
              <c:numCache>
                <c:formatCode>[$-409]mmm\-yy;@</c:formatCode>
                <c:ptCount val="116"/>
                <c:pt idx="0">
                  <c:v>42736</c:v>
                </c:pt>
                <c:pt idx="1">
                  <c:v>42767</c:v>
                </c:pt>
                <c:pt idx="2">
                  <c:v>42795</c:v>
                </c:pt>
                <c:pt idx="3">
                  <c:v>42826</c:v>
                </c:pt>
                <c:pt idx="4">
                  <c:v>42856</c:v>
                </c:pt>
                <c:pt idx="5">
                  <c:v>42887</c:v>
                </c:pt>
                <c:pt idx="6">
                  <c:v>42917</c:v>
                </c:pt>
                <c:pt idx="7">
                  <c:v>42948</c:v>
                </c:pt>
                <c:pt idx="8">
                  <c:v>42979</c:v>
                </c:pt>
                <c:pt idx="9">
                  <c:v>43009</c:v>
                </c:pt>
                <c:pt idx="10">
                  <c:v>43040</c:v>
                </c:pt>
                <c:pt idx="11">
                  <c:v>43070</c:v>
                </c:pt>
                <c:pt idx="12">
                  <c:v>43101</c:v>
                </c:pt>
                <c:pt idx="13">
                  <c:v>43132</c:v>
                </c:pt>
                <c:pt idx="14">
                  <c:v>43160</c:v>
                </c:pt>
                <c:pt idx="15">
                  <c:v>43191</c:v>
                </c:pt>
                <c:pt idx="16">
                  <c:v>43221</c:v>
                </c:pt>
                <c:pt idx="17">
                  <c:v>43252</c:v>
                </c:pt>
                <c:pt idx="18">
                  <c:v>43282</c:v>
                </c:pt>
                <c:pt idx="19">
                  <c:v>43313</c:v>
                </c:pt>
                <c:pt idx="20">
                  <c:v>43344</c:v>
                </c:pt>
                <c:pt idx="21">
                  <c:v>43374</c:v>
                </c:pt>
                <c:pt idx="22">
                  <c:v>43405</c:v>
                </c:pt>
                <c:pt idx="23">
                  <c:v>43435</c:v>
                </c:pt>
                <c:pt idx="24">
                  <c:v>43466</c:v>
                </c:pt>
                <c:pt idx="25">
                  <c:v>43497</c:v>
                </c:pt>
                <c:pt idx="26">
                  <c:v>43525</c:v>
                </c:pt>
                <c:pt idx="27">
                  <c:v>43556</c:v>
                </c:pt>
                <c:pt idx="28">
                  <c:v>43586</c:v>
                </c:pt>
                <c:pt idx="29">
                  <c:v>43617</c:v>
                </c:pt>
                <c:pt idx="30">
                  <c:v>43647</c:v>
                </c:pt>
                <c:pt idx="31">
                  <c:v>43678</c:v>
                </c:pt>
                <c:pt idx="32">
                  <c:v>43709</c:v>
                </c:pt>
                <c:pt idx="33">
                  <c:v>43739</c:v>
                </c:pt>
                <c:pt idx="34">
                  <c:v>43770</c:v>
                </c:pt>
                <c:pt idx="35">
                  <c:v>43800</c:v>
                </c:pt>
                <c:pt idx="36">
                  <c:v>43831</c:v>
                </c:pt>
                <c:pt idx="37">
                  <c:v>43862</c:v>
                </c:pt>
                <c:pt idx="38">
                  <c:v>43891</c:v>
                </c:pt>
                <c:pt idx="39">
                  <c:v>43922</c:v>
                </c:pt>
                <c:pt idx="40">
                  <c:v>43952</c:v>
                </c:pt>
                <c:pt idx="41">
                  <c:v>43983</c:v>
                </c:pt>
                <c:pt idx="42">
                  <c:v>44013</c:v>
                </c:pt>
                <c:pt idx="43">
                  <c:v>44044</c:v>
                </c:pt>
                <c:pt idx="44">
                  <c:v>44075</c:v>
                </c:pt>
                <c:pt idx="45">
                  <c:v>44105</c:v>
                </c:pt>
                <c:pt idx="46">
                  <c:v>44136</c:v>
                </c:pt>
                <c:pt idx="47">
                  <c:v>44166</c:v>
                </c:pt>
                <c:pt idx="48">
                  <c:v>44197</c:v>
                </c:pt>
                <c:pt idx="49">
                  <c:v>44228</c:v>
                </c:pt>
                <c:pt idx="50">
                  <c:v>44256</c:v>
                </c:pt>
                <c:pt idx="51">
                  <c:v>44287</c:v>
                </c:pt>
                <c:pt idx="52">
                  <c:v>44317</c:v>
                </c:pt>
                <c:pt idx="53">
                  <c:v>44348</c:v>
                </c:pt>
                <c:pt idx="54">
                  <c:v>44378</c:v>
                </c:pt>
                <c:pt idx="55">
                  <c:v>44409</c:v>
                </c:pt>
                <c:pt idx="56">
                  <c:v>44440</c:v>
                </c:pt>
                <c:pt idx="57">
                  <c:v>44470</c:v>
                </c:pt>
                <c:pt idx="58">
                  <c:v>44501</c:v>
                </c:pt>
                <c:pt idx="59">
                  <c:v>44531</c:v>
                </c:pt>
                <c:pt idx="60">
                  <c:v>44562</c:v>
                </c:pt>
                <c:pt idx="61">
                  <c:v>44593</c:v>
                </c:pt>
                <c:pt idx="62">
                  <c:v>44621</c:v>
                </c:pt>
                <c:pt idx="63">
                  <c:v>44652</c:v>
                </c:pt>
                <c:pt idx="64">
                  <c:v>44682</c:v>
                </c:pt>
                <c:pt idx="65">
                  <c:v>44713</c:v>
                </c:pt>
                <c:pt idx="66">
                  <c:v>44743</c:v>
                </c:pt>
                <c:pt idx="67">
                  <c:v>44774</c:v>
                </c:pt>
                <c:pt idx="68">
                  <c:v>44805</c:v>
                </c:pt>
                <c:pt idx="69">
                  <c:v>44835</c:v>
                </c:pt>
                <c:pt idx="70">
                  <c:v>44866</c:v>
                </c:pt>
                <c:pt idx="71">
                  <c:v>44896</c:v>
                </c:pt>
                <c:pt idx="72">
                  <c:v>44927</c:v>
                </c:pt>
                <c:pt idx="73">
                  <c:v>44958</c:v>
                </c:pt>
                <c:pt idx="74">
                  <c:v>44986</c:v>
                </c:pt>
                <c:pt idx="75">
                  <c:v>45017</c:v>
                </c:pt>
                <c:pt idx="76">
                  <c:v>45047</c:v>
                </c:pt>
                <c:pt idx="77">
                  <c:v>45078</c:v>
                </c:pt>
                <c:pt idx="78">
                  <c:v>45108</c:v>
                </c:pt>
                <c:pt idx="79">
                  <c:v>45139</c:v>
                </c:pt>
                <c:pt idx="80">
                  <c:v>45170</c:v>
                </c:pt>
                <c:pt idx="81">
                  <c:v>45200</c:v>
                </c:pt>
                <c:pt idx="82">
                  <c:v>45231</c:v>
                </c:pt>
                <c:pt idx="83">
                  <c:v>45261</c:v>
                </c:pt>
                <c:pt idx="84">
                  <c:v>45292</c:v>
                </c:pt>
                <c:pt idx="85">
                  <c:v>45323</c:v>
                </c:pt>
                <c:pt idx="86">
                  <c:v>45352</c:v>
                </c:pt>
                <c:pt idx="87">
                  <c:v>45383</c:v>
                </c:pt>
                <c:pt idx="88">
                  <c:v>45413</c:v>
                </c:pt>
                <c:pt idx="89">
                  <c:v>45444</c:v>
                </c:pt>
                <c:pt idx="90">
                  <c:v>45474</c:v>
                </c:pt>
                <c:pt idx="91">
                  <c:v>45505</c:v>
                </c:pt>
                <c:pt idx="92">
                  <c:v>45536</c:v>
                </c:pt>
                <c:pt idx="93">
                  <c:v>45566</c:v>
                </c:pt>
                <c:pt idx="94">
                  <c:v>45597</c:v>
                </c:pt>
                <c:pt idx="95">
                  <c:v>45627</c:v>
                </c:pt>
                <c:pt idx="96">
                  <c:v>45658</c:v>
                </c:pt>
                <c:pt idx="97">
                  <c:v>45689</c:v>
                </c:pt>
                <c:pt idx="98">
                  <c:v>45717</c:v>
                </c:pt>
                <c:pt idx="99">
                  <c:v>45748</c:v>
                </c:pt>
                <c:pt idx="100">
                  <c:v>45778</c:v>
                </c:pt>
                <c:pt idx="101">
                  <c:v>45809</c:v>
                </c:pt>
                <c:pt idx="102">
                  <c:v>45839</c:v>
                </c:pt>
                <c:pt idx="103">
                  <c:v>45870</c:v>
                </c:pt>
                <c:pt idx="104">
                  <c:v>45901</c:v>
                </c:pt>
                <c:pt idx="105">
                  <c:v>45931</c:v>
                </c:pt>
                <c:pt idx="106">
                  <c:v>45962</c:v>
                </c:pt>
                <c:pt idx="107">
                  <c:v>45992</c:v>
                </c:pt>
                <c:pt idx="108">
                  <c:v>46023</c:v>
                </c:pt>
                <c:pt idx="109">
                  <c:v>46054</c:v>
                </c:pt>
                <c:pt idx="110">
                  <c:v>46082</c:v>
                </c:pt>
              </c:numCache>
            </c:numRef>
          </c:cat>
          <c:val>
            <c:numRef>
              <c:f>PMI!$C$75:$C$190</c:f>
              <c:numCache>
                <c:formatCode>General</c:formatCode>
                <c:ptCount val="116"/>
                <c:pt idx="0">
                  <c:v>50</c:v>
                </c:pt>
                <c:pt idx="1">
                  <c:v>50</c:v>
                </c:pt>
                <c:pt idx="2">
                  <c:v>50</c:v>
                </c:pt>
                <c:pt idx="3">
                  <c:v>50</c:v>
                </c:pt>
                <c:pt idx="4">
                  <c:v>50</c:v>
                </c:pt>
                <c:pt idx="5">
                  <c:v>50</c:v>
                </c:pt>
                <c:pt idx="6">
                  <c:v>50</c:v>
                </c:pt>
                <c:pt idx="7">
                  <c:v>50</c:v>
                </c:pt>
                <c:pt idx="8">
                  <c:v>50</c:v>
                </c:pt>
                <c:pt idx="9">
                  <c:v>50</c:v>
                </c:pt>
                <c:pt idx="10">
                  <c:v>50</c:v>
                </c:pt>
                <c:pt idx="11">
                  <c:v>50</c:v>
                </c:pt>
                <c:pt idx="12">
                  <c:v>50</c:v>
                </c:pt>
                <c:pt idx="13">
                  <c:v>50</c:v>
                </c:pt>
                <c:pt idx="14">
                  <c:v>50</c:v>
                </c:pt>
                <c:pt idx="15">
                  <c:v>50</c:v>
                </c:pt>
                <c:pt idx="16">
                  <c:v>50</c:v>
                </c:pt>
                <c:pt idx="17">
                  <c:v>50</c:v>
                </c:pt>
                <c:pt idx="18">
                  <c:v>50</c:v>
                </c:pt>
                <c:pt idx="19">
                  <c:v>50</c:v>
                </c:pt>
                <c:pt idx="20">
                  <c:v>50</c:v>
                </c:pt>
                <c:pt idx="21">
                  <c:v>50</c:v>
                </c:pt>
                <c:pt idx="22">
                  <c:v>50</c:v>
                </c:pt>
                <c:pt idx="23">
                  <c:v>50</c:v>
                </c:pt>
                <c:pt idx="24">
                  <c:v>50</c:v>
                </c:pt>
                <c:pt idx="25">
                  <c:v>50</c:v>
                </c:pt>
                <c:pt idx="26">
                  <c:v>50</c:v>
                </c:pt>
                <c:pt idx="27">
                  <c:v>50</c:v>
                </c:pt>
                <c:pt idx="28">
                  <c:v>50</c:v>
                </c:pt>
                <c:pt idx="29">
                  <c:v>50</c:v>
                </c:pt>
                <c:pt idx="30">
                  <c:v>50</c:v>
                </c:pt>
                <c:pt idx="31">
                  <c:v>50</c:v>
                </c:pt>
                <c:pt idx="32">
                  <c:v>50</c:v>
                </c:pt>
                <c:pt idx="33">
                  <c:v>50</c:v>
                </c:pt>
                <c:pt idx="34">
                  <c:v>50</c:v>
                </c:pt>
                <c:pt idx="35">
                  <c:v>50</c:v>
                </c:pt>
                <c:pt idx="36">
                  <c:v>50</c:v>
                </c:pt>
                <c:pt idx="37">
                  <c:v>50</c:v>
                </c:pt>
                <c:pt idx="38">
                  <c:v>50</c:v>
                </c:pt>
                <c:pt idx="39">
                  <c:v>50</c:v>
                </c:pt>
                <c:pt idx="40">
                  <c:v>50</c:v>
                </c:pt>
                <c:pt idx="41">
                  <c:v>50</c:v>
                </c:pt>
                <c:pt idx="42">
                  <c:v>50</c:v>
                </c:pt>
                <c:pt idx="43">
                  <c:v>50</c:v>
                </c:pt>
                <c:pt idx="44">
                  <c:v>50</c:v>
                </c:pt>
                <c:pt idx="45">
                  <c:v>50</c:v>
                </c:pt>
                <c:pt idx="46">
                  <c:v>50</c:v>
                </c:pt>
                <c:pt idx="47">
                  <c:v>50</c:v>
                </c:pt>
                <c:pt idx="48">
                  <c:v>50</c:v>
                </c:pt>
                <c:pt idx="49">
                  <c:v>50</c:v>
                </c:pt>
                <c:pt idx="50">
                  <c:v>50</c:v>
                </c:pt>
                <c:pt idx="51">
                  <c:v>50</c:v>
                </c:pt>
                <c:pt idx="52">
                  <c:v>50</c:v>
                </c:pt>
                <c:pt idx="53">
                  <c:v>50</c:v>
                </c:pt>
                <c:pt idx="54">
                  <c:v>50</c:v>
                </c:pt>
                <c:pt idx="55">
                  <c:v>50</c:v>
                </c:pt>
                <c:pt idx="56">
                  <c:v>50</c:v>
                </c:pt>
                <c:pt idx="57">
                  <c:v>50</c:v>
                </c:pt>
                <c:pt idx="58">
                  <c:v>50</c:v>
                </c:pt>
                <c:pt idx="59">
                  <c:v>50</c:v>
                </c:pt>
                <c:pt idx="60">
                  <c:v>50</c:v>
                </c:pt>
                <c:pt idx="61">
                  <c:v>50</c:v>
                </c:pt>
                <c:pt idx="62">
                  <c:v>50</c:v>
                </c:pt>
                <c:pt idx="63">
                  <c:v>50</c:v>
                </c:pt>
                <c:pt idx="64">
                  <c:v>50</c:v>
                </c:pt>
                <c:pt idx="65">
                  <c:v>50</c:v>
                </c:pt>
                <c:pt idx="66">
                  <c:v>50</c:v>
                </c:pt>
                <c:pt idx="67">
                  <c:v>50</c:v>
                </c:pt>
                <c:pt idx="68">
                  <c:v>50</c:v>
                </c:pt>
                <c:pt idx="69">
                  <c:v>50</c:v>
                </c:pt>
                <c:pt idx="70">
                  <c:v>50</c:v>
                </c:pt>
                <c:pt idx="71">
                  <c:v>50</c:v>
                </c:pt>
                <c:pt idx="72">
                  <c:v>50</c:v>
                </c:pt>
                <c:pt idx="73">
                  <c:v>50</c:v>
                </c:pt>
                <c:pt idx="74">
                  <c:v>50</c:v>
                </c:pt>
                <c:pt idx="75">
                  <c:v>50</c:v>
                </c:pt>
                <c:pt idx="76">
                  <c:v>50</c:v>
                </c:pt>
                <c:pt idx="77">
                  <c:v>50</c:v>
                </c:pt>
                <c:pt idx="78">
                  <c:v>50</c:v>
                </c:pt>
                <c:pt idx="79">
                  <c:v>50</c:v>
                </c:pt>
                <c:pt idx="80">
                  <c:v>50</c:v>
                </c:pt>
                <c:pt idx="81">
                  <c:v>50</c:v>
                </c:pt>
                <c:pt idx="82">
                  <c:v>50</c:v>
                </c:pt>
                <c:pt idx="83">
                  <c:v>50</c:v>
                </c:pt>
                <c:pt idx="84">
                  <c:v>50</c:v>
                </c:pt>
                <c:pt idx="85">
                  <c:v>50</c:v>
                </c:pt>
                <c:pt idx="86">
                  <c:v>50</c:v>
                </c:pt>
                <c:pt idx="87">
                  <c:v>50</c:v>
                </c:pt>
                <c:pt idx="88">
                  <c:v>50</c:v>
                </c:pt>
                <c:pt idx="89">
                  <c:v>50</c:v>
                </c:pt>
                <c:pt idx="90">
                  <c:v>50</c:v>
                </c:pt>
                <c:pt idx="91">
                  <c:v>50</c:v>
                </c:pt>
                <c:pt idx="92">
                  <c:v>50</c:v>
                </c:pt>
                <c:pt idx="93">
                  <c:v>50</c:v>
                </c:pt>
                <c:pt idx="94">
                  <c:v>50</c:v>
                </c:pt>
                <c:pt idx="95">
                  <c:v>50</c:v>
                </c:pt>
                <c:pt idx="96">
                  <c:v>50</c:v>
                </c:pt>
                <c:pt idx="97">
                  <c:v>50</c:v>
                </c:pt>
                <c:pt idx="98">
                  <c:v>50</c:v>
                </c:pt>
                <c:pt idx="99">
                  <c:v>50</c:v>
                </c:pt>
                <c:pt idx="100">
                  <c:v>50</c:v>
                </c:pt>
                <c:pt idx="101">
                  <c:v>50</c:v>
                </c:pt>
                <c:pt idx="102">
                  <c:v>50</c:v>
                </c:pt>
                <c:pt idx="103">
                  <c:v>50</c:v>
                </c:pt>
                <c:pt idx="104">
                  <c:v>50</c:v>
                </c:pt>
                <c:pt idx="105">
                  <c:v>50</c:v>
                </c:pt>
                <c:pt idx="106">
                  <c:v>50</c:v>
                </c:pt>
                <c:pt idx="107">
                  <c:v>50</c:v>
                </c:pt>
                <c:pt idx="108">
                  <c:v>50</c:v>
                </c:pt>
                <c:pt idx="109">
                  <c:v>50</c:v>
                </c:pt>
                <c:pt idx="110">
                  <c:v>50</c:v>
                </c:pt>
              </c:numCache>
            </c:numRef>
          </c:val>
          <c:smooth val="0"/>
          <c:extLst>
            <c:ext xmlns:c16="http://schemas.microsoft.com/office/drawing/2014/chart" uri="{C3380CC4-5D6E-409C-BE32-E72D297353CC}">
              <c16:uniqueId val="{00000002-8C16-4B24-9F61-DDB5DB7D64AA}"/>
            </c:ext>
          </c:extLst>
        </c:ser>
        <c:dLbls>
          <c:showLegendKey val="0"/>
          <c:showVal val="0"/>
          <c:showCatName val="0"/>
          <c:showSerName val="0"/>
          <c:showPercent val="0"/>
          <c:showBubbleSize val="0"/>
        </c:dLbls>
        <c:smooth val="0"/>
        <c:axId val="-626244448"/>
        <c:axId val="-626253696"/>
      </c:lineChart>
      <c:dateAx>
        <c:axId val="-626244448"/>
        <c:scaling>
          <c:orientation val="minMax"/>
          <c:min val="44197"/>
        </c:scaling>
        <c:delete val="0"/>
        <c:axPos val="b"/>
        <c:numFmt formatCode="[$-101042A]mm\ /\ yy;@" sourceLinked="0"/>
        <c:majorTickMark val="out"/>
        <c:minorTickMark val="none"/>
        <c:tickLblPos val="nextTo"/>
        <c:spPr>
          <a:ln>
            <a:solidFill>
              <a:srgbClr val="A7A9AC"/>
            </a:solidFill>
          </a:ln>
        </c:spPr>
        <c:txPr>
          <a:bodyPr rot="-5400000" vert="horz"/>
          <a:lstStyle/>
          <a:p>
            <a:pPr>
              <a:defRPr/>
            </a:pPr>
            <a:endParaRPr lang="en-US"/>
          </a:p>
        </c:txPr>
        <c:crossAx val="-626253696"/>
        <c:crosses val="autoZero"/>
        <c:auto val="1"/>
        <c:lblOffset val="100"/>
        <c:baseTimeUnit val="months"/>
        <c:majorUnit val="3"/>
        <c:majorTimeUnit val="months"/>
      </c:dateAx>
      <c:valAx>
        <c:axId val="-626253696"/>
        <c:scaling>
          <c:orientation val="minMax"/>
          <c:max val="60"/>
          <c:min val="40"/>
        </c:scaling>
        <c:delete val="0"/>
        <c:axPos val="l"/>
        <c:numFmt formatCode="General" sourceLinked="0"/>
        <c:majorTickMark val="out"/>
        <c:minorTickMark val="none"/>
        <c:tickLblPos val="nextTo"/>
        <c:spPr>
          <a:ln>
            <a:solidFill>
              <a:srgbClr val="A7A9AC"/>
            </a:solidFill>
          </a:ln>
        </c:spPr>
        <c:crossAx val="-626244448"/>
        <c:crosses val="autoZero"/>
        <c:crossBetween val="between"/>
        <c:majorUnit val="5"/>
      </c:valAx>
    </c:plotArea>
    <c:legend>
      <c:legendPos val="r"/>
      <c:legendEntry>
        <c:idx val="1"/>
        <c:delete val="1"/>
      </c:legendEntry>
      <c:layout>
        <c:manualLayout>
          <c:xMode val="edge"/>
          <c:yMode val="edge"/>
          <c:x val="3.8397364549263263E-2"/>
          <c:y val="0.91113437493827409"/>
          <c:w val="0.16061991341872955"/>
          <c:h val="7.9245445783346233E-2"/>
        </c:manualLayout>
      </c:layout>
      <c:overlay val="0"/>
    </c:legend>
    <c:plotVisOnly val="1"/>
    <c:dispBlanksAs val="gap"/>
    <c:showDLblsOverMax val="0"/>
  </c:chart>
  <c:spPr>
    <a:ln>
      <a:noFill/>
    </a:ln>
  </c:spPr>
  <c:txPr>
    <a:bodyPr/>
    <a:lstStyle/>
    <a:p>
      <a:pPr algn="ctr">
        <a:defRPr lang="en-US" sz="800" b="0" i="0" u="none" strike="noStrike" kern="1200" baseline="0">
          <a:solidFill>
            <a:srgbClr val="002395"/>
          </a:solidFill>
          <a:latin typeface="Effra" panose="020B0603020203020204"/>
          <a:ea typeface="+mn-ea"/>
          <a:cs typeface="Arial" pitchFamily="34" charset="0"/>
        </a:defRPr>
      </a:pPr>
      <a:endParaRPr lang="en-US"/>
    </a:p>
  </c:txPr>
  <c:externalData r:id="rId2">
    <c:autoUpdate val="0"/>
  </c:externalData>
  <c:userShapes r:id="rId3"/>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200" b="1"/>
            </a:pPr>
            <a:r>
              <a:rPr lang="en-US" sz="1200" b="1"/>
              <a:t>IIP</a:t>
            </a:r>
            <a:r>
              <a:rPr lang="en-US" sz="1200" b="1" baseline="0"/>
              <a:t> tăng 9% YoY trong Q1 trong đó số lao động công nghiệp tăng 2,4% YoY trong tháng 3 – FDI dẫn đầu với mức tăng 3,4% YoY</a:t>
            </a:r>
            <a:endParaRPr lang="en-US" sz="1200" b="1" dirty="0"/>
          </a:p>
        </c:rich>
      </c:tx>
      <c:layout>
        <c:manualLayout>
          <c:xMode val="edge"/>
          <c:yMode val="edge"/>
          <c:x val="0.1342305126699371"/>
          <c:y val="0"/>
        </c:manualLayout>
      </c:layout>
      <c:overlay val="0"/>
    </c:title>
    <c:autoTitleDeleted val="0"/>
    <c:plotArea>
      <c:layout>
        <c:manualLayout>
          <c:layoutTarget val="inner"/>
          <c:xMode val="edge"/>
          <c:yMode val="edge"/>
          <c:x val="7.0091655316982096E-2"/>
          <c:y val="0.10684005408414855"/>
          <c:w val="0.90239117560620974"/>
          <c:h val="0.64183329356557706"/>
        </c:manualLayout>
      </c:layout>
      <c:lineChart>
        <c:grouping val="standard"/>
        <c:varyColors val="0"/>
        <c:ser>
          <c:idx val="0"/>
          <c:order val="0"/>
          <c:tx>
            <c:strRef>
              <c:f>'Input CS Sản lượng'!$D$124</c:f>
              <c:strCache>
                <c:ptCount val="1"/>
                <c:pt idx="0">
                  <c:v>IIP Toàn ngành (TB động 3M)</c:v>
                </c:pt>
              </c:strCache>
            </c:strRef>
          </c:tx>
          <c:spPr>
            <a:ln w="19050">
              <a:solidFill>
                <a:srgbClr val="CFDB00"/>
              </a:solidFill>
              <a:prstDash val="solid"/>
            </a:ln>
          </c:spPr>
          <c:marker>
            <c:symbol val="none"/>
          </c:marker>
          <c:cat>
            <c:numRef>
              <c:f>'Input CS Sản lượng'!$G$118:$AAA$118</c:f>
              <c:numCache>
                <c:formatCode>mmm\-yy</c:formatCode>
                <c:ptCount val="697"/>
                <c:pt idx="0">
                  <c:v>42005</c:v>
                </c:pt>
                <c:pt idx="1">
                  <c:v>42036</c:v>
                </c:pt>
                <c:pt idx="2">
                  <c:v>42064</c:v>
                </c:pt>
                <c:pt idx="3">
                  <c:v>42095</c:v>
                </c:pt>
                <c:pt idx="4">
                  <c:v>42125</c:v>
                </c:pt>
                <c:pt idx="5">
                  <c:v>42156</c:v>
                </c:pt>
                <c:pt idx="6">
                  <c:v>42186</c:v>
                </c:pt>
                <c:pt idx="7">
                  <c:v>42217</c:v>
                </c:pt>
                <c:pt idx="8">
                  <c:v>42248</c:v>
                </c:pt>
                <c:pt idx="9">
                  <c:v>42278</c:v>
                </c:pt>
                <c:pt idx="10">
                  <c:v>42309</c:v>
                </c:pt>
                <c:pt idx="11">
                  <c:v>42339</c:v>
                </c:pt>
                <c:pt idx="12">
                  <c:v>42370</c:v>
                </c:pt>
                <c:pt idx="13">
                  <c:v>42401</c:v>
                </c:pt>
                <c:pt idx="14">
                  <c:v>42430</c:v>
                </c:pt>
                <c:pt idx="15">
                  <c:v>42461</c:v>
                </c:pt>
                <c:pt idx="16">
                  <c:v>42491</c:v>
                </c:pt>
                <c:pt idx="17">
                  <c:v>42522</c:v>
                </c:pt>
                <c:pt idx="18">
                  <c:v>42552</c:v>
                </c:pt>
                <c:pt idx="19">
                  <c:v>42583</c:v>
                </c:pt>
                <c:pt idx="20">
                  <c:v>42614</c:v>
                </c:pt>
                <c:pt idx="21">
                  <c:v>42644</c:v>
                </c:pt>
                <c:pt idx="22">
                  <c:v>42675</c:v>
                </c:pt>
                <c:pt idx="23">
                  <c:v>42705</c:v>
                </c:pt>
                <c:pt idx="24">
                  <c:v>42736</c:v>
                </c:pt>
                <c:pt idx="25">
                  <c:v>42767</c:v>
                </c:pt>
                <c:pt idx="26">
                  <c:v>42795</c:v>
                </c:pt>
                <c:pt idx="27">
                  <c:v>42826</c:v>
                </c:pt>
                <c:pt idx="28">
                  <c:v>42856</c:v>
                </c:pt>
                <c:pt idx="29">
                  <c:v>42887</c:v>
                </c:pt>
                <c:pt idx="30">
                  <c:v>42917</c:v>
                </c:pt>
                <c:pt idx="31">
                  <c:v>42948</c:v>
                </c:pt>
                <c:pt idx="32">
                  <c:v>42979</c:v>
                </c:pt>
                <c:pt idx="33">
                  <c:v>43009</c:v>
                </c:pt>
                <c:pt idx="34">
                  <c:v>43040</c:v>
                </c:pt>
                <c:pt idx="35">
                  <c:v>43070</c:v>
                </c:pt>
                <c:pt idx="36">
                  <c:v>43101</c:v>
                </c:pt>
                <c:pt idx="37">
                  <c:v>43132</c:v>
                </c:pt>
                <c:pt idx="38">
                  <c:v>43160</c:v>
                </c:pt>
                <c:pt idx="39">
                  <c:v>43191</c:v>
                </c:pt>
                <c:pt idx="40">
                  <c:v>43221</c:v>
                </c:pt>
                <c:pt idx="41">
                  <c:v>43252</c:v>
                </c:pt>
                <c:pt idx="42">
                  <c:v>43282</c:v>
                </c:pt>
                <c:pt idx="43">
                  <c:v>43313</c:v>
                </c:pt>
                <c:pt idx="44">
                  <c:v>43344</c:v>
                </c:pt>
                <c:pt idx="45">
                  <c:v>43374</c:v>
                </c:pt>
                <c:pt idx="46">
                  <c:v>43405</c:v>
                </c:pt>
                <c:pt idx="47">
                  <c:v>43435</c:v>
                </c:pt>
                <c:pt idx="48">
                  <c:v>43466</c:v>
                </c:pt>
                <c:pt idx="49">
                  <c:v>43497</c:v>
                </c:pt>
                <c:pt idx="50">
                  <c:v>43525</c:v>
                </c:pt>
                <c:pt idx="51">
                  <c:v>43556</c:v>
                </c:pt>
                <c:pt idx="52">
                  <c:v>43586</c:v>
                </c:pt>
                <c:pt idx="53">
                  <c:v>43617</c:v>
                </c:pt>
                <c:pt idx="54">
                  <c:v>43647</c:v>
                </c:pt>
                <c:pt idx="55">
                  <c:v>43678</c:v>
                </c:pt>
                <c:pt idx="56">
                  <c:v>43709</c:v>
                </c:pt>
                <c:pt idx="57">
                  <c:v>43739</c:v>
                </c:pt>
                <c:pt idx="58">
                  <c:v>43770</c:v>
                </c:pt>
                <c:pt idx="59">
                  <c:v>43800</c:v>
                </c:pt>
                <c:pt idx="60">
                  <c:v>43831</c:v>
                </c:pt>
                <c:pt idx="61">
                  <c:v>43862</c:v>
                </c:pt>
                <c:pt idx="62">
                  <c:v>43891</c:v>
                </c:pt>
                <c:pt idx="63">
                  <c:v>43922</c:v>
                </c:pt>
                <c:pt idx="64">
                  <c:v>43952</c:v>
                </c:pt>
                <c:pt idx="65">
                  <c:v>43983</c:v>
                </c:pt>
                <c:pt idx="66">
                  <c:v>44013</c:v>
                </c:pt>
                <c:pt idx="67">
                  <c:v>44044</c:v>
                </c:pt>
                <c:pt idx="68">
                  <c:v>44075</c:v>
                </c:pt>
                <c:pt idx="69">
                  <c:v>44105</c:v>
                </c:pt>
                <c:pt idx="70">
                  <c:v>44136</c:v>
                </c:pt>
                <c:pt idx="71">
                  <c:v>44166</c:v>
                </c:pt>
                <c:pt idx="72">
                  <c:v>44197</c:v>
                </c:pt>
                <c:pt idx="73">
                  <c:v>44228</c:v>
                </c:pt>
                <c:pt idx="74">
                  <c:v>44256</c:v>
                </c:pt>
                <c:pt idx="75">
                  <c:v>44287</c:v>
                </c:pt>
                <c:pt idx="76">
                  <c:v>44317</c:v>
                </c:pt>
                <c:pt idx="77">
                  <c:v>44348</c:v>
                </c:pt>
                <c:pt idx="78">
                  <c:v>44378</c:v>
                </c:pt>
                <c:pt idx="79">
                  <c:v>44409</c:v>
                </c:pt>
                <c:pt idx="80">
                  <c:v>44440</c:v>
                </c:pt>
                <c:pt idx="81">
                  <c:v>44470</c:v>
                </c:pt>
                <c:pt idx="82">
                  <c:v>44501</c:v>
                </c:pt>
                <c:pt idx="83">
                  <c:v>44531</c:v>
                </c:pt>
                <c:pt idx="84">
                  <c:v>44562</c:v>
                </c:pt>
                <c:pt idx="85">
                  <c:v>44593</c:v>
                </c:pt>
                <c:pt idx="86">
                  <c:v>44621</c:v>
                </c:pt>
                <c:pt idx="87">
                  <c:v>44652</c:v>
                </c:pt>
                <c:pt idx="88">
                  <c:v>44682</c:v>
                </c:pt>
                <c:pt idx="89">
                  <c:v>44713</c:v>
                </c:pt>
                <c:pt idx="90">
                  <c:v>44743</c:v>
                </c:pt>
                <c:pt idx="91">
                  <c:v>44774</c:v>
                </c:pt>
                <c:pt idx="92">
                  <c:v>44805</c:v>
                </c:pt>
                <c:pt idx="93">
                  <c:v>44835</c:v>
                </c:pt>
                <c:pt idx="94">
                  <c:v>44866</c:v>
                </c:pt>
                <c:pt idx="95">
                  <c:v>44896</c:v>
                </c:pt>
                <c:pt idx="96">
                  <c:v>44927</c:v>
                </c:pt>
                <c:pt idx="97">
                  <c:v>44958</c:v>
                </c:pt>
                <c:pt idx="98">
                  <c:v>44986</c:v>
                </c:pt>
                <c:pt idx="99">
                  <c:v>45017</c:v>
                </c:pt>
                <c:pt idx="100">
                  <c:v>45047</c:v>
                </c:pt>
                <c:pt idx="101">
                  <c:v>45078</c:v>
                </c:pt>
                <c:pt idx="102">
                  <c:v>45108</c:v>
                </c:pt>
                <c:pt idx="103">
                  <c:v>45139</c:v>
                </c:pt>
                <c:pt idx="104">
                  <c:v>45170</c:v>
                </c:pt>
                <c:pt idx="105">
                  <c:v>45200</c:v>
                </c:pt>
                <c:pt idx="106">
                  <c:v>45231</c:v>
                </c:pt>
                <c:pt idx="107">
                  <c:v>45261</c:v>
                </c:pt>
                <c:pt idx="108">
                  <c:v>45292</c:v>
                </c:pt>
                <c:pt idx="109">
                  <c:v>45323</c:v>
                </c:pt>
                <c:pt idx="110">
                  <c:v>45352</c:v>
                </c:pt>
                <c:pt idx="111">
                  <c:v>45383</c:v>
                </c:pt>
                <c:pt idx="112">
                  <c:v>45413</c:v>
                </c:pt>
                <c:pt idx="113">
                  <c:v>45444</c:v>
                </c:pt>
                <c:pt idx="114">
                  <c:v>45474</c:v>
                </c:pt>
                <c:pt idx="115">
                  <c:v>45505</c:v>
                </c:pt>
                <c:pt idx="116">
                  <c:v>45536</c:v>
                </c:pt>
                <c:pt idx="117">
                  <c:v>45566</c:v>
                </c:pt>
                <c:pt idx="118">
                  <c:v>45597</c:v>
                </c:pt>
                <c:pt idx="119">
                  <c:v>45627</c:v>
                </c:pt>
                <c:pt idx="120">
                  <c:v>45658</c:v>
                </c:pt>
                <c:pt idx="121">
                  <c:v>45689</c:v>
                </c:pt>
                <c:pt idx="122">
                  <c:v>45717</c:v>
                </c:pt>
                <c:pt idx="123">
                  <c:v>45748</c:v>
                </c:pt>
                <c:pt idx="124">
                  <c:v>45778</c:v>
                </c:pt>
                <c:pt idx="125">
                  <c:v>45809</c:v>
                </c:pt>
                <c:pt idx="126">
                  <c:v>45839</c:v>
                </c:pt>
                <c:pt idx="127">
                  <c:v>45870</c:v>
                </c:pt>
                <c:pt idx="128">
                  <c:v>45901</c:v>
                </c:pt>
                <c:pt idx="129">
                  <c:v>45931</c:v>
                </c:pt>
                <c:pt idx="130">
                  <c:v>45962</c:v>
                </c:pt>
                <c:pt idx="131">
                  <c:v>45992</c:v>
                </c:pt>
                <c:pt idx="132">
                  <c:v>46023</c:v>
                </c:pt>
                <c:pt idx="133">
                  <c:v>46054</c:v>
                </c:pt>
                <c:pt idx="134">
                  <c:v>46082</c:v>
                </c:pt>
              </c:numCache>
            </c:numRef>
          </c:cat>
          <c:val>
            <c:numRef>
              <c:f>'Input CS Sản lượng'!$G$124:$AAA$124</c:f>
              <c:numCache>
                <c:formatCode>General</c:formatCode>
                <c:ptCount val="697"/>
                <c:pt idx="2" formatCode="0.0%">
                  <c:v>0.11199999999999999</c:v>
                </c:pt>
                <c:pt idx="3" formatCode="0.0%">
                  <c:v>8.5333333333333317E-2</c:v>
                </c:pt>
                <c:pt idx="4" formatCode="0.0%">
                  <c:v>8.699999999999998E-2</c:v>
                </c:pt>
                <c:pt idx="5" formatCode="0.0%">
                  <c:v>9.3666666666666634E-2</c:v>
                </c:pt>
                <c:pt idx="6" formatCode="0.0%">
                  <c:v>9.966666666666664E-2</c:v>
                </c:pt>
                <c:pt idx="7" formatCode="0.0%">
                  <c:v>0.10466666666666664</c:v>
                </c:pt>
                <c:pt idx="8" formatCode="0.0%">
                  <c:v>0.10133333333333329</c:v>
                </c:pt>
                <c:pt idx="9" formatCode="0.0%">
                  <c:v>9.2999999999999972E-2</c:v>
                </c:pt>
                <c:pt idx="10" formatCode="0.0%">
                  <c:v>9.2666666666666633E-2</c:v>
                </c:pt>
                <c:pt idx="11" formatCode="0.0%">
                  <c:v>8.900000000000001E-2</c:v>
                </c:pt>
                <c:pt idx="12" formatCode="0.0%">
                  <c:v>7.9333333333333367E-2</c:v>
                </c:pt>
                <c:pt idx="13" formatCode="0.0%">
                  <c:v>7.6000000000000026E-2</c:v>
                </c:pt>
                <c:pt idx="14" formatCode="0.0%">
                  <c:v>6.6666666666666721E-2</c:v>
                </c:pt>
                <c:pt idx="15" formatCode="0.0%">
                  <c:v>7.3333333333333361E-2</c:v>
                </c:pt>
                <c:pt idx="16" formatCode="0.0%">
                  <c:v>7.3000000000000009E-2</c:v>
                </c:pt>
                <c:pt idx="17" formatCode="0.0%">
                  <c:v>7.6999999999999999E-2</c:v>
                </c:pt>
                <c:pt idx="18" formatCode="0.0%">
                  <c:v>7.4666666666666673E-2</c:v>
                </c:pt>
                <c:pt idx="19" formatCode="0.0%">
                  <c:v>7.2999999999999995E-2</c:v>
                </c:pt>
                <c:pt idx="20" formatCode="0.0%">
                  <c:v>7.3666666666666644E-2</c:v>
                </c:pt>
                <c:pt idx="21" formatCode="0.0%">
                  <c:v>7.2999999999999968E-2</c:v>
                </c:pt>
                <c:pt idx="22" formatCode="0.0%">
                  <c:v>7.2666666666666657E-2</c:v>
                </c:pt>
                <c:pt idx="23" formatCode="0.0%">
                  <c:v>7.3000000000000009E-2</c:v>
                </c:pt>
                <c:pt idx="24" formatCode="0.0%">
                  <c:v>2.4666666666666684E-2</c:v>
                </c:pt>
                <c:pt idx="25" formatCode="0.0%">
                  <c:v>5.1333333333333349E-2</c:v>
                </c:pt>
                <c:pt idx="26" formatCode="0.0%">
                  <c:v>4.4000000000000011E-2</c:v>
                </c:pt>
                <c:pt idx="27" formatCode="0.0%">
                  <c:v>9.366666666666669E-2</c:v>
                </c:pt>
                <c:pt idx="28" formatCode="0.0%">
                  <c:v>6.7000000000000018E-2</c:v>
                </c:pt>
                <c:pt idx="29" formatCode="0.0%">
                  <c:v>7.7333333333333337E-2</c:v>
                </c:pt>
                <c:pt idx="30" formatCode="0.0%">
                  <c:v>7.966666666666665E-2</c:v>
                </c:pt>
                <c:pt idx="31" formatCode="0.0%">
                  <c:v>8.3666666666666653E-2</c:v>
                </c:pt>
                <c:pt idx="32" formatCode="0.0%">
                  <c:v>9.9000000000000019E-2</c:v>
                </c:pt>
                <c:pt idx="33" formatCode="0.0%">
                  <c:v>0.12866666666666671</c:v>
                </c:pt>
                <c:pt idx="34" formatCode="0.0%">
                  <c:v>0.15800000000000003</c:v>
                </c:pt>
                <c:pt idx="35" formatCode="0.0%">
                  <c:v>0.15133333333333338</c:v>
                </c:pt>
                <c:pt idx="36" formatCode="0.0%">
                  <c:v>0.16433333333333336</c:v>
                </c:pt>
                <c:pt idx="37" formatCode="0.0%">
                  <c:v>0.13366666666666668</c:v>
                </c:pt>
                <c:pt idx="38" formatCode="0.0%">
                  <c:v>0.12533333333333335</c:v>
                </c:pt>
                <c:pt idx="39" formatCode="0.0%">
                  <c:v>8.7000000000000036E-2</c:v>
                </c:pt>
                <c:pt idx="40" formatCode="0.0%">
                  <c:v>8.4000000000000005E-2</c:v>
                </c:pt>
                <c:pt idx="41" formatCode="0.0%">
                  <c:v>9.5999999999999974E-2</c:v>
                </c:pt>
                <c:pt idx="42" formatCode="0.0%">
                  <c:v>0.11233333333333329</c:v>
                </c:pt>
                <c:pt idx="43" formatCode="0.0%">
                  <c:v>0.13333333333333333</c:v>
                </c:pt>
                <c:pt idx="44" formatCode="0.0%">
                  <c:v>0.12266666666666666</c:v>
                </c:pt>
                <c:pt idx="45" formatCode="0.0%">
                  <c:v>0.10066666666666668</c:v>
                </c:pt>
                <c:pt idx="46" formatCode="0.0%">
                  <c:v>8.7999999999999967E-2</c:v>
                </c:pt>
                <c:pt idx="47" formatCode="0.0%">
                  <c:v>9.5666666666666678E-2</c:v>
                </c:pt>
                <c:pt idx="48" formatCode="0.0%">
                  <c:v>9.6999999999999989E-2</c:v>
                </c:pt>
                <c:pt idx="49" formatCode="0.0%">
                  <c:v>9.8666666666666639E-2</c:v>
                </c:pt>
                <c:pt idx="50" formatCode="0.0%">
                  <c:v>9.1333333333333308E-2</c:v>
                </c:pt>
                <c:pt idx="51" formatCode="0.0%">
                  <c:v>9.5333333333333312E-2</c:v>
                </c:pt>
                <c:pt idx="52" formatCode="0.0%">
                  <c:v>9.5666666666666678E-2</c:v>
                </c:pt>
                <c:pt idx="53" formatCode="0.0%">
                  <c:v>9.5000000000000015E-2</c:v>
                </c:pt>
                <c:pt idx="54" formatCode="0.0%">
                  <c:v>9.6666666666666679E-2</c:v>
                </c:pt>
                <c:pt idx="55" formatCode="0.0%">
                  <c:v>9.7666666666666666E-2</c:v>
                </c:pt>
                <c:pt idx="56" formatCode="0.0%">
                  <c:v>0.10066666666666668</c:v>
                </c:pt>
                <c:pt idx="57" formatCode="0.0%">
                  <c:v>0.10066666666666668</c:v>
                </c:pt>
                <c:pt idx="58" formatCode="0.0%">
                  <c:v>8.4000000000000019E-2</c:v>
                </c:pt>
                <c:pt idx="59" formatCode="0.0%">
                  <c:v>7.166666666666667E-2</c:v>
                </c:pt>
                <c:pt idx="60" formatCode="0.0%">
                  <c:v>1.233333333333334E-2</c:v>
                </c:pt>
                <c:pt idx="61" formatCode="0.0%">
                  <c:v>6.8333333333333343E-2</c:v>
                </c:pt>
                <c:pt idx="62" formatCode="0.0%">
                  <c:v>6.4000000000000001E-2</c:v>
                </c:pt>
                <c:pt idx="63" formatCode="0.0%">
                  <c:v>5.9333333333333321E-2</c:v>
                </c:pt>
                <c:pt idx="64" formatCode="0.0%">
                  <c:v>-1.6333333333333352E-2</c:v>
                </c:pt>
                <c:pt idx="65" formatCode="0.0%">
                  <c:v>-8.6666666666666975E-3</c:v>
                </c:pt>
                <c:pt idx="66" formatCode="0.0%">
                  <c:v>2.8666666666666646E-2</c:v>
                </c:pt>
                <c:pt idx="67" formatCode="0.0%">
                  <c:v>2.8000000000000014E-2</c:v>
                </c:pt>
                <c:pt idx="68" formatCode="0.0%">
                  <c:v>1.9935035505387569E-2</c:v>
                </c:pt>
                <c:pt idx="69" formatCode="0.0%">
                  <c:v>2.6901702172054249E-2</c:v>
                </c:pt>
                <c:pt idx="70" formatCode="0.0%">
                  <c:v>4.8801702172054227E-2</c:v>
                </c:pt>
                <c:pt idx="71" formatCode="0.0%">
                  <c:v>6.4614142573916289E-2</c:v>
                </c:pt>
                <c:pt idx="72" formatCode="0.0%">
                  <c:v>0.12648080924058297</c:v>
                </c:pt>
                <c:pt idx="73" formatCode="0.0%">
                  <c:v>7.8914142573916282E-2</c:v>
                </c:pt>
                <c:pt idx="74" formatCode="0.0%">
                  <c:v>5.9299999999999999E-2</c:v>
                </c:pt>
                <c:pt idx="75" formatCode="0.0%">
                  <c:v>5.8366666666666671E-2</c:v>
                </c:pt>
                <c:pt idx="76" formatCode="0.0%">
                  <c:v>0.12543333333333331</c:v>
                </c:pt>
                <c:pt idx="77" formatCode="0.0%">
                  <c:v>0.12949999999999998</c:v>
                </c:pt>
                <c:pt idx="78" formatCode="0.0%">
                  <c:v>5.4433333333333327E-2</c:v>
                </c:pt>
                <c:pt idx="79" formatCode="0.0%">
                  <c:v>-1.0866666666666636E-2</c:v>
                </c:pt>
                <c:pt idx="80" formatCode="0.0%">
                  <c:v>-5.2233333333333298E-2</c:v>
                </c:pt>
                <c:pt idx="81" formatCode="0.0%">
                  <c:v>-5.6999999999999988E-2</c:v>
                </c:pt>
                <c:pt idx="82" formatCode="0.0%">
                  <c:v>-3.920126737006484E-3</c:v>
                </c:pt>
                <c:pt idx="83" formatCode="0.0%">
                  <c:v>5.0139421192593549E-2</c:v>
                </c:pt>
                <c:pt idx="84" formatCode="0.0%">
                  <c:v>6.5272754525926888E-2</c:v>
                </c:pt>
                <c:pt idx="85" formatCode="0.0%">
                  <c:v>6.8726214596266724E-2</c:v>
                </c:pt>
                <c:pt idx="86" formatCode="0.0%">
                  <c:v>7.0141286482052576E-2</c:v>
                </c:pt>
                <c:pt idx="87" formatCode="0.0%">
                  <c:v>9.7894275532547162E-2</c:v>
                </c:pt>
                <c:pt idx="88" formatCode="0.0%">
                  <c:v>9.9044405533299629E-2</c:v>
                </c:pt>
                <c:pt idx="89" formatCode="0.0%">
                  <c:v>9.907310976513066E-2</c:v>
                </c:pt>
                <c:pt idx="90" formatCode="0.0%">
                  <c:v>9.3686787381302705E-2</c:v>
                </c:pt>
                <c:pt idx="91" formatCode="0.0%">
                  <c:v>0.10633665738055025</c:v>
                </c:pt>
                <c:pt idx="92" formatCode="0.0%">
                  <c:v>0.11032973514604734</c:v>
                </c:pt>
                <c:pt idx="93" formatCode="0.0%">
                  <c:v>9.7029735146047361E-2</c:v>
                </c:pt>
                <c:pt idx="94" formatCode="0.0%">
                  <c:v>6.4129735146047348E-2</c:v>
                </c:pt>
                <c:pt idx="95" formatCode="0.0%">
                  <c:v>3.0433333333333316E-2</c:v>
                </c:pt>
                <c:pt idx="96" formatCode="0.0%">
                  <c:v>-3.7466666666666697E-2</c:v>
                </c:pt>
                <c:pt idx="97" formatCode="0.0%">
                  <c:v>-2.4899999999999992E-2</c:v>
                </c:pt>
                <c:pt idx="98" formatCode="0.0%">
                  <c:v>-3.2166666666666635E-2</c:v>
                </c:pt>
                <c:pt idx="99" formatCode="0.0%">
                  <c:v>9.3666666666666776E-3</c:v>
                </c:pt>
                <c:pt idx="100" formatCode="0.0%">
                  <c:v>-1.3133333333333325E-2</c:v>
                </c:pt>
                <c:pt idx="101" formatCode="0.0%">
                  <c:v>-6.6666666666667532E-4</c:v>
                </c:pt>
                <c:pt idx="102" formatCode="0.0%">
                  <c:v>1.5233333333333357E-2</c:v>
                </c:pt>
                <c:pt idx="103" formatCode="0.0%">
                  <c:v>2.5166666666666657E-2</c:v>
                </c:pt>
                <c:pt idx="104" formatCode="0.0%">
                  <c:v>2.8966666666666658E-2</c:v>
                </c:pt>
                <c:pt idx="105" formatCode="0.0%">
                  <c:v>3.5764386461416393E-2</c:v>
                </c:pt>
                <c:pt idx="106" formatCode="0.0%">
                  <c:v>4.0797719794749741E-2</c:v>
                </c:pt>
                <c:pt idx="107" formatCode="0.0%">
                  <c:v>5.0364386461416423E-2</c:v>
                </c:pt>
                <c:pt idx="108" formatCode="0.0%">
                  <c:v>9.8633333333333351E-2</c:v>
                </c:pt>
                <c:pt idx="109" formatCode="0.0%">
                  <c:v>6.2333333333333331E-2</c:v>
                </c:pt>
                <c:pt idx="110" formatCode="0.0%">
                  <c:v>5.9066666666666656E-2</c:v>
                </c:pt>
                <c:pt idx="111" formatCode="0.0%">
                  <c:v>2.0833333333333332E-2</c:v>
                </c:pt>
                <c:pt idx="112" formatCode="0.0%">
                  <c:v>7.400000000000001E-2</c:v>
                </c:pt>
                <c:pt idx="113" formatCode="0.0%">
                  <c:v>9.926666666666667E-2</c:v>
                </c:pt>
                <c:pt idx="114" formatCode="0.0%">
                  <c:v>0.11156666666666666</c:v>
                </c:pt>
                <c:pt idx="115" formatCode="0.0%">
                  <c:v>0.10606666666666664</c:v>
                </c:pt>
                <c:pt idx="116" formatCode="0.0%">
                  <c:v>9.2533333333333301E-2</c:v>
                </c:pt>
                <c:pt idx="117" formatCode="0.0%">
                  <c:v>7.9099999999999962E-2</c:v>
                </c:pt>
                <c:pt idx="118" formatCode="0.0%">
                  <c:v>7.7666666666666662E-2</c:v>
                </c:pt>
                <c:pt idx="119" formatCode="0.0%">
                  <c:v>7.9466666666666672E-2</c:v>
                </c:pt>
                <c:pt idx="120" formatCode="0.0%">
                  <c:v>5.2766666666666705E-2</c:v>
                </c:pt>
                <c:pt idx="121" formatCode="0.0%">
                  <c:v>8.4800000000000042E-2</c:v>
                </c:pt>
                <c:pt idx="122" formatCode="0.0%">
                  <c:v>8.8400000000000034E-2</c:v>
                </c:pt>
                <c:pt idx="123" formatCode="0.0%">
                  <c:v>0.12373333333333335</c:v>
                </c:pt>
                <c:pt idx="124" formatCode="0.0%">
                  <c:v>9.7066666666666676E-2</c:v>
                </c:pt>
                <c:pt idx="125" formatCode="0.0%">
                  <c:v>9.0600000000000014E-2</c:v>
                </c:pt>
                <c:pt idx="126" formatCode="0.0%">
                  <c:v>8.3233333333333381E-2</c:v>
                </c:pt>
                <c:pt idx="127" formatCode="0.0%">
                  <c:v>8.1033333333333388E-2</c:v>
                </c:pt>
                <c:pt idx="128" formatCode="0.0%">
                  <c:v>9.6900000000000028E-2</c:v>
                </c:pt>
                <c:pt idx="129" formatCode="0.0%">
                  <c:v>0.10693333333333334</c:v>
                </c:pt>
                <c:pt idx="130" formatCode="0.0%">
                  <c:v>0.10769999999999996</c:v>
                </c:pt>
                <c:pt idx="131" formatCode="0.0%">
                  <c:v>9.8899999999999974E-2</c:v>
                </c:pt>
                <c:pt idx="132" formatCode="0.0%">
                  <c:v>0.13589999999999999</c:v>
                </c:pt>
                <c:pt idx="133" formatCode="0.0%">
                  <c:v>0.10746666666666667</c:v>
                </c:pt>
                <c:pt idx="134" formatCode="0.0%">
                  <c:v>9.6799999999999997E-2</c:v>
                </c:pt>
              </c:numCache>
            </c:numRef>
          </c:val>
          <c:smooth val="1"/>
          <c:extLst>
            <c:ext xmlns:c16="http://schemas.microsoft.com/office/drawing/2014/chart" uri="{C3380CC4-5D6E-409C-BE32-E72D297353CC}">
              <c16:uniqueId val="{00000000-29D9-4D51-991D-CB8B25D653A1}"/>
            </c:ext>
          </c:extLst>
        </c:ser>
        <c:ser>
          <c:idx val="1"/>
          <c:order val="1"/>
          <c:tx>
            <c:strRef>
              <c:f>'Input CS Sản lượng'!$D$125</c:f>
              <c:strCache>
                <c:ptCount val="1"/>
                <c:pt idx="0">
                  <c:v>Khai khoáng</c:v>
                </c:pt>
              </c:strCache>
            </c:strRef>
          </c:tx>
          <c:spPr>
            <a:ln w="19050">
              <a:solidFill>
                <a:srgbClr val="009FDA"/>
              </a:solidFill>
              <a:prstDash val="solid"/>
            </a:ln>
          </c:spPr>
          <c:marker>
            <c:symbol val="none"/>
          </c:marker>
          <c:cat>
            <c:numRef>
              <c:f>'Input CS Sản lượng'!$G$118:$AAA$118</c:f>
              <c:numCache>
                <c:formatCode>mmm\-yy</c:formatCode>
                <c:ptCount val="697"/>
                <c:pt idx="0">
                  <c:v>42005</c:v>
                </c:pt>
                <c:pt idx="1">
                  <c:v>42036</c:v>
                </c:pt>
                <c:pt idx="2">
                  <c:v>42064</c:v>
                </c:pt>
                <c:pt idx="3">
                  <c:v>42095</c:v>
                </c:pt>
                <c:pt idx="4">
                  <c:v>42125</c:v>
                </c:pt>
                <c:pt idx="5">
                  <c:v>42156</c:v>
                </c:pt>
                <c:pt idx="6">
                  <c:v>42186</c:v>
                </c:pt>
                <c:pt idx="7">
                  <c:v>42217</c:v>
                </c:pt>
                <c:pt idx="8">
                  <c:v>42248</c:v>
                </c:pt>
                <c:pt idx="9">
                  <c:v>42278</c:v>
                </c:pt>
                <c:pt idx="10">
                  <c:v>42309</c:v>
                </c:pt>
                <c:pt idx="11">
                  <c:v>42339</c:v>
                </c:pt>
                <c:pt idx="12">
                  <c:v>42370</c:v>
                </c:pt>
                <c:pt idx="13">
                  <c:v>42401</c:v>
                </c:pt>
                <c:pt idx="14">
                  <c:v>42430</c:v>
                </c:pt>
                <c:pt idx="15">
                  <c:v>42461</c:v>
                </c:pt>
                <c:pt idx="16">
                  <c:v>42491</c:v>
                </c:pt>
                <c:pt idx="17">
                  <c:v>42522</c:v>
                </c:pt>
                <c:pt idx="18">
                  <c:v>42552</c:v>
                </c:pt>
                <c:pt idx="19">
                  <c:v>42583</c:v>
                </c:pt>
                <c:pt idx="20">
                  <c:v>42614</c:v>
                </c:pt>
                <c:pt idx="21">
                  <c:v>42644</c:v>
                </c:pt>
                <c:pt idx="22">
                  <c:v>42675</c:v>
                </c:pt>
                <c:pt idx="23">
                  <c:v>42705</c:v>
                </c:pt>
                <c:pt idx="24">
                  <c:v>42736</c:v>
                </c:pt>
                <c:pt idx="25">
                  <c:v>42767</c:v>
                </c:pt>
                <c:pt idx="26">
                  <c:v>42795</c:v>
                </c:pt>
                <c:pt idx="27">
                  <c:v>42826</c:v>
                </c:pt>
                <c:pt idx="28">
                  <c:v>42856</c:v>
                </c:pt>
                <c:pt idx="29">
                  <c:v>42887</c:v>
                </c:pt>
                <c:pt idx="30">
                  <c:v>42917</c:v>
                </c:pt>
                <c:pt idx="31">
                  <c:v>42948</c:v>
                </c:pt>
                <c:pt idx="32">
                  <c:v>42979</c:v>
                </c:pt>
                <c:pt idx="33">
                  <c:v>43009</c:v>
                </c:pt>
                <c:pt idx="34">
                  <c:v>43040</c:v>
                </c:pt>
                <c:pt idx="35">
                  <c:v>43070</c:v>
                </c:pt>
                <c:pt idx="36">
                  <c:v>43101</c:v>
                </c:pt>
                <c:pt idx="37">
                  <c:v>43132</c:v>
                </c:pt>
                <c:pt idx="38">
                  <c:v>43160</c:v>
                </c:pt>
                <c:pt idx="39">
                  <c:v>43191</c:v>
                </c:pt>
                <c:pt idx="40">
                  <c:v>43221</c:v>
                </c:pt>
                <c:pt idx="41">
                  <c:v>43252</c:v>
                </c:pt>
                <c:pt idx="42">
                  <c:v>43282</c:v>
                </c:pt>
                <c:pt idx="43">
                  <c:v>43313</c:v>
                </c:pt>
                <c:pt idx="44">
                  <c:v>43344</c:v>
                </c:pt>
                <c:pt idx="45">
                  <c:v>43374</c:v>
                </c:pt>
                <c:pt idx="46">
                  <c:v>43405</c:v>
                </c:pt>
                <c:pt idx="47">
                  <c:v>43435</c:v>
                </c:pt>
                <c:pt idx="48">
                  <c:v>43466</c:v>
                </c:pt>
                <c:pt idx="49">
                  <c:v>43497</c:v>
                </c:pt>
                <c:pt idx="50">
                  <c:v>43525</c:v>
                </c:pt>
                <c:pt idx="51">
                  <c:v>43556</c:v>
                </c:pt>
                <c:pt idx="52">
                  <c:v>43586</c:v>
                </c:pt>
                <c:pt idx="53">
                  <c:v>43617</c:v>
                </c:pt>
                <c:pt idx="54">
                  <c:v>43647</c:v>
                </c:pt>
                <c:pt idx="55">
                  <c:v>43678</c:v>
                </c:pt>
                <c:pt idx="56">
                  <c:v>43709</c:v>
                </c:pt>
                <c:pt idx="57">
                  <c:v>43739</c:v>
                </c:pt>
                <c:pt idx="58">
                  <c:v>43770</c:v>
                </c:pt>
                <c:pt idx="59">
                  <c:v>43800</c:v>
                </c:pt>
                <c:pt idx="60">
                  <c:v>43831</c:v>
                </c:pt>
                <c:pt idx="61">
                  <c:v>43862</c:v>
                </c:pt>
                <c:pt idx="62">
                  <c:v>43891</c:v>
                </c:pt>
                <c:pt idx="63">
                  <c:v>43922</c:v>
                </c:pt>
                <c:pt idx="64">
                  <c:v>43952</c:v>
                </c:pt>
                <c:pt idx="65">
                  <c:v>43983</c:v>
                </c:pt>
                <c:pt idx="66">
                  <c:v>44013</c:v>
                </c:pt>
                <c:pt idx="67">
                  <c:v>44044</c:v>
                </c:pt>
                <c:pt idx="68">
                  <c:v>44075</c:v>
                </c:pt>
                <c:pt idx="69">
                  <c:v>44105</c:v>
                </c:pt>
                <c:pt idx="70">
                  <c:v>44136</c:v>
                </c:pt>
                <c:pt idx="71">
                  <c:v>44166</c:v>
                </c:pt>
                <c:pt idx="72">
                  <c:v>44197</c:v>
                </c:pt>
                <c:pt idx="73">
                  <c:v>44228</c:v>
                </c:pt>
                <c:pt idx="74">
                  <c:v>44256</c:v>
                </c:pt>
                <c:pt idx="75">
                  <c:v>44287</c:v>
                </c:pt>
                <c:pt idx="76">
                  <c:v>44317</c:v>
                </c:pt>
                <c:pt idx="77">
                  <c:v>44348</c:v>
                </c:pt>
                <c:pt idx="78">
                  <c:v>44378</c:v>
                </c:pt>
                <c:pt idx="79">
                  <c:v>44409</c:v>
                </c:pt>
                <c:pt idx="80">
                  <c:v>44440</c:v>
                </c:pt>
                <c:pt idx="81">
                  <c:v>44470</c:v>
                </c:pt>
                <c:pt idx="82">
                  <c:v>44501</c:v>
                </c:pt>
                <c:pt idx="83">
                  <c:v>44531</c:v>
                </c:pt>
                <c:pt idx="84">
                  <c:v>44562</c:v>
                </c:pt>
                <c:pt idx="85">
                  <c:v>44593</c:v>
                </c:pt>
                <c:pt idx="86">
                  <c:v>44621</c:v>
                </c:pt>
                <c:pt idx="87">
                  <c:v>44652</c:v>
                </c:pt>
                <c:pt idx="88">
                  <c:v>44682</c:v>
                </c:pt>
                <c:pt idx="89">
                  <c:v>44713</c:v>
                </c:pt>
                <c:pt idx="90">
                  <c:v>44743</c:v>
                </c:pt>
                <c:pt idx="91">
                  <c:v>44774</c:v>
                </c:pt>
                <c:pt idx="92">
                  <c:v>44805</c:v>
                </c:pt>
                <c:pt idx="93">
                  <c:v>44835</c:v>
                </c:pt>
                <c:pt idx="94">
                  <c:v>44866</c:v>
                </c:pt>
                <c:pt idx="95">
                  <c:v>44896</c:v>
                </c:pt>
                <c:pt idx="96">
                  <c:v>44927</c:v>
                </c:pt>
                <c:pt idx="97">
                  <c:v>44958</c:v>
                </c:pt>
                <c:pt idx="98">
                  <c:v>44986</c:v>
                </c:pt>
                <c:pt idx="99">
                  <c:v>45017</c:v>
                </c:pt>
                <c:pt idx="100">
                  <c:v>45047</c:v>
                </c:pt>
                <c:pt idx="101">
                  <c:v>45078</c:v>
                </c:pt>
                <c:pt idx="102">
                  <c:v>45108</c:v>
                </c:pt>
                <c:pt idx="103">
                  <c:v>45139</c:v>
                </c:pt>
                <c:pt idx="104">
                  <c:v>45170</c:v>
                </c:pt>
                <c:pt idx="105">
                  <c:v>45200</c:v>
                </c:pt>
                <c:pt idx="106">
                  <c:v>45231</c:v>
                </c:pt>
                <c:pt idx="107">
                  <c:v>45261</c:v>
                </c:pt>
                <c:pt idx="108">
                  <c:v>45292</c:v>
                </c:pt>
                <c:pt idx="109">
                  <c:v>45323</c:v>
                </c:pt>
                <c:pt idx="110">
                  <c:v>45352</c:v>
                </c:pt>
                <c:pt idx="111">
                  <c:v>45383</c:v>
                </c:pt>
                <c:pt idx="112">
                  <c:v>45413</c:v>
                </c:pt>
                <c:pt idx="113">
                  <c:v>45444</c:v>
                </c:pt>
                <c:pt idx="114">
                  <c:v>45474</c:v>
                </c:pt>
                <c:pt idx="115">
                  <c:v>45505</c:v>
                </c:pt>
                <c:pt idx="116">
                  <c:v>45536</c:v>
                </c:pt>
                <c:pt idx="117">
                  <c:v>45566</c:v>
                </c:pt>
                <c:pt idx="118">
                  <c:v>45597</c:v>
                </c:pt>
                <c:pt idx="119">
                  <c:v>45627</c:v>
                </c:pt>
                <c:pt idx="120">
                  <c:v>45658</c:v>
                </c:pt>
                <c:pt idx="121">
                  <c:v>45689</c:v>
                </c:pt>
                <c:pt idx="122">
                  <c:v>45717</c:v>
                </c:pt>
                <c:pt idx="123">
                  <c:v>45748</c:v>
                </c:pt>
                <c:pt idx="124">
                  <c:v>45778</c:v>
                </c:pt>
                <c:pt idx="125">
                  <c:v>45809</c:v>
                </c:pt>
                <c:pt idx="126">
                  <c:v>45839</c:v>
                </c:pt>
                <c:pt idx="127">
                  <c:v>45870</c:v>
                </c:pt>
                <c:pt idx="128">
                  <c:v>45901</c:v>
                </c:pt>
                <c:pt idx="129">
                  <c:v>45931</c:v>
                </c:pt>
                <c:pt idx="130">
                  <c:v>45962</c:v>
                </c:pt>
                <c:pt idx="131">
                  <c:v>45992</c:v>
                </c:pt>
                <c:pt idx="132">
                  <c:v>46023</c:v>
                </c:pt>
                <c:pt idx="133">
                  <c:v>46054</c:v>
                </c:pt>
                <c:pt idx="134">
                  <c:v>46082</c:v>
                </c:pt>
              </c:numCache>
            </c:numRef>
          </c:cat>
          <c:val>
            <c:numRef>
              <c:f>'Input CS Sản lượng'!$G$125:$AAA$125</c:f>
              <c:numCache>
                <c:formatCode>General</c:formatCode>
                <c:ptCount val="697"/>
                <c:pt idx="2" formatCode="0.0%">
                  <c:v>7.8000000000000014E-2</c:v>
                </c:pt>
                <c:pt idx="3" formatCode="0.0%">
                  <c:v>6.1666666666666668E-2</c:v>
                </c:pt>
                <c:pt idx="4" formatCode="0.0%">
                  <c:v>4.5666666666666668E-2</c:v>
                </c:pt>
                <c:pt idx="5" formatCode="0.0%">
                  <c:v>6.0666666666666674E-2</c:v>
                </c:pt>
                <c:pt idx="6" formatCode="0.0%">
                  <c:v>8.7333333333333332E-2</c:v>
                </c:pt>
                <c:pt idx="7" formatCode="0.0%">
                  <c:v>9.5333333333333325E-2</c:v>
                </c:pt>
                <c:pt idx="8" formatCode="0.0%">
                  <c:v>8.2999999999999977E-2</c:v>
                </c:pt>
                <c:pt idx="9" formatCode="0.0%">
                  <c:v>5.9333333333333328E-2</c:v>
                </c:pt>
                <c:pt idx="10" formatCode="0.0%">
                  <c:v>5.1999999999999991E-2</c:v>
                </c:pt>
                <c:pt idx="11" formatCode="0.0%">
                  <c:v>2.3333333333333262E-3</c:v>
                </c:pt>
                <c:pt idx="12" formatCode="0.0%">
                  <c:v>-3.400000000000003E-2</c:v>
                </c:pt>
                <c:pt idx="13" formatCode="0.0%">
                  <c:v>-4.1000000000000016E-2</c:v>
                </c:pt>
                <c:pt idx="14" formatCode="0.0%">
                  <c:v>-3.4000000000000009E-2</c:v>
                </c:pt>
                <c:pt idx="15" formatCode="0.0%">
                  <c:v>-5.0333333333333334E-2</c:v>
                </c:pt>
                <c:pt idx="16" formatCode="0.0%">
                  <c:v>-6.0000000000000026E-2</c:v>
                </c:pt>
                <c:pt idx="17" formatCode="0.0%">
                  <c:v>-6.533333333333334E-2</c:v>
                </c:pt>
                <c:pt idx="18" formatCode="0.0%">
                  <c:v>-4.4666666666666688E-2</c:v>
                </c:pt>
                <c:pt idx="19" formatCode="0.0%">
                  <c:v>-4.6999999999999979E-2</c:v>
                </c:pt>
                <c:pt idx="20" formatCode="0.0%">
                  <c:v>-5.0333333333333313E-2</c:v>
                </c:pt>
                <c:pt idx="21" formatCode="0.0%">
                  <c:v>-7.8333333333333297E-2</c:v>
                </c:pt>
                <c:pt idx="22" formatCode="0.0%">
                  <c:v>-0.10733333333333329</c:v>
                </c:pt>
                <c:pt idx="23" formatCode="0.0%">
                  <c:v>-0.11566666666666665</c:v>
                </c:pt>
                <c:pt idx="24" formatCode="0.0%">
                  <c:v>-0.13700000000000001</c:v>
                </c:pt>
                <c:pt idx="25" formatCode="0.0%">
                  <c:v>-0.11966666666666666</c:v>
                </c:pt>
                <c:pt idx="26" formatCode="0.0%">
                  <c:v>-0.11266666666666665</c:v>
                </c:pt>
                <c:pt idx="27" formatCode="0.0%">
                  <c:v>-7.2333333333333291E-2</c:v>
                </c:pt>
                <c:pt idx="28" formatCode="0.0%">
                  <c:v>-6.9666666666666641E-2</c:v>
                </c:pt>
                <c:pt idx="29" formatCode="0.0%">
                  <c:v>-6.2999999999999973E-2</c:v>
                </c:pt>
                <c:pt idx="30" formatCode="0.0%">
                  <c:v>-5.5999999999999994E-2</c:v>
                </c:pt>
                <c:pt idx="31" formatCode="0.0%">
                  <c:v>-4.6666666666666669E-2</c:v>
                </c:pt>
                <c:pt idx="32" formatCode="0.0%">
                  <c:v>-4.8333333333333339E-2</c:v>
                </c:pt>
                <c:pt idx="33" formatCode="0.0%">
                  <c:v>-2.9666666666666685E-2</c:v>
                </c:pt>
                <c:pt idx="34" formatCode="0.0%">
                  <c:v>-2.6666666666666668E-2</c:v>
                </c:pt>
                <c:pt idx="35" formatCode="0.0%">
                  <c:v>-0.04</c:v>
                </c:pt>
                <c:pt idx="36" formatCode="0.0%">
                  <c:v>-1.1999999999999988E-2</c:v>
                </c:pt>
                <c:pt idx="37" formatCode="0.0%">
                  <c:v>-4.3333333333333271E-3</c:v>
                </c:pt>
                <c:pt idx="38" formatCode="0.0%">
                  <c:v>1.7000000000000026E-2</c:v>
                </c:pt>
                <c:pt idx="39" formatCode="0.0%">
                  <c:v>-3.4666666666666637E-2</c:v>
                </c:pt>
                <c:pt idx="40" formatCode="0.0%">
                  <c:v>-5.3999999999999958E-2</c:v>
                </c:pt>
                <c:pt idx="41" formatCode="0.0%">
                  <c:v>-5.3999999999999965E-2</c:v>
                </c:pt>
                <c:pt idx="42" formatCode="0.0%">
                  <c:v>-2.7999999999999969E-2</c:v>
                </c:pt>
                <c:pt idx="43" formatCode="0.0%">
                  <c:v>5.3333333333333626E-3</c:v>
                </c:pt>
                <c:pt idx="44" formatCode="0.0%">
                  <c:v>8.333333333333335E-3</c:v>
                </c:pt>
                <c:pt idx="45" formatCode="0.0%">
                  <c:v>-3.2666666666666656E-2</c:v>
                </c:pt>
                <c:pt idx="46" formatCode="0.0%">
                  <c:v>-3.4000000000000009E-2</c:v>
                </c:pt>
                <c:pt idx="47" formatCode="0.0%">
                  <c:v>-3.5666666666666673E-2</c:v>
                </c:pt>
                <c:pt idx="48" formatCode="0.0%">
                  <c:v>-1.9000000000000006E-2</c:v>
                </c:pt>
                <c:pt idx="49" formatCode="0.0%">
                  <c:v>-3.3333333333333333E-2</c:v>
                </c:pt>
                <c:pt idx="50" formatCode="0.0%">
                  <c:v>-1.1333333333333306E-2</c:v>
                </c:pt>
                <c:pt idx="51" formatCode="0.0%">
                  <c:v>1.1666666666666714E-2</c:v>
                </c:pt>
                <c:pt idx="52" formatCode="0.0%">
                  <c:v>2.7000000000000027E-2</c:v>
                </c:pt>
                <c:pt idx="53" formatCode="0.0%">
                  <c:v>1.7000000000000029E-2</c:v>
                </c:pt>
                <c:pt idx="54" formatCode="0.0%">
                  <c:v>2.1666666666666667E-2</c:v>
                </c:pt>
                <c:pt idx="55" formatCode="0.0%">
                  <c:v>6.200000000000002E-2</c:v>
                </c:pt>
                <c:pt idx="56" formatCode="0.0%">
                  <c:v>3.9E-2</c:v>
                </c:pt>
                <c:pt idx="57" formatCode="0.0%">
                  <c:v>3.6333333333333336E-2</c:v>
                </c:pt>
                <c:pt idx="58" formatCode="0.0%">
                  <c:v>-3.2666666666666656E-2</c:v>
                </c:pt>
                <c:pt idx="59" formatCode="0.0%">
                  <c:v>-4.0000000000000105E-3</c:v>
                </c:pt>
                <c:pt idx="60" formatCode="0.0%">
                  <c:v>-6.200000000000002E-2</c:v>
                </c:pt>
                <c:pt idx="61" formatCode="0.0%">
                  <c:v>-3.0000000000000074E-3</c:v>
                </c:pt>
                <c:pt idx="62" formatCode="0.0%">
                  <c:v>-4.3666666666666631E-2</c:v>
                </c:pt>
                <c:pt idx="63" formatCode="0.0%">
                  <c:v>-3.0666666666666623E-2</c:v>
                </c:pt>
                <c:pt idx="64" formatCode="0.0%">
                  <c:v>-0.10599999999999998</c:v>
                </c:pt>
                <c:pt idx="65" formatCode="0.0%">
                  <c:v>-0.10033333333333337</c:v>
                </c:pt>
                <c:pt idx="66" formatCode="0.0%">
                  <c:v>-7.833333333333338E-2</c:v>
                </c:pt>
                <c:pt idx="67" formatCode="0.0%">
                  <c:v>-7.633333333333335E-2</c:v>
                </c:pt>
                <c:pt idx="68" formatCode="0.0%">
                  <c:v>-6.7233333333333326E-2</c:v>
                </c:pt>
                <c:pt idx="69" formatCode="0.0%">
                  <c:v>-9.2299999999999993E-2</c:v>
                </c:pt>
                <c:pt idx="70" formatCode="0.0%">
                  <c:v>-9.5133333333333361E-2</c:v>
                </c:pt>
                <c:pt idx="71" formatCode="0.0%">
                  <c:v>-0.11093333333333334</c:v>
                </c:pt>
                <c:pt idx="72" formatCode="0.0%">
                  <c:v>-6.6266666666666654E-2</c:v>
                </c:pt>
                <c:pt idx="73" formatCode="0.0%">
                  <c:v>-6.9433333333333305E-2</c:v>
                </c:pt>
                <c:pt idx="74" formatCode="0.0%">
                  <c:v>-6.2266666666666658E-2</c:v>
                </c:pt>
                <c:pt idx="75" formatCode="0.0%">
                  <c:v>-7.1199999999999999E-2</c:v>
                </c:pt>
                <c:pt idx="76" formatCode="0.0%">
                  <c:v>-4.9666666666666658E-2</c:v>
                </c:pt>
                <c:pt idx="77" formatCode="0.0%">
                  <c:v>-3.8533333333333336E-2</c:v>
                </c:pt>
                <c:pt idx="78" formatCode="0.0%">
                  <c:v>-7.2600000000000012E-2</c:v>
                </c:pt>
                <c:pt idx="79" formatCode="0.0%">
                  <c:v>-6.2166666666666683E-2</c:v>
                </c:pt>
                <c:pt idx="80" formatCode="0.0%">
                  <c:v>-8.893333333333335E-2</c:v>
                </c:pt>
                <c:pt idx="81" formatCode="0.0%">
                  <c:v>-7.9833333333333339E-2</c:v>
                </c:pt>
                <c:pt idx="82" formatCode="0.0%">
                  <c:v>-4.9866666666666642E-2</c:v>
                </c:pt>
                <c:pt idx="83" formatCode="0.0%">
                  <c:v>-3.0499999999999972E-2</c:v>
                </c:pt>
                <c:pt idx="84" formatCode="0.0%">
                  <c:v>-8.8666666666666547E-3</c:v>
                </c:pt>
                <c:pt idx="85" formatCode="0.0%">
                  <c:v>-2.2233333333333338E-2</c:v>
                </c:pt>
                <c:pt idx="86" formatCode="0.0%">
                  <c:v>2.6533333333333315E-2</c:v>
                </c:pt>
                <c:pt idx="87" formatCode="0.0%">
                  <c:v>5.8399999999999987E-2</c:v>
                </c:pt>
                <c:pt idx="88" formatCode="0.0%">
                  <c:v>6.4033333333333317E-2</c:v>
                </c:pt>
                <c:pt idx="89" formatCode="0.0%">
                  <c:v>5.6033333333333345E-2</c:v>
                </c:pt>
                <c:pt idx="90" formatCode="0.0%">
                  <c:v>2.0566666666666671E-2</c:v>
                </c:pt>
                <c:pt idx="91" formatCode="0.0%">
                  <c:v>3.2766666666666659E-2</c:v>
                </c:pt>
                <c:pt idx="92" formatCode="0.0%">
                  <c:v>6.5399999999999972E-2</c:v>
                </c:pt>
                <c:pt idx="93" formatCode="0.0%">
                  <c:v>0.11503333333333331</c:v>
                </c:pt>
                <c:pt idx="94" formatCode="0.0%">
                  <c:v>0.14580000000000001</c:v>
                </c:pt>
                <c:pt idx="95" formatCode="0.0%">
                  <c:v>7.9333333333333325E-2</c:v>
                </c:pt>
                <c:pt idx="96" formatCode="0.0%">
                  <c:v>-4.46666666666667E-3</c:v>
                </c:pt>
                <c:pt idx="97" formatCode="0.0%">
                  <c:v>-2.7299999999999981E-2</c:v>
                </c:pt>
                <c:pt idx="98" formatCode="0.0%">
                  <c:v>-2.4333333333333318E-2</c:v>
                </c:pt>
                <c:pt idx="99" formatCode="0.0%">
                  <c:v>7.6666666666668165E-4</c:v>
                </c:pt>
                <c:pt idx="100" formatCode="0.0%">
                  <c:v>-2.2433333333333343E-2</c:v>
                </c:pt>
                <c:pt idx="101" formatCode="0.0%">
                  <c:v>-7.7666666666666604E-3</c:v>
                </c:pt>
                <c:pt idx="102" formatCode="0.0%">
                  <c:v>3.4999999999999914E-3</c:v>
                </c:pt>
                <c:pt idx="103" formatCode="0.0%">
                  <c:v>-3.0033333333333346E-2</c:v>
                </c:pt>
                <c:pt idx="104" formatCode="0.0%">
                  <c:v>-5.2100000000000035E-2</c:v>
                </c:pt>
                <c:pt idx="105" formatCode="0.0%">
                  <c:v>-4.7733333333333357E-2</c:v>
                </c:pt>
                <c:pt idx="106" formatCode="0.0%">
                  <c:v>-4.6866666666666675E-2</c:v>
                </c:pt>
                <c:pt idx="107" formatCode="0.0%">
                  <c:v>-6.8266666666666684E-2</c:v>
                </c:pt>
                <c:pt idx="108" formatCode="0.0%">
                  <c:v>-3.4766666666666689E-2</c:v>
                </c:pt>
                <c:pt idx="109" formatCode="0.0%">
                  <c:v>-5.290000000000001E-2</c:v>
                </c:pt>
                <c:pt idx="110" formatCode="0.0%">
                  <c:v>-3.3266666666666674E-2</c:v>
                </c:pt>
                <c:pt idx="111" formatCode="0.0%">
                  <c:v>-8.0599999999999963E-2</c:v>
                </c:pt>
                <c:pt idx="112" formatCode="0.0%">
                  <c:v>-6.7266666666666641E-2</c:v>
                </c:pt>
                <c:pt idx="113" formatCode="0.0%">
                  <c:v>-8.1066666666666634E-2</c:v>
                </c:pt>
                <c:pt idx="114" formatCode="0.0%">
                  <c:v>-9.6966666666666687E-2</c:v>
                </c:pt>
                <c:pt idx="115" formatCode="0.0%">
                  <c:v>-8.9633333333333343E-2</c:v>
                </c:pt>
                <c:pt idx="116" formatCode="0.0%">
                  <c:v>-8.7300000000000003E-2</c:v>
                </c:pt>
                <c:pt idx="117" formatCode="0.0%">
                  <c:v>-8.3766666666666656E-2</c:v>
                </c:pt>
                <c:pt idx="118" formatCode="0.0%">
                  <c:v>-9.7299999999999998E-2</c:v>
                </c:pt>
                <c:pt idx="119" formatCode="0.0%">
                  <c:v>-7.4999999999999997E-2</c:v>
                </c:pt>
                <c:pt idx="120" formatCode="0.0%">
                  <c:v>-8.7066666666666681E-2</c:v>
                </c:pt>
                <c:pt idx="121" formatCode="0.0%">
                  <c:v>-4.2966666666666715E-2</c:v>
                </c:pt>
                <c:pt idx="122" formatCode="0.0%">
                  <c:v>-4.290000000000007E-2</c:v>
                </c:pt>
                <c:pt idx="123" formatCode="0.0%">
                  <c:v>-1.7500000000000047E-2</c:v>
                </c:pt>
                <c:pt idx="124" formatCode="0.0%">
                  <c:v>-3.3966666666666707E-2</c:v>
                </c:pt>
                <c:pt idx="125" formatCode="0.0%">
                  <c:v>-2.2666666666666706E-2</c:v>
                </c:pt>
                <c:pt idx="126" formatCode="0.0%">
                  <c:v>7.5666666666666547E-3</c:v>
                </c:pt>
                <c:pt idx="127" formatCode="0.0%">
                  <c:v>4.4233333333333319E-2</c:v>
                </c:pt>
                <c:pt idx="128" formatCode="0.0%">
                  <c:v>0.1012</c:v>
                </c:pt>
                <c:pt idx="129" formatCode="0.0%">
                  <c:v>0.10686666666666665</c:v>
                </c:pt>
                <c:pt idx="130" formatCode="0.0%">
                  <c:v>9.0099999999999958E-2</c:v>
                </c:pt>
                <c:pt idx="131" formatCode="0.0%">
                  <c:v>3.4666666666666644E-2</c:v>
                </c:pt>
                <c:pt idx="132" formatCode="0.0%">
                  <c:v>4.8799999999999955E-2</c:v>
                </c:pt>
                <c:pt idx="133" formatCode="0.0%">
                  <c:v>2.1833333333333333E-2</c:v>
                </c:pt>
                <c:pt idx="134" formatCode="0.0%">
                  <c:v>2.9666666666666692E-2</c:v>
                </c:pt>
              </c:numCache>
            </c:numRef>
          </c:val>
          <c:smooth val="1"/>
          <c:extLst>
            <c:ext xmlns:c16="http://schemas.microsoft.com/office/drawing/2014/chart" uri="{C3380CC4-5D6E-409C-BE32-E72D297353CC}">
              <c16:uniqueId val="{00000001-29D9-4D51-991D-CB8B25D653A1}"/>
            </c:ext>
          </c:extLst>
        </c:ser>
        <c:ser>
          <c:idx val="2"/>
          <c:order val="2"/>
          <c:tx>
            <c:strRef>
              <c:f>'Input CS Sản lượng'!$D$126</c:f>
              <c:strCache>
                <c:ptCount val="1"/>
                <c:pt idx="0">
                  <c:v>CN chế biến, chế tạo</c:v>
                </c:pt>
              </c:strCache>
            </c:strRef>
          </c:tx>
          <c:spPr>
            <a:ln w="19050">
              <a:solidFill>
                <a:srgbClr val="002395"/>
              </a:solidFill>
            </a:ln>
          </c:spPr>
          <c:marker>
            <c:symbol val="none"/>
          </c:marker>
          <c:cat>
            <c:numRef>
              <c:f>'Input CS Sản lượng'!$G$118:$AAA$118</c:f>
              <c:numCache>
                <c:formatCode>mmm\-yy</c:formatCode>
                <c:ptCount val="697"/>
                <c:pt idx="0">
                  <c:v>42005</c:v>
                </c:pt>
                <c:pt idx="1">
                  <c:v>42036</c:v>
                </c:pt>
                <c:pt idx="2">
                  <c:v>42064</c:v>
                </c:pt>
                <c:pt idx="3">
                  <c:v>42095</c:v>
                </c:pt>
                <c:pt idx="4">
                  <c:v>42125</c:v>
                </c:pt>
                <c:pt idx="5">
                  <c:v>42156</c:v>
                </c:pt>
                <c:pt idx="6">
                  <c:v>42186</c:v>
                </c:pt>
                <c:pt idx="7">
                  <c:v>42217</c:v>
                </c:pt>
                <c:pt idx="8">
                  <c:v>42248</c:v>
                </c:pt>
                <c:pt idx="9">
                  <c:v>42278</c:v>
                </c:pt>
                <c:pt idx="10">
                  <c:v>42309</c:v>
                </c:pt>
                <c:pt idx="11">
                  <c:v>42339</c:v>
                </c:pt>
                <c:pt idx="12">
                  <c:v>42370</c:v>
                </c:pt>
                <c:pt idx="13">
                  <c:v>42401</c:v>
                </c:pt>
                <c:pt idx="14">
                  <c:v>42430</c:v>
                </c:pt>
                <c:pt idx="15">
                  <c:v>42461</c:v>
                </c:pt>
                <c:pt idx="16">
                  <c:v>42491</c:v>
                </c:pt>
                <c:pt idx="17">
                  <c:v>42522</c:v>
                </c:pt>
                <c:pt idx="18">
                  <c:v>42552</c:v>
                </c:pt>
                <c:pt idx="19">
                  <c:v>42583</c:v>
                </c:pt>
                <c:pt idx="20">
                  <c:v>42614</c:v>
                </c:pt>
                <c:pt idx="21">
                  <c:v>42644</c:v>
                </c:pt>
                <c:pt idx="22">
                  <c:v>42675</c:v>
                </c:pt>
                <c:pt idx="23">
                  <c:v>42705</c:v>
                </c:pt>
                <c:pt idx="24">
                  <c:v>42736</c:v>
                </c:pt>
                <c:pt idx="25">
                  <c:v>42767</c:v>
                </c:pt>
                <c:pt idx="26">
                  <c:v>42795</c:v>
                </c:pt>
                <c:pt idx="27">
                  <c:v>42826</c:v>
                </c:pt>
                <c:pt idx="28">
                  <c:v>42856</c:v>
                </c:pt>
                <c:pt idx="29">
                  <c:v>42887</c:v>
                </c:pt>
                <c:pt idx="30">
                  <c:v>42917</c:v>
                </c:pt>
                <c:pt idx="31">
                  <c:v>42948</c:v>
                </c:pt>
                <c:pt idx="32">
                  <c:v>42979</c:v>
                </c:pt>
                <c:pt idx="33">
                  <c:v>43009</c:v>
                </c:pt>
                <c:pt idx="34">
                  <c:v>43040</c:v>
                </c:pt>
                <c:pt idx="35">
                  <c:v>43070</c:v>
                </c:pt>
                <c:pt idx="36">
                  <c:v>43101</c:v>
                </c:pt>
                <c:pt idx="37">
                  <c:v>43132</c:v>
                </c:pt>
                <c:pt idx="38">
                  <c:v>43160</c:v>
                </c:pt>
                <c:pt idx="39">
                  <c:v>43191</c:v>
                </c:pt>
                <c:pt idx="40">
                  <c:v>43221</c:v>
                </c:pt>
                <c:pt idx="41">
                  <c:v>43252</c:v>
                </c:pt>
                <c:pt idx="42">
                  <c:v>43282</c:v>
                </c:pt>
                <c:pt idx="43">
                  <c:v>43313</c:v>
                </c:pt>
                <c:pt idx="44">
                  <c:v>43344</c:v>
                </c:pt>
                <c:pt idx="45">
                  <c:v>43374</c:v>
                </c:pt>
                <c:pt idx="46">
                  <c:v>43405</c:v>
                </c:pt>
                <c:pt idx="47">
                  <c:v>43435</c:v>
                </c:pt>
                <c:pt idx="48">
                  <c:v>43466</c:v>
                </c:pt>
                <c:pt idx="49">
                  <c:v>43497</c:v>
                </c:pt>
                <c:pt idx="50">
                  <c:v>43525</c:v>
                </c:pt>
                <c:pt idx="51">
                  <c:v>43556</c:v>
                </c:pt>
                <c:pt idx="52">
                  <c:v>43586</c:v>
                </c:pt>
                <c:pt idx="53">
                  <c:v>43617</c:v>
                </c:pt>
                <c:pt idx="54">
                  <c:v>43647</c:v>
                </c:pt>
                <c:pt idx="55">
                  <c:v>43678</c:v>
                </c:pt>
                <c:pt idx="56">
                  <c:v>43709</c:v>
                </c:pt>
                <c:pt idx="57">
                  <c:v>43739</c:v>
                </c:pt>
                <c:pt idx="58">
                  <c:v>43770</c:v>
                </c:pt>
                <c:pt idx="59">
                  <c:v>43800</c:v>
                </c:pt>
                <c:pt idx="60">
                  <c:v>43831</c:v>
                </c:pt>
                <c:pt idx="61">
                  <c:v>43862</c:v>
                </c:pt>
                <c:pt idx="62">
                  <c:v>43891</c:v>
                </c:pt>
                <c:pt idx="63">
                  <c:v>43922</c:v>
                </c:pt>
                <c:pt idx="64">
                  <c:v>43952</c:v>
                </c:pt>
                <c:pt idx="65">
                  <c:v>43983</c:v>
                </c:pt>
                <c:pt idx="66">
                  <c:v>44013</c:v>
                </c:pt>
                <c:pt idx="67">
                  <c:v>44044</c:v>
                </c:pt>
                <c:pt idx="68">
                  <c:v>44075</c:v>
                </c:pt>
                <c:pt idx="69">
                  <c:v>44105</c:v>
                </c:pt>
                <c:pt idx="70">
                  <c:v>44136</c:v>
                </c:pt>
                <c:pt idx="71">
                  <c:v>44166</c:v>
                </c:pt>
                <c:pt idx="72">
                  <c:v>44197</c:v>
                </c:pt>
                <c:pt idx="73">
                  <c:v>44228</c:v>
                </c:pt>
                <c:pt idx="74">
                  <c:v>44256</c:v>
                </c:pt>
                <c:pt idx="75">
                  <c:v>44287</c:v>
                </c:pt>
                <c:pt idx="76">
                  <c:v>44317</c:v>
                </c:pt>
                <c:pt idx="77">
                  <c:v>44348</c:v>
                </c:pt>
                <c:pt idx="78">
                  <c:v>44378</c:v>
                </c:pt>
                <c:pt idx="79">
                  <c:v>44409</c:v>
                </c:pt>
                <c:pt idx="80">
                  <c:v>44440</c:v>
                </c:pt>
                <c:pt idx="81">
                  <c:v>44470</c:v>
                </c:pt>
                <c:pt idx="82">
                  <c:v>44501</c:v>
                </c:pt>
                <c:pt idx="83">
                  <c:v>44531</c:v>
                </c:pt>
                <c:pt idx="84">
                  <c:v>44562</c:v>
                </c:pt>
                <c:pt idx="85">
                  <c:v>44593</c:v>
                </c:pt>
                <c:pt idx="86">
                  <c:v>44621</c:v>
                </c:pt>
                <c:pt idx="87">
                  <c:v>44652</c:v>
                </c:pt>
                <c:pt idx="88">
                  <c:v>44682</c:v>
                </c:pt>
                <c:pt idx="89">
                  <c:v>44713</c:v>
                </c:pt>
                <c:pt idx="90">
                  <c:v>44743</c:v>
                </c:pt>
                <c:pt idx="91">
                  <c:v>44774</c:v>
                </c:pt>
                <c:pt idx="92">
                  <c:v>44805</c:v>
                </c:pt>
                <c:pt idx="93">
                  <c:v>44835</c:v>
                </c:pt>
                <c:pt idx="94">
                  <c:v>44866</c:v>
                </c:pt>
                <c:pt idx="95">
                  <c:v>44896</c:v>
                </c:pt>
                <c:pt idx="96">
                  <c:v>44927</c:v>
                </c:pt>
                <c:pt idx="97">
                  <c:v>44958</c:v>
                </c:pt>
                <c:pt idx="98">
                  <c:v>44986</c:v>
                </c:pt>
                <c:pt idx="99">
                  <c:v>45017</c:v>
                </c:pt>
                <c:pt idx="100">
                  <c:v>45047</c:v>
                </c:pt>
                <c:pt idx="101">
                  <c:v>45078</c:v>
                </c:pt>
                <c:pt idx="102">
                  <c:v>45108</c:v>
                </c:pt>
                <c:pt idx="103">
                  <c:v>45139</c:v>
                </c:pt>
                <c:pt idx="104">
                  <c:v>45170</c:v>
                </c:pt>
                <c:pt idx="105">
                  <c:v>45200</c:v>
                </c:pt>
                <c:pt idx="106">
                  <c:v>45231</c:v>
                </c:pt>
                <c:pt idx="107">
                  <c:v>45261</c:v>
                </c:pt>
                <c:pt idx="108">
                  <c:v>45292</c:v>
                </c:pt>
                <c:pt idx="109">
                  <c:v>45323</c:v>
                </c:pt>
                <c:pt idx="110">
                  <c:v>45352</c:v>
                </c:pt>
                <c:pt idx="111">
                  <c:v>45383</c:v>
                </c:pt>
                <c:pt idx="112">
                  <c:v>45413</c:v>
                </c:pt>
                <c:pt idx="113">
                  <c:v>45444</c:v>
                </c:pt>
                <c:pt idx="114">
                  <c:v>45474</c:v>
                </c:pt>
                <c:pt idx="115">
                  <c:v>45505</c:v>
                </c:pt>
                <c:pt idx="116">
                  <c:v>45536</c:v>
                </c:pt>
                <c:pt idx="117">
                  <c:v>45566</c:v>
                </c:pt>
                <c:pt idx="118">
                  <c:v>45597</c:v>
                </c:pt>
                <c:pt idx="119">
                  <c:v>45627</c:v>
                </c:pt>
                <c:pt idx="120">
                  <c:v>45658</c:v>
                </c:pt>
                <c:pt idx="121">
                  <c:v>45689</c:v>
                </c:pt>
                <c:pt idx="122">
                  <c:v>45717</c:v>
                </c:pt>
                <c:pt idx="123">
                  <c:v>45748</c:v>
                </c:pt>
                <c:pt idx="124">
                  <c:v>45778</c:v>
                </c:pt>
                <c:pt idx="125">
                  <c:v>45809</c:v>
                </c:pt>
                <c:pt idx="126">
                  <c:v>45839</c:v>
                </c:pt>
                <c:pt idx="127">
                  <c:v>45870</c:v>
                </c:pt>
                <c:pt idx="128">
                  <c:v>45901</c:v>
                </c:pt>
                <c:pt idx="129">
                  <c:v>45931</c:v>
                </c:pt>
                <c:pt idx="130">
                  <c:v>45962</c:v>
                </c:pt>
                <c:pt idx="131">
                  <c:v>45992</c:v>
                </c:pt>
                <c:pt idx="132">
                  <c:v>46023</c:v>
                </c:pt>
                <c:pt idx="133">
                  <c:v>46054</c:v>
                </c:pt>
                <c:pt idx="134">
                  <c:v>46082</c:v>
                </c:pt>
              </c:numCache>
            </c:numRef>
          </c:cat>
          <c:val>
            <c:numRef>
              <c:f>'Input CS Sản lượng'!$G$126:$AAA$126</c:f>
              <c:numCache>
                <c:formatCode>General</c:formatCode>
                <c:ptCount val="697"/>
                <c:pt idx="2" formatCode="0.0%">
                  <c:v>0.12133333333333336</c:v>
                </c:pt>
                <c:pt idx="3" formatCode="0.0%">
                  <c:v>9.3000000000000013E-2</c:v>
                </c:pt>
                <c:pt idx="4" formatCode="0.0%">
                  <c:v>0.10000000000000002</c:v>
                </c:pt>
                <c:pt idx="5" formatCode="0.0%">
                  <c:v>0.105</c:v>
                </c:pt>
                <c:pt idx="6" formatCode="0.0%">
                  <c:v>0.10366666666666664</c:v>
                </c:pt>
                <c:pt idx="7" formatCode="0.0%">
                  <c:v>0.10699999999999998</c:v>
                </c:pt>
                <c:pt idx="8" formatCode="0.0%">
                  <c:v>0.10466666666666663</c:v>
                </c:pt>
                <c:pt idx="9" formatCode="0.0%">
                  <c:v>9.9999999999999936E-2</c:v>
                </c:pt>
                <c:pt idx="10" formatCode="0.0%">
                  <c:v>0.10233333333333329</c:v>
                </c:pt>
                <c:pt idx="11" formatCode="0.0%">
                  <c:v>0.11399999999999995</c:v>
                </c:pt>
                <c:pt idx="12" formatCode="0.0%">
                  <c:v>0.11099999999999999</c:v>
                </c:pt>
                <c:pt idx="13" formatCode="0.0%">
                  <c:v>0.10766666666666667</c:v>
                </c:pt>
                <c:pt idx="14" formatCode="0.0%">
                  <c:v>9.0999999999999984E-2</c:v>
                </c:pt>
                <c:pt idx="15" formatCode="0.0%">
                  <c:v>0.10533333333333332</c:v>
                </c:pt>
                <c:pt idx="16" formatCode="0.0%">
                  <c:v>0.10833333333333332</c:v>
                </c:pt>
                <c:pt idx="17" formatCode="0.0%">
                  <c:v>0.11666666666666665</c:v>
                </c:pt>
                <c:pt idx="18" formatCode="0.0%">
                  <c:v>0.10733333333333334</c:v>
                </c:pt>
                <c:pt idx="19" formatCode="0.0%">
                  <c:v>0.10533333333333332</c:v>
                </c:pt>
                <c:pt idx="20" formatCode="0.0%">
                  <c:v>0.10666666666666667</c:v>
                </c:pt>
                <c:pt idx="21" formatCode="0.0%">
                  <c:v>0.114</c:v>
                </c:pt>
                <c:pt idx="22" formatCode="0.0%">
                  <c:v>0.12233333333333335</c:v>
                </c:pt>
                <c:pt idx="23" formatCode="0.0%">
                  <c:v>0.12699999999999997</c:v>
                </c:pt>
                <c:pt idx="24" formatCode="0.0%">
                  <c:v>6.9333333333333289E-2</c:v>
                </c:pt>
                <c:pt idx="25" formatCode="0.0%">
                  <c:v>0.10033333333333332</c:v>
                </c:pt>
                <c:pt idx="26" formatCode="0.0%">
                  <c:v>8.6333333333333359E-2</c:v>
                </c:pt>
                <c:pt idx="27" formatCode="0.0%">
                  <c:v>0.14133333333333334</c:v>
                </c:pt>
                <c:pt idx="28" formatCode="0.0%">
                  <c:v>0.10400000000000002</c:v>
                </c:pt>
                <c:pt idx="29" formatCode="0.0%">
                  <c:v>0.11833333333333333</c:v>
                </c:pt>
                <c:pt idx="30" formatCode="0.0%">
                  <c:v>0.11900000000000001</c:v>
                </c:pt>
                <c:pt idx="31" formatCode="0.0%">
                  <c:v>0.12300000000000001</c:v>
                </c:pt>
                <c:pt idx="32" formatCode="0.0%">
                  <c:v>0.14400000000000002</c:v>
                </c:pt>
                <c:pt idx="33" formatCode="0.0%">
                  <c:v>0.18066666666666667</c:v>
                </c:pt>
                <c:pt idx="34" formatCode="0.0%">
                  <c:v>0.2203333333333333</c:v>
                </c:pt>
                <c:pt idx="35" formatCode="0.0%">
                  <c:v>0.21466666666666664</c:v>
                </c:pt>
                <c:pt idx="36" formatCode="0.0%">
                  <c:v>0.21966666666666665</c:v>
                </c:pt>
                <c:pt idx="37" formatCode="0.0%">
                  <c:v>0.17433333333333331</c:v>
                </c:pt>
                <c:pt idx="38" formatCode="0.0%">
                  <c:v>0.15199999999999997</c:v>
                </c:pt>
                <c:pt idx="39" formatCode="0.0%">
                  <c:v>0.11366666666666665</c:v>
                </c:pt>
                <c:pt idx="40" formatCode="0.0%">
                  <c:v>0.10833333333333328</c:v>
                </c:pt>
                <c:pt idx="41" formatCode="0.0%">
                  <c:v>0.12299999999999996</c:v>
                </c:pt>
                <c:pt idx="42" formatCode="0.0%">
                  <c:v>0.13733333333333331</c:v>
                </c:pt>
                <c:pt idx="43" formatCode="0.0%">
                  <c:v>0.16033333333333333</c:v>
                </c:pt>
                <c:pt idx="44" formatCode="0.0%">
                  <c:v>0.14599999999999999</c:v>
                </c:pt>
                <c:pt idx="45" formatCode="0.0%">
                  <c:v>0.12433333333333331</c:v>
                </c:pt>
                <c:pt idx="46" formatCode="0.0%">
                  <c:v>0.10699999999999998</c:v>
                </c:pt>
                <c:pt idx="47" formatCode="0.0%">
                  <c:v>0.11533333333333333</c:v>
                </c:pt>
                <c:pt idx="48" formatCode="0.0%">
                  <c:v>0.11566666666666668</c:v>
                </c:pt>
                <c:pt idx="49" formatCode="0.0%">
                  <c:v>0.12066666666666669</c:v>
                </c:pt>
                <c:pt idx="50" formatCode="0.0%">
                  <c:v>0.10900000000000003</c:v>
                </c:pt>
                <c:pt idx="51" formatCode="0.0%">
                  <c:v>0.10833333333333334</c:v>
                </c:pt>
                <c:pt idx="52" formatCode="0.0%">
                  <c:v>0.10599999999999998</c:v>
                </c:pt>
                <c:pt idx="53" formatCode="0.0%">
                  <c:v>0.10733333333333329</c:v>
                </c:pt>
                <c:pt idx="54" formatCode="0.0%">
                  <c:v>0.10866666666666663</c:v>
                </c:pt>
                <c:pt idx="55" formatCode="0.0%">
                  <c:v>0.10433333333333333</c:v>
                </c:pt>
                <c:pt idx="56" formatCode="0.0%">
                  <c:v>0.10966666666666669</c:v>
                </c:pt>
                <c:pt idx="57" formatCode="0.0%">
                  <c:v>0.11100000000000003</c:v>
                </c:pt>
                <c:pt idx="58" formatCode="0.0%">
                  <c:v>9.8333333333333342E-2</c:v>
                </c:pt>
                <c:pt idx="59" formatCode="0.0%">
                  <c:v>8.1000000000000003E-2</c:v>
                </c:pt>
                <c:pt idx="60" formatCode="0.0%">
                  <c:v>1.9000000000000003E-2</c:v>
                </c:pt>
                <c:pt idx="61" formatCode="0.0%">
                  <c:v>7.9333333333333311E-2</c:v>
                </c:pt>
                <c:pt idx="62" formatCode="0.0%">
                  <c:v>8.0333333333333298E-2</c:v>
                </c:pt>
                <c:pt idx="63" formatCode="0.0%">
                  <c:v>7.4333333333333321E-2</c:v>
                </c:pt>
                <c:pt idx="64" formatCode="0.0%">
                  <c:v>-2.9999999999999736E-3</c:v>
                </c:pt>
                <c:pt idx="65" formatCode="0.0%">
                  <c:v>7.0000000000000244E-3</c:v>
                </c:pt>
                <c:pt idx="66" formatCode="0.0%">
                  <c:v>4.5999999999999985E-2</c:v>
                </c:pt>
                <c:pt idx="67" formatCode="0.0%">
                  <c:v>4.1999999999999982E-2</c:v>
                </c:pt>
                <c:pt idx="68" formatCode="0.0%">
                  <c:v>2.5666666666666674E-2</c:v>
                </c:pt>
                <c:pt idx="69" formatCode="0.0%">
                  <c:v>3.8366666666666681E-2</c:v>
                </c:pt>
                <c:pt idx="70" formatCode="0.0%">
                  <c:v>6.5600000000000033E-2</c:v>
                </c:pt>
                <c:pt idx="71" formatCode="0.0%">
                  <c:v>9.1366666666666652E-2</c:v>
                </c:pt>
                <c:pt idx="72" formatCode="0.0%">
                  <c:v>0.16216666666666668</c:v>
                </c:pt>
                <c:pt idx="73" formatCode="0.0%">
                  <c:v>0.10826666666666668</c:v>
                </c:pt>
                <c:pt idx="74" formatCode="0.0%">
                  <c:v>8.2033333333333361E-2</c:v>
                </c:pt>
                <c:pt idx="75" formatCode="0.0%">
                  <c:v>7.9399999999999998E-2</c:v>
                </c:pt>
                <c:pt idx="76" formatCode="0.0%">
                  <c:v>0.15336666666666665</c:v>
                </c:pt>
                <c:pt idx="77" formatCode="0.0%">
                  <c:v>0.15593333333333334</c:v>
                </c:pt>
                <c:pt idx="78" formatCode="0.0%">
                  <c:v>7.0400000000000018E-2</c:v>
                </c:pt>
                <c:pt idx="79" formatCode="0.0%">
                  <c:v>-8.4999999999999885E-3</c:v>
                </c:pt>
                <c:pt idx="80" formatCode="0.0%">
                  <c:v>-5.0400000000000021E-2</c:v>
                </c:pt>
                <c:pt idx="81" formatCode="0.0%">
                  <c:v>-5.5333333333333352E-2</c:v>
                </c:pt>
                <c:pt idx="82" formatCode="0.0%">
                  <c:v>4.1008531439036223E-3</c:v>
                </c:pt>
                <c:pt idx="83" formatCode="0.0%">
                  <c:v>6.2368693956874777E-2</c:v>
                </c:pt>
                <c:pt idx="84" formatCode="0.0%">
                  <c:v>7.4602027290208123E-2</c:v>
                </c:pt>
                <c:pt idx="85" formatCode="0.0%">
                  <c:v>7.8367840812971157E-2</c:v>
                </c:pt>
                <c:pt idx="86" formatCode="0.0%">
                  <c:v>7.4195344647177419E-2</c:v>
                </c:pt>
                <c:pt idx="87" formatCode="0.0%">
                  <c:v>0.10372570665274666</c:v>
                </c:pt>
                <c:pt idx="88" formatCode="0.0%">
                  <c:v>0.10813660928913953</c:v>
                </c:pt>
                <c:pt idx="89" formatCode="0.0%">
                  <c:v>0.10896626284791248</c:v>
                </c:pt>
                <c:pt idx="90" formatCode="0.0%">
                  <c:v>0.10663590084234324</c:v>
                </c:pt>
                <c:pt idx="91" formatCode="0.0%">
                  <c:v>0.11695833153928366</c:v>
                </c:pt>
                <c:pt idx="92" formatCode="0.0%">
                  <c:v>0.11569999999999997</c:v>
                </c:pt>
                <c:pt idx="93" formatCode="0.0%">
                  <c:v>9.3599999999999975E-2</c:v>
                </c:pt>
                <c:pt idx="94" formatCode="0.0%">
                  <c:v>5.4333333333333324E-2</c:v>
                </c:pt>
                <c:pt idx="95" formatCode="0.0%">
                  <c:v>2.4333333333333321E-2</c:v>
                </c:pt>
                <c:pt idx="96" formatCode="0.0%">
                  <c:v>-4.2366666666666691E-2</c:v>
                </c:pt>
                <c:pt idx="97" formatCode="0.0%">
                  <c:v>-2.7399999999999997E-2</c:v>
                </c:pt>
                <c:pt idx="98" formatCode="0.0%">
                  <c:v>-3.7533333333333356E-2</c:v>
                </c:pt>
                <c:pt idx="99" formatCode="0.0%">
                  <c:v>5.1000000000000012E-3</c:v>
                </c:pt>
                <c:pt idx="100" formatCode="0.0%">
                  <c:v>-2.0633333333333326E-2</c:v>
                </c:pt>
                <c:pt idx="101" formatCode="0.0%">
                  <c:v>-4.9333333333333E-3</c:v>
                </c:pt>
                <c:pt idx="102" formatCode="0.0%">
                  <c:v>1.3133333333333372E-2</c:v>
                </c:pt>
                <c:pt idx="103" formatCode="0.0%">
                  <c:v>3.0366666666666712E-2</c:v>
                </c:pt>
                <c:pt idx="104" formatCode="0.0%">
                  <c:v>3.5533333333333368E-2</c:v>
                </c:pt>
                <c:pt idx="105" formatCode="0.0%">
                  <c:v>4.1661264882602043E-2</c:v>
                </c:pt>
                <c:pt idx="106" formatCode="0.0%">
                  <c:v>4.659459821593534E-2</c:v>
                </c:pt>
                <c:pt idx="107" formatCode="0.0%">
                  <c:v>5.9361264882602009E-2</c:v>
                </c:pt>
                <c:pt idx="108" formatCode="0.0%">
                  <c:v>0.10686666666666662</c:v>
                </c:pt>
                <c:pt idx="109" formatCode="0.0%">
                  <c:v>6.8033333333333321E-2</c:v>
                </c:pt>
                <c:pt idx="110" formatCode="0.0%">
                  <c:v>5.9766666666666642E-2</c:v>
                </c:pt>
                <c:pt idx="111" formatCode="0.0%">
                  <c:v>2.3233333333333328E-2</c:v>
                </c:pt>
                <c:pt idx="112" formatCode="0.0%">
                  <c:v>8.2533333333333306E-2</c:v>
                </c:pt>
                <c:pt idx="113" formatCode="0.0%">
                  <c:v>0.11536666666666667</c:v>
                </c:pt>
                <c:pt idx="114" formatCode="0.0%">
                  <c:v>0.13546666666666665</c:v>
                </c:pt>
                <c:pt idx="115" formatCode="0.0%">
                  <c:v>0.1263</c:v>
                </c:pt>
                <c:pt idx="116" formatCode="0.0%">
                  <c:v>0.11103333333333333</c:v>
                </c:pt>
                <c:pt idx="117" formatCode="0.0%">
                  <c:v>9.3766666666666651E-2</c:v>
                </c:pt>
                <c:pt idx="118" formatCode="0.0%">
                  <c:v>9.6666666666666679E-2</c:v>
                </c:pt>
                <c:pt idx="119" formatCode="0.0%">
                  <c:v>9.6133333333333293E-2</c:v>
                </c:pt>
                <c:pt idx="120" formatCode="0.0%">
                  <c:v>6.9033333333333322E-2</c:v>
                </c:pt>
                <c:pt idx="121" formatCode="0.0%">
                  <c:v>0.1013</c:v>
                </c:pt>
                <c:pt idx="122" formatCode="0.0%">
                  <c:v>0.10610000000000004</c:v>
                </c:pt>
                <c:pt idx="123" formatCode="0.0%">
                  <c:v>0.14546666666666672</c:v>
                </c:pt>
                <c:pt idx="124" formatCode="0.0%">
                  <c:v>0.11806666666666667</c:v>
                </c:pt>
                <c:pt idx="125" formatCode="0.0%">
                  <c:v>0.10969999999999998</c:v>
                </c:pt>
                <c:pt idx="126" formatCode="0.0%">
                  <c:v>9.4099999999999961E-2</c:v>
                </c:pt>
                <c:pt idx="127" formatCode="0.0%">
                  <c:v>8.7433333333333293E-2</c:v>
                </c:pt>
                <c:pt idx="128" formatCode="0.0%">
                  <c:v>9.8466666666666633E-2</c:v>
                </c:pt>
                <c:pt idx="129" formatCode="0.0%">
                  <c:v>0.10983333333333334</c:v>
                </c:pt>
                <c:pt idx="130" formatCode="0.0%">
                  <c:v>0.11326666666666668</c:v>
                </c:pt>
                <c:pt idx="131" formatCode="0.0%">
                  <c:v>0.10793333333333333</c:v>
                </c:pt>
                <c:pt idx="132" formatCode="0.0%">
                  <c:v>0.14983333333333335</c:v>
                </c:pt>
                <c:pt idx="133" formatCode="0.0%">
                  <c:v>0.11883333333333335</c:v>
                </c:pt>
                <c:pt idx="134" formatCode="0.0%">
                  <c:v>0.10743333333333334</c:v>
                </c:pt>
              </c:numCache>
            </c:numRef>
          </c:val>
          <c:smooth val="1"/>
          <c:extLst>
            <c:ext xmlns:c16="http://schemas.microsoft.com/office/drawing/2014/chart" uri="{C3380CC4-5D6E-409C-BE32-E72D297353CC}">
              <c16:uniqueId val="{00000002-29D9-4D51-991D-CB8B25D653A1}"/>
            </c:ext>
          </c:extLst>
        </c:ser>
        <c:ser>
          <c:idx val="3"/>
          <c:order val="3"/>
          <c:tx>
            <c:strRef>
              <c:f>'Input CS Sản lượng'!$D$127</c:f>
              <c:strCache>
                <c:ptCount val="1"/>
                <c:pt idx="0">
                  <c:v>SX &amp; PP điện</c:v>
                </c:pt>
              </c:strCache>
            </c:strRef>
          </c:tx>
          <c:spPr>
            <a:ln w="19050">
              <a:solidFill>
                <a:sysClr val="window" lastClr="FFFFFF">
                  <a:lumMod val="75000"/>
                </a:sysClr>
              </a:solidFill>
            </a:ln>
          </c:spPr>
          <c:marker>
            <c:symbol val="none"/>
          </c:marker>
          <c:cat>
            <c:numRef>
              <c:f>'Input CS Sản lượng'!$G$118:$AAA$118</c:f>
              <c:numCache>
                <c:formatCode>mmm\-yy</c:formatCode>
                <c:ptCount val="697"/>
                <c:pt idx="0">
                  <c:v>42005</c:v>
                </c:pt>
                <c:pt idx="1">
                  <c:v>42036</c:v>
                </c:pt>
                <c:pt idx="2">
                  <c:v>42064</c:v>
                </c:pt>
                <c:pt idx="3">
                  <c:v>42095</c:v>
                </c:pt>
                <c:pt idx="4">
                  <c:v>42125</c:v>
                </c:pt>
                <c:pt idx="5">
                  <c:v>42156</c:v>
                </c:pt>
                <c:pt idx="6">
                  <c:v>42186</c:v>
                </c:pt>
                <c:pt idx="7">
                  <c:v>42217</c:v>
                </c:pt>
                <c:pt idx="8">
                  <c:v>42248</c:v>
                </c:pt>
                <c:pt idx="9">
                  <c:v>42278</c:v>
                </c:pt>
                <c:pt idx="10">
                  <c:v>42309</c:v>
                </c:pt>
                <c:pt idx="11">
                  <c:v>42339</c:v>
                </c:pt>
                <c:pt idx="12">
                  <c:v>42370</c:v>
                </c:pt>
                <c:pt idx="13">
                  <c:v>42401</c:v>
                </c:pt>
                <c:pt idx="14">
                  <c:v>42430</c:v>
                </c:pt>
                <c:pt idx="15">
                  <c:v>42461</c:v>
                </c:pt>
                <c:pt idx="16">
                  <c:v>42491</c:v>
                </c:pt>
                <c:pt idx="17">
                  <c:v>42522</c:v>
                </c:pt>
                <c:pt idx="18">
                  <c:v>42552</c:v>
                </c:pt>
                <c:pt idx="19">
                  <c:v>42583</c:v>
                </c:pt>
                <c:pt idx="20">
                  <c:v>42614</c:v>
                </c:pt>
                <c:pt idx="21">
                  <c:v>42644</c:v>
                </c:pt>
                <c:pt idx="22">
                  <c:v>42675</c:v>
                </c:pt>
                <c:pt idx="23">
                  <c:v>42705</c:v>
                </c:pt>
                <c:pt idx="24">
                  <c:v>42736</c:v>
                </c:pt>
                <c:pt idx="25">
                  <c:v>42767</c:v>
                </c:pt>
                <c:pt idx="26">
                  <c:v>42795</c:v>
                </c:pt>
                <c:pt idx="27">
                  <c:v>42826</c:v>
                </c:pt>
                <c:pt idx="28">
                  <c:v>42856</c:v>
                </c:pt>
                <c:pt idx="29">
                  <c:v>42887</c:v>
                </c:pt>
                <c:pt idx="30">
                  <c:v>42917</c:v>
                </c:pt>
                <c:pt idx="31">
                  <c:v>42948</c:v>
                </c:pt>
                <c:pt idx="32">
                  <c:v>42979</c:v>
                </c:pt>
                <c:pt idx="33">
                  <c:v>43009</c:v>
                </c:pt>
                <c:pt idx="34">
                  <c:v>43040</c:v>
                </c:pt>
                <c:pt idx="35">
                  <c:v>43070</c:v>
                </c:pt>
                <c:pt idx="36">
                  <c:v>43101</c:v>
                </c:pt>
                <c:pt idx="37">
                  <c:v>43132</c:v>
                </c:pt>
                <c:pt idx="38">
                  <c:v>43160</c:v>
                </c:pt>
                <c:pt idx="39">
                  <c:v>43191</c:v>
                </c:pt>
                <c:pt idx="40">
                  <c:v>43221</c:v>
                </c:pt>
                <c:pt idx="41">
                  <c:v>43252</c:v>
                </c:pt>
                <c:pt idx="42">
                  <c:v>43282</c:v>
                </c:pt>
                <c:pt idx="43">
                  <c:v>43313</c:v>
                </c:pt>
                <c:pt idx="44">
                  <c:v>43344</c:v>
                </c:pt>
                <c:pt idx="45">
                  <c:v>43374</c:v>
                </c:pt>
                <c:pt idx="46">
                  <c:v>43405</c:v>
                </c:pt>
                <c:pt idx="47">
                  <c:v>43435</c:v>
                </c:pt>
                <c:pt idx="48">
                  <c:v>43466</c:v>
                </c:pt>
                <c:pt idx="49">
                  <c:v>43497</c:v>
                </c:pt>
                <c:pt idx="50">
                  <c:v>43525</c:v>
                </c:pt>
                <c:pt idx="51">
                  <c:v>43556</c:v>
                </c:pt>
                <c:pt idx="52">
                  <c:v>43586</c:v>
                </c:pt>
                <c:pt idx="53">
                  <c:v>43617</c:v>
                </c:pt>
                <c:pt idx="54">
                  <c:v>43647</c:v>
                </c:pt>
                <c:pt idx="55">
                  <c:v>43678</c:v>
                </c:pt>
                <c:pt idx="56">
                  <c:v>43709</c:v>
                </c:pt>
                <c:pt idx="57">
                  <c:v>43739</c:v>
                </c:pt>
                <c:pt idx="58">
                  <c:v>43770</c:v>
                </c:pt>
                <c:pt idx="59">
                  <c:v>43800</c:v>
                </c:pt>
                <c:pt idx="60">
                  <c:v>43831</c:v>
                </c:pt>
                <c:pt idx="61">
                  <c:v>43862</c:v>
                </c:pt>
                <c:pt idx="62">
                  <c:v>43891</c:v>
                </c:pt>
                <c:pt idx="63">
                  <c:v>43922</c:v>
                </c:pt>
                <c:pt idx="64">
                  <c:v>43952</c:v>
                </c:pt>
                <c:pt idx="65">
                  <c:v>43983</c:v>
                </c:pt>
                <c:pt idx="66">
                  <c:v>44013</c:v>
                </c:pt>
                <c:pt idx="67">
                  <c:v>44044</c:v>
                </c:pt>
                <c:pt idx="68">
                  <c:v>44075</c:v>
                </c:pt>
                <c:pt idx="69">
                  <c:v>44105</c:v>
                </c:pt>
                <c:pt idx="70">
                  <c:v>44136</c:v>
                </c:pt>
                <c:pt idx="71">
                  <c:v>44166</c:v>
                </c:pt>
                <c:pt idx="72">
                  <c:v>44197</c:v>
                </c:pt>
                <c:pt idx="73">
                  <c:v>44228</c:v>
                </c:pt>
                <c:pt idx="74">
                  <c:v>44256</c:v>
                </c:pt>
                <c:pt idx="75">
                  <c:v>44287</c:v>
                </c:pt>
                <c:pt idx="76">
                  <c:v>44317</c:v>
                </c:pt>
                <c:pt idx="77">
                  <c:v>44348</c:v>
                </c:pt>
                <c:pt idx="78">
                  <c:v>44378</c:v>
                </c:pt>
                <c:pt idx="79">
                  <c:v>44409</c:v>
                </c:pt>
                <c:pt idx="80">
                  <c:v>44440</c:v>
                </c:pt>
                <c:pt idx="81">
                  <c:v>44470</c:v>
                </c:pt>
                <c:pt idx="82">
                  <c:v>44501</c:v>
                </c:pt>
                <c:pt idx="83">
                  <c:v>44531</c:v>
                </c:pt>
                <c:pt idx="84">
                  <c:v>44562</c:v>
                </c:pt>
                <c:pt idx="85">
                  <c:v>44593</c:v>
                </c:pt>
                <c:pt idx="86">
                  <c:v>44621</c:v>
                </c:pt>
                <c:pt idx="87">
                  <c:v>44652</c:v>
                </c:pt>
                <c:pt idx="88">
                  <c:v>44682</c:v>
                </c:pt>
                <c:pt idx="89">
                  <c:v>44713</c:v>
                </c:pt>
                <c:pt idx="90">
                  <c:v>44743</c:v>
                </c:pt>
                <c:pt idx="91">
                  <c:v>44774</c:v>
                </c:pt>
                <c:pt idx="92">
                  <c:v>44805</c:v>
                </c:pt>
                <c:pt idx="93">
                  <c:v>44835</c:v>
                </c:pt>
                <c:pt idx="94">
                  <c:v>44866</c:v>
                </c:pt>
                <c:pt idx="95">
                  <c:v>44896</c:v>
                </c:pt>
                <c:pt idx="96">
                  <c:v>44927</c:v>
                </c:pt>
                <c:pt idx="97">
                  <c:v>44958</c:v>
                </c:pt>
                <c:pt idx="98">
                  <c:v>44986</c:v>
                </c:pt>
                <c:pt idx="99">
                  <c:v>45017</c:v>
                </c:pt>
                <c:pt idx="100">
                  <c:v>45047</c:v>
                </c:pt>
                <c:pt idx="101">
                  <c:v>45078</c:v>
                </c:pt>
                <c:pt idx="102">
                  <c:v>45108</c:v>
                </c:pt>
                <c:pt idx="103">
                  <c:v>45139</c:v>
                </c:pt>
                <c:pt idx="104">
                  <c:v>45170</c:v>
                </c:pt>
                <c:pt idx="105">
                  <c:v>45200</c:v>
                </c:pt>
                <c:pt idx="106">
                  <c:v>45231</c:v>
                </c:pt>
                <c:pt idx="107">
                  <c:v>45261</c:v>
                </c:pt>
                <c:pt idx="108">
                  <c:v>45292</c:v>
                </c:pt>
                <c:pt idx="109">
                  <c:v>45323</c:v>
                </c:pt>
                <c:pt idx="110">
                  <c:v>45352</c:v>
                </c:pt>
                <c:pt idx="111">
                  <c:v>45383</c:v>
                </c:pt>
                <c:pt idx="112">
                  <c:v>45413</c:v>
                </c:pt>
                <c:pt idx="113">
                  <c:v>45444</c:v>
                </c:pt>
                <c:pt idx="114">
                  <c:v>45474</c:v>
                </c:pt>
                <c:pt idx="115">
                  <c:v>45505</c:v>
                </c:pt>
                <c:pt idx="116">
                  <c:v>45536</c:v>
                </c:pt>
                <c:pt idx="117">
                  <c:v>45566</c:v>
                </c:pt>
                <c:pt idx="118">
                  <c:v>45597</c:v>
                </c:pt>
                <c:pt idx="119">
                  <c:v>45627</c:v>
                </c:pt>
                <c:pt idx="120">
                  <c:v>45658</c:v>
                </c:pt>
                <c:pt idx="121">
                  <c:v>45689</c:v>
                </c:pt>
                <c:pt idx="122">
                  <c:v>45717</c:v>
                </c:pt>
                <c:pt idx="123">
                  <c:v>45748</c:v>
                </c:pt>
                <c:pt idx="124">
                  <c:v>45778</c:v>
                </c:pt>
                <c:pt idx="125">
                  <c:v>45809</c:v>
                </c:pt>
                <c:pt idx="126">
                  <c:v>45839</c:v>
                </c:pt>
                <c:pt idx="127">
                  <c:v>45870</c:v>
                </c:pt>
                <c:pt idx="128">
                  <c:v>45901</c:v>
                </c:pt>
                <c:pt idx="129">
                  <c:v>45931</c:v>
                </c:pt>
                <c:pt idx="130">
                  <c:v>45962</c:v>
                </c:pt>
                <c:pt idx="131">
                  <c:v>45992</c:v>
                </c:pt>
                <c:pt idx="132">
                  <c:v>46023</c:v>
                </c:pt>
                <c:pt idx="133">
                  <c:v>46054</c:v>
                </c:pt>
                <c:pt idx="134">
                  <c:v>46082</c:v>
                </c:pt>
              </c:numCache>
            </c:numRef>
          </c:cat>
          <c:val>
            <c:numRef>
              <c:f>'Input CS Sản lượng'!$G$127:$AAA$127</c:f>
              <c:numCache>
                <c:formatCode>General</c:formatCode>
                <c:ptCount val="697"/>
                <c:pt idx="2" formatCode="0.0%">
                  <c:v>0.13066666666666668</c:v>
                </c:pt>
                <c:pt idx="3" formatCode="0.0%">
                  <c:v>8.3333333333333329E-2</c:v>
                </c:pt>
                <c:pt idx="4" formatCode="0.0%">
                  <c:v>8.8333333333333333E-2</c:v>
                </c:pt>
                <c:pt idx="5" formatCode="0.0%">
                  <c:v>8.433333333333333E-2</c:v>
                </c:pt>
                <c:pt idx="6" formatCode="0.0%">
                  <c:v>0.10199999999999998</c:v>
                </c:pt>
                <c:pt idx="7" formatCode="0.0%">
                  <c:v>0.10966666666666663</c:v>
                </c:pt>
                <c:pt idx="8" formatCode="0.0%">
                  <c:v>0.12199999999999998</c:v>
                </c:pt>
                <c:pt idx="9" formatCode="0.0%">
                  <c:v>0.12299999999999996</c:v>
                </c:pt>
                <c:pt idx="10" formatCode="0.0%">
                  <c:v>0.12333333333333335</c:v>
                </c:pt>
                <c:pt idx="11" formatCode="0.0%">
                  <c:v>0.104</c:v>
                </c:pt>
                <c:pt idx="12" formatCode="0.0%">
                  <c:v>0.10700000000000003</c:v>
                </c:pt>
                <c:pt idx="13" formatCode="0.0%">
                  <c:v>0.11233333333333335</c:v>
                </c:pt>
                <c:pt idx="14" formatCode="0.0%">
                  <c:v>0.12733333333333333</c:v>
                </c:pt>
                <c:pt idx="15" formatCode="0.0%">
                  <c:v>0.12166666666666666</c:v>
                </c:pt>
                <c:pt idx="16" formatCode="0.0%">
                  <c:v>0.11633333333333334</c:v>
                </c:pt>
                <c:pt idx="17" formatCode="0.0%">
                  <c:v>0.11166666666666665</c:v>
                </c:pt>
                <c:pt idx="18" formatCode="0.0%">
                  <c:v>0.11899999999999999</c:v>
                </c:pt>
                <c:pt idx="19" formatCode="0.0%">
                  <c:v>0.12133333333333335</c:v>
                </c:pt>
                <c:pt idx="20" formatCode="0.0%">
                  <c:v>0.12266666666666672</c:v>
                </c:pt>
                <c:pt idx="21" formatCode="0.0%">
                  <c:v>0.12233333333333335</c:v>
                </c:pt>
                <c:pt idx="22" formatCode="0.0%">
                  <c:v>0.12566666666666668</c:v>
                </c:pt>
                <c:pt idx="23" formatCode="0.0%">
                  <c:v>0.11166666666666668</c:v>
                </c:pt>
                <c:pt idx="24" formatCode="0.0%">
                  <c:v>7.3333333333333334E-2</c:v>
                </c:pt>
                <c:pt idx="25" formatCode="0.0%">
                  <c:v>8.9666666666666631E-2</c:v>
                </c:pt>
                <c:pt idx="26" formatCode="0.0%">
                  <c:v>0.10399999999999997</c:v>
                </c:pt>
                <c:pt idx="27" formatCode="0.0%">
                  <c:v>0.13</c:v>
                </c:pt>
                <c:pt idx="28" formatCode="0.0%">
                  <c:v>0.11666666666666665</c:v>
                </c:pt>
                <c:pt idx="29" formatCode="0.0%">
                  <c:v>0.10099999999999999</c:v>
                </c:pt>
                <c:pt idx="30" formatCode="0.0%">
                  <c:v>0.10866666666666665</c:v>
                </c:pt>
                <c:pt idx="31" formatCode="0.0%">
                  <c:v>9.4666666666666635E-2</c:v>
                </c:pt>
                <c:pt idx="32" formatCode="0.0%">
                  <c:v>0.10733333333333334</c:v>
                </c:pt>
                <c:pt idx="33" formatCode="0.0%">
                  <c:v>0.10666666666666667</c:v>
                </c:pt>
                <c:pt idx="34" formatCode="0.0%">
                  <c:v>0.11800000000000001</c:v>
                </c:pt>
                <c:pt idx="35" formatCode="0.0%">
                  <c:v>0.11333333333333333</c:v>
                </c:pt>
                <c:pt idx="36" formatCode="0.0%">
                  <c:v>0.12466666666666669</c:v>
                </c:pt>
                <c:pt idx="37" formatCode="0.0%">
                  <c:v>9.1333333333333336E-2</c:v>
                </c:pt>
                <c:pt idx="38" formatCode="0.0%">
                  <c:v>8.900000000000001E-2</c:v>
                </c:pt>
                <c:pt idx="39" formatCode="0.0%">
                  <c:v>6.9666666666666641E-2</c:v>
                </c:pt>
                <c:pt idx="40" formatCode="0.0%">
                  <c:v>9.6999999999999989E-2</c:v>
                </c:pt>
                <c:pt idx="41" formatCode="0.0%">
                  <c:v>0.10266666666666664</c:v>
                </c:pt>
                <c:pt idx="42" formatCode="0.0%">
                  <c:v>0.11133333333333335</c:v>
                </c:pt>
                <c:pt idx="43" formatCode="0.0%">
                  <c:v>9.633333333333334E-2</c:v>
                </c:pt>
                <c:pt idx="44" formatCode="0.0%">
                  <c:v>0.08</c:v>
                </c:pt>
                <c:pt idx="45" formatCode="0.0%">
                  <c:v>6.9000000000000006E-2</c:v>
                </c:pt>
                <c:pt idx="46" formatCode="0.0%">
                  <c:v>7.8333333333333324E-2</c:v>
                </c:pt>
                <c:pt idx="47" formatCode="0.0%">
                  <c:v>0.10033333333333337</c:v>
                </c:pt>
                <c:pt idx="48" formatCode="0.0%">
                  <c:v>9.8333333333333328E-2</c:v>
                </c:pt>
                <c:pt idx="49" formatCode="0.0%">
                  <c:v>0.10066666666666668</c:v>
                </c:pt>
                <c:pt idx="50" formatCode="0.0%">
                  <c:v>9.3666666666666634E-2</c:v>
                </c:pt>
                <c:pt idx="51" formatCode="0.0%">
                  <c:v>0.10733333333333335</c:v>
                </c:pt>
                <c:pt idx="52" formatCode="0.0%">
                  <c:v>0.10766666666666665</c:v>
                </c:pt>
                <c:pt idx="53" formatCode="0.0%">
                  <c:v>0.10066666666666668</c:v>
                </c:pt>
                <c:pt idx="54" formatCode="0.0%">
                  <c:v>9.4333333333333325E-2</c:v>
                </c:pt>
                <c:pt idx="55" formatCode="0.0%">
                  <c:v>9.4333333333333338E-2</c:v>
                </c:pt>
                <c:pt idx="56" formatCode="0.0%">
                  <c:v>9.4333333333333338E-2</c:v>
                </c:pt>
                <c:pt idx="57" formatCode="0.0%">
                  <c:v>9.166666666666666E-2</c:v>
                </c:pt>
                <c:pt idx="58" formatCode="0.0%">
                  <c:v>9.3999999999999986E-2</c:v>
                </c:pt>
                <c:pt idx="59" formatCode="0.0%">
                  <c:v>7.9999999999999988E-2</c:v>
                </c:pt>
                <c:pt idx="60" formatCode="0.0%">
                  <c:v>3.5999999999999983E-2</c:v>
                </c:pt>
                <c:pt idx="61" formatCode="0.0%">
                  <c:v>6.5999999999999989E-2</c:v>
                </c:pt>
                <c:pt idx="62" formatCode="0.0%">
                  <c:v>7.5333333333333322E-2</c:v>
                </c:pt>
                <c:pt idx="63" formatCode="0.0%">
                  <c:v>5.8333333333333341E-2</c:v>
                </c:pt>
                <c:pt idx="64" formatCode="0.0%">
                  <c:v>-1.1666666666666665E-2</c:v>
                </c:pt>
                <c:pt idx="65" formatCode="0.0%">
                  <c:v>-2.1333333333333301E-2</c:v>
                </c:pt>
                <c:pt idx="66" formatCode="0.0%">
                  <c:v>2.4666666666666684E-2</c:v>
                </c:pt>
                <c:pt idx="67" formatCode="0.0%">
                  <c:v>3.2666666666666698E-2</c:v>
                </c:pt>
                <c:pt idx="68" formatCode="0.0%">
                  <c:v>4.9966666666666694E-2</c:v>
                </c:pt>
                <c:pt idx="69" formatCode="0.0%">
                  <c:v>3.9333333333333366E-2</c:v>
                </c:pt>
                <c:pt idx="70" formatCode="0.0%">
                  <c:v>4.6400000000000004E-2</c:v>
                </c:pt>
                <c:pt idx="71" formatCode="0.0%">
                  <c:v>2.5500000000000023E-2</c:v>
                </c:pt>
                <c:pt idx="72" formatCode="0.0%">
                  <c:v>5.5466666666666664E-2</c:v>
                </c:pt>
                <c:pt idx="73" formatCode="0.0%">
                  <c:v>1.0400000000000012E-2</c:v>
                </c:pt>
                <c:pt idx="74" formatCode="0.0%">
                  <c:v>1.4999999999999999E-2</c:v>
                </c:pt>
                <c:pt idx="75" formatCode="0.0%">
                  <c:v>4.4433333333333325E-2</c:v>
                </c:pt>
                <c:pt idx="76" formatCode="0.0%">
                  <c:v>0.1201</c:v>
                </c:pt>
                <c:pt idx="77" formatCode="0.0%">
                  <c:v>0.12906666666666666</c:v>
                </c:pt>
                <c:pt idx="78" formatCode="0.0%">
                  <c:v>6.8499999999999991E-2</c:v>
                </c:pt>
                <c:pt idx="79" formatCode="0.0%">
                  <c:v>1.996666666666665E-2</c:v>
                </c:pt>
                <c:pt idx="80" formatCode="0.0%">
                  <c:v>-3.966666666666669E-2</c:v>
                </c:pt>
                <c:pt idx="81" formatCode="0.0%">
                  <c:v>-6.1233333333333355E-2</c:v>
                </c:pt>
                <c:pt idx="82" formatCode="0.0%">
                  <c:v>-3.2200000000000034E-2</c:v>
                </c:pt>
                <c:pt idx="83" formatCode="0.0%">
                  <c:v>3.720333333333329E-2</c:v>
                </c:pt>
                <c:pt idx="84" formatCode="0.0%">
                  <c:v>7.0703333333333285E-2</c:v>
                </c:pt>
                <c:pt idx="85" formatCode="0.0%">
                  <c:v>8.7369999999999948E-2</c:v>
                </c:pt>
                <c:pt idx="86" formatCode="0.0%">
                  <c:v>7.8766666666666652E-2</c:v>
                </c:pt>
                <c:pt idx="87" formatCode="0.0%">
                  <c:v>8.9799999999999991E-2</c:v>
                </c:pt>
                <c:pt idx="88" formatCode="0.0%">
                  <c:v>5.810000000000002E-2</c:v>
                </c:pt>
                <c:pt idx="89" formatCode="0.0%">
                  <c:v>5.4666666666666676E-2</c:v>
                </c:pt>
                <c:pt idx="90" formatCode="0.0%">
                  <c:v>4.6900000000000025E-2</c:v>
                </c:pt>
                <c:pt idx="91" formatCode="0.0%">
                  <c:v>8.0166666666666664E-2</c:v>
                </c:pt>
                <c:pt idx="92" formatCode="0.0%">
                  <c:v>0.11656666666666667</c:v>
                </c:pt>
                <c:pt idx="93" formatCode="0.0%">
                  <c:v>0.12696666666666667</c:v>
                </c:pt>
                <c:pt idx="94" formatCode="0.0%">
                  <c:v>9.4833333333333381E-2</c:v>
                </c:pt>
                <c:pt idx="95" formatCode="0.0%">
                  <c:v>4.443333333333338E-2</c:v>
                </c:pt>
                <c:pt idx="96" formatCode="0.0%">
                  <c:v>-2.7966666666666622E-2</c:v>
                </c:pt>
                <c:pt idx="97" formatCode="0.0%">
                  <c:v>-9.3666666666666256E-3</c:v>
                </c:pt>
                <c:pt idx="98" formatCode="0.0%">
                  <c:v>-7.6333333333333071E-3</c:v>
                </c:pt>
                <c:pt idx="99" formatCode="0.0%">
                  <c:v>4.1300000000000003E-2</c:v>
                </c:pt>
                <c:pt idx="100" formatCode="0.0%">
                  <c:v>3.9266666666666672E-2</c:v>
                </c:pt>
                <c:pt idx="101" formatCode="0.0%">
                  <c:v>3.0866666666666685E-2</c:v>
                </c:pt>
                <c:pt idx="102" formatCode="0.0%">
                  <c:v>3.6033333333333341E-2</c:v>
                </c:pt>
                <c:pt idx="103" formatCode="0.0%">
                  <c:v>2.9233333333333323E-2</c:v>
                </c:pt>
                <c:pt idx="104" formatCode="0.0%">
                  <c:v>4.1499999999999961E-2</c:v>
                </c:pt>
                <c:pt idx="105" formatCode="0.0%">
                  <c:v>5.3399999999999982E-2</c:v>
                </c:pt>
                <c:pt idx="106" formatCode="0.0%">
                  <c:v>6.6766666666666682E-2</c:v>
                </c:pt>
                <c:pt idx="107" formatCode="0.0%">
                  <c:v>7.640000000000001E-2</c:v>
                </c:pt>
                <c:pt idx="108" formatCode="0.0%">
                  <c:v>0.15123333333333333</c:v>
                </c:pt>
                <c:pt idx="109" formatCode="0.0%">
                  <c:v>0.11426666666666667</c:v>
                </c:pt>
                <c:pt idx="110" formatCode="0.0%">
                  <c:v>0.13106666666666669</c:v>
                </c:pt>
                <c:pt idx="111" formatCode="0.0%">
                  <c:v>7.7933333333333368E-2</c:v>
                </c:pt>
                <c:pt idx="112" formatCode="0.0%">
                  <c:v>0.12390000000000001</c:v>
                </c:pt>
                <c:pt idx="113" formatCode="0.0%">
                  <c:v>0.12996666666666665</c:v>
                </c:pt>
                <c:pt idx="114" formatCode="0.0%">
                  <c:v>0.10889999999999996</c:v>
                </c:pt>
                <c:pt idx="115" formatCode="0.0%">
                  <c:v>0.10093333333333333</c:v>
                </c:pt>
                <c:pt idx="116" formatCode="0.0%">
                  <c:v>7.2266666666666687E-2</c:v>
                </c:pt>
                <c:pt idx="117" formatCode="0.0%">
                  <c:v>6.6033333333333347E-2</c:v>
                </c:pt>
                <c:pt idx="118" formatCode="0.0%">
                  <c:v>5.0066666666666655E-2</c:v>
                </c:pt>
                <c:pt idx="119" formatCode="0.0%">
                  <c:v>5.4966666666666643E-2</c:v>
                </c:pt>
                <c:pt idx="120" formatCode="0.0%">
                  <c:v>2.2400000000000003E-2</c:v>
                </c:pt>
                <c:pt idx="121" formatCode="0.0%">
                  <c:v>4.5266666666666656E-2</c:v>
                </c:pt>
                <c:pt idx="122" formatCode="0.0%">
                  <c:v>5.000000000000001E-2</c:v>
                </c:pt>
                <c:pt idx="123" formatCode="0.0%">
                  <c:v>7.1199999999999999E-2</c:v>
                </c:pt>
                <c:pt idx="124" formatCode="0.0%">
                  <c:v>4.1466666666666659E-2</c:v>
                </c:pt>
                <c:pt idx="125" formatCode="0.0%">
                  <c:v>3.0966666666666642E-2</c:v>
                </c:pt>
                <c:pt idx="126" formatCode="0.0%">
                  <c:v>4.9633333333333335E-2</c:v>
                </c:pt>
                <c:pt idx="127" formatCode="0.0%">
                  <c:v>5.966666666666668E-2</c:v>
                </c:pt>
                <c:pt idx="128" formatCode="0.0%">
                  <c:v>9.2933333333333368E-2</c:v>
                </c:pt>
                <c:pt idx="129" formatCode="0.0%">
                  <c:v>9.7133333333333349E-2</c:v>
                </c:pt>
                <c:pt idx="130" formatCode="0.0%">
                  <c:v>8.8966666666666652E-2</c:v>
                </c:pt>
                <c:pt idx="131" formatCode="0.0%">
                  <c:v>7.996666666666663E-2</c:v>
                </c:pt>
                <c:pt idx="132" formatCode="0.0%">
                  <c:v>9.6333333333333312E-2</c:v>
                </c:pt>
                <c:pt idx="133" formatCode="0.0%">
                  <c:v>8.0033333333333331E-2</c:v>
                </c:pt>
                <c:pt idx="134" formatCode="0.0%">
                  <c:v>5.8266666666666689E-2</c:v>
                </c:pt>
              </c:numCache>
            </c:numRef>
          </c:val>
          <c:smooth val="1"/>
          <c:extLst>
            <c:ext xmlns:c16="http://schemas.microsoft.com/office/drawing/2014/chart" uri="{C3380CC4-5D6E-409C-BE32-E72D297353CC}">
              <c16:uniqueId val="{00000003-29D9-4D51-991D-CB8B25D653A1}"/>
            </c:ext>
          </c:extLst>
        </c:ser>
        <c:dLbls>
          <c:showLegendKey val="0"/>
          <c:showVal val="0"/>
          <c:showCatName val="0"/>
          <c:showSerName val="0"/>
          <c:showPercent val="0"/>
          <c:showBubbleSize val="0"/>
        </c:dLbls>
        <c:smooth val="0"/>
        <c:axId val="32762496"/>
        <c:axId val="32772480"/>
      </c:lineChart>
      <c:dateAx>
        <c:axId val="32762496"/>
        <c:scaling>
          <c:orientation val="minMax"/>
          <c:min val="43831"/>
        </c:scaling>
        <c:delete val="0"/>
        <c:axPos val="b"/>
        <c:numFmt formatCode="[$-42A]mm\ /\ yy;@" sourceLinked="0"/>
        <c:majorTickMark val="out"/>
        <c:minorTickMark val="none"/>
        <c:tickLblPos val="low"/>
        <c:txPr>
          <a:bodyPr rot="-5400000" vert="horz"/>
          <a:lstStyle/>
          <a:p>
            <a:pPr>
              <a:defRPr/>
            </a:pPr>
            <a:endParaRPr lang="en-US"/>
          </a:p>
        </c:txPr>
        <c:crossAx val="32772480"/>
        <c:crosses val="autoZero"/>
        <c:auto val="1"/>
        <c:lblOffset val="100"/>
        <c:baseTimeUnit val="days"/>
      </c:dateAx>
      <c:valAx>
        <c:axId val="32772480"/>
        <c:scaling>
          <c:orientation val="minMax"/>
        </c:scaling>
        <c:delete val="0"/>
        <c:axPos val="l"/>
        <c:majorGridlines>
          <c:spPr>
            <a:ln>
              <a:noFill/>
            </a:ln>
          </c:spPr>
        </c:majorGridlines>
        <c:numFmt formatCode="0%" sourceLinked="0"/>
        <c:majorTickMark val="out"/>
        <c:minorTickMark val="none"/>
        <c:tickLblPos val="nextTo"/>
        <c:crossAx val="32762496"/>
        <c:crosses val="autoZero"/>
        <c:crossBetween val="between"/>
      </c:valAx>
    </c:plotArea>
    <c:legend>
      <c:legendPos val="t"/>
      <c:layout>
        <c:manualLayout>
          <c:xMode val="edge"/>
          <c:yMode val="edge"/>
          <c:x val="6.5078075371910599E-2"/>
          <c:y val="0.9051228823669768"/>
          <c:w val="0.87984990619136982"/>
          <c:h val="9.1667859699355744E-2"/>
        </c:manualLayout>
      </c:layout>
      <c:overlay val="0"/>
    </c:legend>
    <c:plotVisOnly val="1"/>
    <c:dispBlanksAs val="gap"/>
    <c:showDLblsOverMax val="0"/>
  </c:chart>
  <c:spPr>
    <a:ln>
      <a:noFill/>
    </a:ln>
  </c:spPr>
  <c:txPr>
    <a:bodyPr/>
    <a:lstStyle/>
    <a:p>
      <a:pPr algn="ctr">
        <a:defRPr lang="en-US" sz="800" b="0" i="0" u="none" strike="noStrike" kern="1200" baseline="0">
          <a:solidFill>
            <a:srgbClr val="002395"/>
          </a:solidFill>
          <a:latin typeface="Effra" panose="020B0603020203020204"/>
          <a:ea typeface="+mn-ea"/>
          <a:cs typeface="Arial" pitchFamily="34" charset="0"/>
        </a:defRPr>
      </a:pPr>
      <a:endParaRPr lang="en-US"/>
    </a:p>
  </c:txPr>
  <c:externalData r:id="rId2">
    <c:autoUpdate val="0"/>
  </c:externalData>
  <c:userShapes r:id="rId3"/>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200">
                <a:latin typeface="+mn-lt"/>
              </a:defRPr>
            </a:pPr>
            <a:r>
              <a:rPr lang="en-US" sz="1200" b="1" i="0" u="none" strike="noStrike" kern="1200" baseline="0">
                <a:solidFill>
                  <a:srgbClr val="002395"/>
                </a:solidFill>
                <a:latin typeface="Effra" panose="020B0603020203020204" pitchFamily="34" charset="0"/>
                <a:cs typeface="Arial" pitchFamily="34" charset="0"/>
              </a:rPr>
              <a:t>Hoạt động sản xuất cải thiện trên diện rộng song mảng điện tử có phần giảm tốc so với mức nền cao của năm 2025</a:t>
            </a:r>
          </a:p>
        </c:rich>
      </c:tx>
      <c:layout>
        <c:manualLayout>
          <c:xMode val="edge"/>
          <c:yMode val="edge"/>
          <c:x val="0.10775321650267489"/>
          <c:y val="1.5151491692690713E-2"/>
        </c:manualLayout>
      </c:layout>
      <c:overlay val="0"/>
    </c:title>
    <c:autoTitleDeleted val="0"/>
    <c:plotArea>
      <c:layout>
        <c:manualLayout>
          <c:layoutTarget val="inner"/>
          <c:xMode val="edge"/>
          <c:yMode val="edge"/>
          <c:x val="7.8217314105646335E-2"/>
          <c:y val="0.17240240788880856"/>
          <c:w val="0.90722367166937401"/>
          <c:h val="0.51277410404767476"/>
        </c:manualLayout>
      </c:layout>
      <c:barChart>
        <c:barDir val="col"/>
        <c:grouping val="clustered"/>
        <c:varyColors val="0"/>
        <c:ser>
          <c:idx val="0"/>
          <c:order val="0"/>
          <c:tx>
            <c:strRef>
              <c:f>'Chỉ số sản lượng'!$C$12</c:f>
              <c:strCache>
                <c:ptCount val="1"/>
                <c:pt idx="0">
                  <c:v>T03/26</c:v>
                </c:pt>
              </c:strCache>
            </c:strRef>
          </c:tx>
          <c:spPr>
            <a:solidFill>
              <a:srgbClr val="CFDB00"/>
            </a:solidFill>
            <a:ln>
              <a:solidFill>
                <a:srgbClr val="CFDB00"/>
              </a:solidFill>
            </a:ln>
          </c:spPr>
          <c:invertIfNegative val="0"/>
          <c:cat>
            <c:strRef>
              <c:f>'Chỉ số sản lượng'!$B$13:$B$22</c:f>
              <c:strCache>
                <c:ptCount val="10"/>
                <c:pt idx="0">
                  <c:v>Hoạt động dịch vụ hỗ trợ khai thác mỏ và quặng</c:v>
                </c:pt>
                <c:pt idx="1">
                  <c:v>Sản xuất giường, tủ, bàn, ghế</c:v>
                </c:pt>
                <c:pt idx="2">
                  <c:v>Sửa chữa, bảo dưỡng và lắp đặt máy móc và thiết bị</c:v>
                </c:pt>
                <c:pt idx="3">
                  <c:v>Sản xuất hoá chất và sản phẩm hoá chất</c:v>
                </c:pt>
                <c:pt idx="4">
                  <c:v>Hoạt động thu gom, xử lý và tiêu huỷ rác thải; tái chế phế liệu</c:v>
                </c:pt>
                <c:pt idx="5">
                  <c:v>Sản xuất kim loại</c:v>
                </c:pt>
                <c:pt idx="6">
                  <c:v>Sản xuất xe có động cơ</c:v>
                </c:pt>
                <c:pt idx="7">
                  <c:v>Sản xuất chế biến thực phẩm</c:v>
                </c:pt>
                <c:pt idx="8">
                  <c:v>Khai thác, xử lý và cung cấp nước</c:v>
                </c:pt>
                <c:pt idx="9">
                  <c:v>Sản xuất đồ uống</c:v>
                </c:pt>
              </c:strCache>
            </c:strRef>
          </c:cat>
          <c:val>
            <c:numRef>
              <c:f>'Chỉ số sản lượng'!$C$13:$C$22</c:f>
              <c:numCache>
                <c:formatCode>0.0%</c:formatCode>
                <c:ptCount val="10"/>
                <c:pt idx="0">
                  <c:v>0.34710000000000019</c:v>
                </c:pt>
                <c:pt idx="1">
                  <c:v>0.25980000000000003</c:v>
                </c:pt>
                <c:pt idx="2">
                  <c:v>0.20399999999999996</c:v>
                </c:pt>
                <c:pt idx="3">
                  <c:v>0.19019999999999992</c:v>
                </c:pt>
                <c:pt idx="4">
                  <c:v>0.17490000000000006</c:v>
                </c:pt>
                <c:pt idx="5">
                  <c:v>0.15920000000000001</c:v>
                </c:pt>
                <c:pt idx="6">
                  <c:v>0.12590000000000012</c:v>
                </c:pt>
                <c:pt idx="7">
                  <c:v>0.11850000000000005</c:v>
                </c:pt>
                <c:pt idx="8">
                  <c:v>8.2600000000000007E-2</c:v>
                </c:pt>
                <c:pt idx="9">
                  <c:v>8.109999999999995E-2</c:v>
                </c:pt>
              </c:numCache>
            </c:numRef>
          </c:val>
          <c:extLst>
            <c:ext xmlns:c16="http://schemas.microsoft.com/office/drawing/2014/chart" uri="{C3380CC4-5D6E-409C-BE32-E72D297353CC}">
              <c16:uniqueId val="{00000000-CDE8-4411-981C-0F56EC6324BE}"/>
            </c:ext>
          </c:extLst>
        </c:ser>
        <c:ser>
          <c:idx val="1"/>
          <c:order val="1"/>
          <c:tx>
            <c:strRef>
              <c:f>'Chỉ số sản lượng'!$D$12</c:f>
              <c:strCache>
                <c:ptCount val="1"/>
                <c:pt idx="0">
                  <c:v>T03/25</c:v>
                </c:pt>
              </c:strCache>
            </c:strRef>
          </c:tx>
          <c:spPr>
            <a:solidFill>
              <a:srgbClr val="002395"/>
            </a:solidFill>
            <a:ln>
              <a:solidFill>
                <a:srgbClr val="002395"/>
              </a:solidFill>
            </a:ln>
          </c:spPr>
          <c:invertIfNegative val="0"/>
          <c:cat>
            <c:strRef>
              <c:f>'Chỉ số sản lượng'!$B$13:$B$22</c:f>
              <c:strCache>
                <c:ptCount val="10"/>
                <c:pt idx="0">
                  <c:v>Hoạt động dịch vụ hỗ trợ khai thác mỏ và quặng</c:v>
                </c:pt>
                <c:pt idx="1">
                  <c:v>Sản xuất giường, tủ, bàn, ghế</c:v>
                </c:pt>
                <c:pt idx="2">
                  <c:v>Sửa chữa, bảo dưỡng và lắp đặt máy móc và thiết bị</c:v>
                </c:pt>
                <c:pt idx="3">
                  <c:v>Sản xuất hoá chất và sản phẩm hoá chất</c:v>
                </c:pt>
                <c:pt idx="4">
                  <c:v>Hoạt động thu gom, xử lý và tiêu huỷ rác thải; tái chế phế liệu</c:v>
                </c:pt>
                <c:pt idx="5">
                  <c:v>Sản xuất kim loại</c:v>
                </c:pt>
                <c:pt idx="6">
                  <c:v>Sản xuất xe có động cơ</c:v>
                </c:pt>
                <c:pt idx="7">
                  <c:v>Sản xuất chế biến thực phẩm</c:v>
                </c:pt>
                <c:pt idx="8">
                  <c:v>Khai thác, xử lý và cung cấp nước</c:v>
                </c:pt>
                <c:pt idx="9">
                  <c:v>Sản xuất đồ uống</c:v>
                </c:pt>
              </c:strCache>
            </c:strRef>
          </c:cat>
          <c:val>
            <c:numRef>
              <c:f>'Chỉ số sản lượng'!$D$13:$D$22</c:f>
              <c:numCache>
                <c:formatCode>0.0%</c:formatCode>
                <c:ptCount val="10"/>
                <c:pt idx="0">
                  <c:v>-0.16989999999999994</c:v>
                </c:pt>
                <c:pt idx="1">
                  <c:v>8.5799999999999987E-2</c:v>
                </c:pt>
                <c:pt idx="2">
                  <c:v>0.12260000000000006</c:v>
                </c:pt>
                <c:pt idx="3">
                  <c:v>8.230000000000004E-2</c:v>
                </c:pt>
                <c:pt idx="4">
                  <c:v>0.17099999999999993</c:v>
                </c:pt>
                <c:pt idx="5">
                  <c:v>0.1014</c:v>
                </c:pt>
                <c:pt idx="6">
                  <c:v>0.19909999999999997</c:v>
                </c:pt>
                <c:pt idx="7">
                  <c:v>0.10840000000000004</c:v>
                </c:pt>
                <c:pt idx="8">
                  <c:v>1.2999999999999546E-3</c:v>
                </c:pt>
                <c:pt idx="9">
                  <c:v>-4.1899999999999979E-2</c:v>
                </c:pt>
              </c:numCache>
            </c:numRef>
          </c:val>
          <c:extLst>
            <c:ext xmlns:c16="http://schemas.microsoft.com/office/drawing/2014/chart" uri="{C3380CC4-5D6E-409C-BE32-E72D297353CC}">
              <c16:uniqueId val="{00000001-CDE8-4411-981C-0F56EC6324BE}"/>
            </c:ext>
          </c:extLst>
        </c:ser>
        <c:dLbls>
          <c:showLegendKey val="0"/>
          <c:showVal val="0"/>
          <c:showCatName val="0"/>
          <c:showSerName val="0"/>
          <c:showPercent val="0"/>
          <c:showBubbleSize val="0"/>
        </c:dLbls>
        <c:gapWidth val="150"/>
        <c:axId val="32722304"/>
        <c:axId val="32728192"/>
      </c:barChart>
      <c:catAx>
        <c:axId val="32722304"/>
        <c:scaling>
          <c:orientation val="minMax"/>
        </c:scaling>
        <c:delete val="0"/>
        <c:axPos val="b"/>
        <c:numFmt formatCode="General" sourceLinked="0"/>
        <c:majorTickMark val="out"/>
        <c:minorTickMark val="none"/>
        <c:tickLblPos val="low"/>
        <c:crossAx val="32728192"/>
        <c:crosses val="autoZero"/>
        <c:auto val="1"/>
        <c:lblAlgn val="ctr"/>
        <c:lblOffset val="100"/>
        <c:noMultiLvlLbl val="0"/>
      </c:catAx>
      <c:valAx>
        <c:axId val="32728192"/>
        <c:scaling>
          <c:orientation val="minMax"/>
        </c:scaling>
        <c:delete val="0"/>
        <c:axPos val="l"/>
        <c:numFmt formatCode="0%" sourceLinked="0"/>
        <c:majorTickMark val="out"/>
        <c:minorTickMark val="none"/>
        <c:tickLblPos val="nextTo"/>
        <c:crossAx val="32722304"/>
        <c:crosses val="autoZero"/>
        <c:crossBetween val="between"/>
        <c:majorUnit val="0.1"/>
      </c:valAx>
    </c:plotArea>
    <c:legend>
      <c:legendPos val="r"/>
      <c:layout>
        <c:manualLayout>
          <c:xMode val="edge"/>
          <c:yMode val="edge"/>
          <c:x val="0.89596322507102899"/>
          <c:y val="0.19148847226329471"/>
          <c:w val="9.3294141079697759E-2"/>
          <c:h val="0.15635568281237572"/>
        </c:manualLayout>
      </c:layout>
      <c:overlay val="1"/>
    </c:legend>
    <c:plotVisOnly val="1"/>
    <c:dispBlanksAs val="gap"/>
    <c:showDLblsOverMax val="0"/>
  </c:chart>
  <c:spPr>
    <a:ln>
      <a:noFill/>
    </a:ln>
  </c:spPr>
  <c:txPr>
    <a:bodyPr/>
    <a:lstStyle/>
    <a:p>
      <a:pPr>
        <a:defRPr sz="800">
          <a:solidFill>
            <a:srgbClr val="002395"/>
          </a:solidFill>
          <a:latin typeface="+mj-lt"/>
          <a:cs typeface="Arial" pitchFamily="34" charset="0"/>
        </a:defRPr>
      </a:pPr>
      <a:endParaRPr lang="en-US"/>
    </a:p>
  </c:txPr>
  <c:externalData r:id="rId1">
    <c:autoUpdate val="0"/>
  </c:externalData>
  <c:userShapes r:id="rId2"/>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200"/>
            </a:pPr>
            <a:r>
              <a:rPr lang="en-US" sz="1200" b="1" i="0" u="none" strike="noStrike" kern="1200" baseline="0">
                <a:solidFill>
                  <a:srgbClr val="002395"/>
                </a:solidFill>
                <a:cs typeface="Arial" pitchFamily="34" charset="0"/>
              </a:rPr>
              <a:t>Luật Đầu tư có hiệu lực kể từ 01/03, giúp đảo chiều xu hướng thu hẹp trước đó của dòng vốn FDI</a:t>
            </a:r>
            <a:endParaRPr lang="en-US" sz="1200" b="1" i="0" u="none" strike="noStrike" kern="1200" baseline="0" dirty="0">
              <a:solidFill>
                <a:srgbClr val="002395"/>
              </a:solidFill>
              <a:cs typeface="Arial" pitchFamily="34" charset="0"/>
            </a:endParaRPr>
          </a:p>
        </c:rich>
      </c:tx>
      <c:layout>
        <c:manualLayout>
          <c:xMode val="edge"/>
          <c:yMode val="edge"/>
          <c:x val="0.12291517719608192"/>
          <c:y val="0"/>
        </c:manualLayout>
      </c:layout>
      <c:overlay val="0"/>
    </c:title>
    <c:autoTitleDeleted val="0"/>
    <c:plotArea>
      <c:layout>
        <c:manualLayout>
          <c:layoutTarget val="inner"/>
          <c:xMode val="edge"/>
          <c:yMode val="edge"/>
          <c:x val="7.1755592623112388E-2"/>
          <c:y val="0.15416963595287556"/>
          <c:w val="0.85927854879646703"/>
          <c:h val="0.51753819217681729"/>
        </c:manualLayout>
      </c:layout>
      <c:barChart>
        <c:barDir val="col"/>
        <c:grouping val="stacked"/>
        <c:varyColors val="0"/>
        <c:ser>
          <c:idx val="2"/>
          <c:order val="1"/>
          <c:tx>
            <c:strRef>
              <c:f>'Input CS Đầu tư'!$D$9</c:f>
              <c:strCache>
                <c:ptCount val="1"/>
                <c:pt idx="0">
                  <c:v>FDI Đăng ký cấp mới</c:v>
                </c:pt>
              </c:strCache>
            </c:strRef>
          </c:tx>
          <c:spPr>
            <a:solidFill>
              <a:srgbClr val="CFDB00"/>
            </a:solidFill>
            <a:ln>
              <a:solidFill>
                <a:srgbClr val="CFDB00"/>
              </a:solidFill>
            </a:ln>
          </c:spPr>
          <c:invertIfNegative val="0"/>
          <c:cat>
            <c:numRef>
              <c:f>'Input CS Đầu tư'!$A$11:$A$1001</c:f>
              <c:numCache>
                <c:formatCode>mmm\-yy</c:formatCode>
                <c:ptCount val="991"/>
                <c:pt idx="0">
                  <c:v>41275</c:v>
                </c:pt>
                <c:pt idx="1">
                  <c:v>41306</c:v>
                </c:pt>
                <c:pt idx="2">
                  <c:v>41334</c:v>
                </c:pt>
                <c:pt idx="3">
                  <c:v>41365</c:v>
                </c:pt>
                <c:pt idx="4">
                  <c:v>41395</c:v>
                </c:pt>
                <c:pt idx="5">
                  <c:v>41426</c:v>
                </c:pt>
                <c:pt idx="6">
                  <c:v>41456</c:v>
                </c:pt>
                <c:pt idx="7">
                  <c:v>41487</c:v>
                </c:pt>
                <c:pt idx="8">
                  <c:v>41518</c:v>
                </c:pt>
                <c:pt idx="9">
                  <c:v>41548</c:v>
                </c:pt>
                <c:pt idx="10">
                  <c:v>41579</c:v>
                </c:pt>
                <c:pt idx="11">
                  <c:v>41609</c:v>
                </c:pt>
                <c:pt idx="12">
                  <c:v>41640</c:v>
                </c:pt>
                <c:pt idx="13">
                  <c:v>41671</c:v>
                </c:pt>
                <c:pt idx="14">
                  <c:v>41699</c:v>
                </c:pt>
                <c:pt idx="15">
                  <c:v>41730</c:v>
                </c:pt>
                <c:pt idx="16">
                  <c:v>41760</c:v>
                </c:pt>
                <c:pt idx="17">
                  <c:v>41791</c:v>
                </c:pt>
                <c:pt idx="18">
                  <c:v>41821</c:v>
                </c:pt>
                <c:pt idx="19">
                  <c:v>41852</c:v>
                </c:pt>
                <c:pt idx="20">
                  <c:v>41883</c:v>
                </c:pt>
                <c:pt idx="21">
                  <c:v>41913</c:v>
                </c:pt>
                <c:pt idx="22">
                  <c:v>41944</c:v>
                </c:pt>
                <c:pt idx="23">
                  <c:v>41974</c:v>
                </c:pt>
                <c:pt idx="24">
                  <c:v>42005</c:v>
                </c:pt>
                <c:pt idx="25">
                  <c:v>42036</c:v>
                </c:pt>
                <c:pt idx="26">
                  <c:v>42064</c:v>
                </c:pt>
                <c:pt idx="27">
                  <c:v>42095</c:v>
                </c:pt>
                <c:pt idx="28">
                  <c:v>42125</c:v>
                </c:pt>
                <c:pt idx="29">
                  <c:v>42156</c:v>
                </c:pt>
                <c:pt idx="30">
                  <c:v>42186</c:v>
                </c:pt>
                <c:pt idx="31">
                  <c:v>42217</c:v>
                </c:pt>
                <c:pt idx="32">
                  <c:v>42248</c:v>
                </c:pt>
                <c:pt idx="33">
                  <c:v>42278</c:v>
                </c:pt>
                <c:pt idx="34">
                  <c:v>42309</c:v>
                </c:pt>
                <c:pt idx="35">
                  <c:v>42339</c:v>
                </c:pt>
                <c:pt idx="36">
                  <c:v>42370</c:v>
                </c:pt>
                <c:pt idx="37">
                  <c:v>42401</c:v>
                </c:pt>
                <c:pt idx="38">
                  <c:v>42430</c:v>
                </c:pt>
                <c:pt idx="39">
                  <c:v>42461</c:v>
                </c:pt>
                <c:pt idx="40">
                  <c:v>42491</c:v>
                </c:pt>
                <c:pt idx="41">
                  <c:v>42522</c:v>
                </c:pt>
                <c:pt idx="42">
                  <c:v>42552</c:v>
                </c:pt>
                <c:pt idx="43">
                  <c:v>42583</c:v>
                </c:pt>
                <c:pt idx="44">
                  <c:v>42614</c:v>
                </c:pt>
                <c:pt idx="45">
                  <c:v>42644</c:v>
                </c:pt>
                <c:pt idx="46">
                  <c:v>42675</c:v>
                </c:pt>
                <c:pt idx="47">
                  <c:v>42705</c:v>
                </c:pt>
                <c:pt idx="48">
                  <c:v>42736</c:v>
                </c:pt>
                <c:pt idx="49">
                  <c:v>42767</c:v>
                </c:pt>
                <c:pt idx="50">
                  <c:v>42795</c:v>
                </c:pt>
                <c:pt idx="51">
                  <c:v>42826</c:v>
                </c:pt>
                <c:pt idx="52">
                  <c:v>42856</c:v>
                </c:pt>
                <c:pt idx="53">
                  <c:v>42887</c:v>
                </c:pt>
                <c:pt idx="54">
                  <c:v>42917</c:v>
                </c:pt>
                <c:pt idx="55">
                  <c:v>42948</c:v>
                </c:pt>
                <c:pt idx="56">
                  <c:v>42979</c:v>
                </c:pt>
                <c:pt idx="57">
                  <c:v>43009</c:v>
                </c:pt>
                <c:pt idx="58">
                  <c:v>43040</c:v>
                </c:pt>
                <c:pt idx="59">
                  <c:v>43070</c:v>
                </c:pt>
                <c:pt idx="60">
                  <c:v>43101</c:v>
                </c:pt>
                <c:pt idx="61">
                  <c:v>43132</c:v>
                </c:pt>
                <c:pt idx="62">
                  <c:v>43160</c:v>
                </c:pt>
                <c:pt idx="63">
                  <c:v>43191</c:v>
                </c:pt>
                <c:pt idx="64">
                  <c:v>43221</c:v>
                </c:pt>
                <c:pt idx="65">
                  <c:v>43252</c:v>
                </c:pt>
                <c:pt idx="66">
                  <c:v>43282</c:v>
                </c:pt>
                <c:pt idx="67">
                  <c:v>43313</c:v>
                </c:pt>
                <c:pt idx="68">
                  <c:v>43344</c:v>
                </c:pt>
                <c:pt idx="69">
                  <c:v>43374</c:v>
                </c:pt>
                <c:pt idx="70">
                  <c:v>43405</c:v>
                </c:pt>
                <c:pt idx="71">
                  <c:v>43435</c:v>
                </c:pt>
                <c:pt idx="72">
                  <c:v>43466</c:v>
                </c:pt>
                <c:pt idx="73">
                  <c:v>43497</c:v>
                </c:pt>
                <c:pt idx="74">
                  <c:v>43525</c:v>
                </c:pt>
                <c:pt idx="75">
                  <c:v>43556</c:v>
                </c:pt>
                <c:pt idx="76">
                  <c:v>43586</c:v>
                </c:pt>
                <c:pt idx="77">
                  <c:v>43617</c:v>
                </c:pt>
                <c:pt idx="78">
                  <c:v>43647</c:v>
                </c:pt>
                <c:pt idx="79">
                  <c:v>43678</c:v>
                </c:pt>
                <c:pt idx="80">
                  <c:v>43709</c:v>
                </c:pt>
                <c:pt idx="81">
                  <c:v>43739</c:v>
                </c:pt>
                <c:pt idx="82">
                  <c:v>43770</c:v>
                </c:pt>
                <c:pt idx="83">
                  <c:v>43800</c:v>
                </c:pt>
                <c:pt idx="84">
                  <c:v>43831</c:v>
                </c:pt>
                <c:pt idx="85">
                  <c:v>43862</c:v>
                </c:pt>
                <c:pt idx="86">
                  <c:v>43891</c:v>
                </c:pt>
                <c:pt idx="87">
                  <c:v>43922</c:v>
                </c:pt>
                <c:pt idx="88">
                  <c:v>43952</c:v>
                </c:pt>
                <c:pt idx="89">
                  <c:v>43983</c:v>
                </c:pt>
                <c:pt idx="90">
                  <c:v>44013</c:v>
                </c:pt>
                <c:pt idx="91">
                  <c:v>44044</c:v>
                </c:pt>
                <c:pt idx="92">
                  <c:v>44075</c:v>
                </c:pt>
                <c:pt idx="93">
                  <c:v>44105</c:v>
                </c:pt>
                <c:pt idx="94">
                  <c:v>44136</c:v>
                </c:pt>
                <c:pt idx="95">
                  <c:v>44166</c:v>
                </c:pt>
                <c:pt idx="96">
                  <c:v>44197</c:v>
                </c:pt>
                <c:pt idx="97">
                  <c:v>44228</c:v>
                </c:pt>
                <c:pt idx="98">
                  <c:v>44256</c:v>
                </c:pt>
                <c:pt idx="99">
                  <c:v>44287</c:v>
                </c:pt>
                <c:pt idx="100">
                  <c:v>44317</c:v>
                </c:pt>
                <c:pt idx="101">
                  <c:v>44348</c:v>
                </c:pt>
                <c:pt idx="102">
                  <c:v>44378</c:v>
                </c:pt>
                <c:pt idx="103">
                  <c:v>44409</c:v>
                </c:pt>
                <c:pt idx="104">
                  <c:v>44440</c:v>
                </c:pt>
                <c:pt idx="105">
                  <c:v>44470</c:v>
                </c:pt>
                <c:pt idx="106">
                  <c:v>44501</c:v>
                </c:pt>
                <c:pt idx="107">
                  <c:v>44531</c:v>
                </c:pt>
                <c:pt idx="108">
                  <c:v>44562</c:v>
                </c:pt>
                <c:pt idx="109">
                  <c:v>44593</c:v>
                </c:pt>
                <c:pt idx="110">
                  <c:v>44621</c:v>
                </c:pt>
                <c:pt idx="111">
                  <c:v>44652</c:v>
                </c:pt>
                <c:pt idx="112">
                  <c:v>44682</c:v>
                </c:pt>
                <c:pt idx="113">
                  <c:v>44713</c:v>
                </c:pt>
                <c:pt idx="114">
                  <c:v>44743</c:v>
                </c:pt>
                <c:pt idx="115">
                  <c:v>44774</c:v>
                </c:pt>
                <c:pt idx="116">
                  <c:v>44805</c:v>
                </c:pt>
                <c:pt idx="117">
                  <c:v>44835</c:v>
                </c:pt>
                <c:pt idx="118">
                  <c:v>44866</c:v>
                </c:pt>
                <c:pt idx="119">
                  <c:v>44896</c:v>
                </c:pt>
                <c:pt idx="120">
                  <c:v>44927</c:v>
                </c:pt>
                <c:pt idx="121">
                  <c:v>44958</c:v>
                </c:pt>
                <c:pt idx="122">
                  <c:v>44986</c:v>
                </c:pt>
                <c:pt idx="123">
                  <c:v>45017</c:v>
                </c:pt>
                <c:pt idx="124">
                  <c:v>45047</c:v>
                </c:pt>
                <c:pt idx="125">
                  <c:v>45078</c:v>
                </c:pt>
                <c:pt idx="126">
                  <c:v>45108</c:v>
                </c:pt>
                <c:pt idx="127">
                  <c:v>45139</c:v>
                </c:pt>
                <c:pt idx="128">
                  <c:v>45170</c:v>
                </c:pt>
                <c:pt idx="129">
                  <c:v>45200</c:v>
                </c:pt>
                <c:pt idx="130">
                  <c:v>45231</c:v>
                </c:pt>
                <c:pt idx="131">
                  <c:v>45261</c:v>
                </c:pt>
                <c:pt idx="132">
                  <c:v>45292</c:v>
                </c:pt>
                <c:pt idx="133">
                  <c:v>45323</c:v>
                </c:pt>
                <c:pt idx="134">
                  <c:v>45352</c:v>
                </c:pt>
                <c:pt idx="135">
                  <c:v>45383</c:v>
                </c:pt>
                <c:pt idx="136">
                  <c:v>45413</c:v>
                </c:pt>
                <c:pt idx="137">
                  <c:v>45444</c:v>
                </c:pt>
                <c:pt idx="138">
                  <c:v>45474</c:v>
                </c:pt>
                <c:pt idx="139">
                  <c:v>45505</c:v>
                </c:pt>
                <c:pt idx="140">
                  <c:v>45536</c:v>
                </c:pt>
                <c:pt idx="141">
                  <c:v>45566</c:v>
                </c:pt>
                <c:pt idx="142">
                  <c:v>45597</c:v>
                </c:pt>
                <c:pt idx="143">
                  <c:v>45627</c:v>
                </c:pt>
                <c:pt idx="144">
                  <c:v>45658</c:v>
                </c:pt>
                <c:pt idx="145">
                  <c:v>45689</c:v>
                </c:pt>
                <c:pt idx="146">
                  <c:v>45717</c:v>
                </c:pt>
                <c:pt idx="147">
                  <c:v>45748</c:v>
                </c:pt>
                <c:pt idx="148">
                  <c:v>45778</c:v>
                </c:pt>
                <c:pt idx="149">
                  <c:v>45809</c:v>
                </c:pt>
                <c:pt idx="150">
                  <c:v>45839</c:v>
                </c:pt>
                <c:pt idx="151">
                  <c:v>45870</c:v>
                </c:pt>
                <c:pt idx="152">
                  <c:v>45901</c:v>
                </c:pt>
                <c:pt idx="153">
                  <c:v>45931</c:v>
                </c:pt>
                <c:pt idx="154">
                  <c:v>45962</c:v>
                </c:pt>
                <c:pt idx="155">
                  <c:v>45992</c:v>
                </c:pt>
                <c:pt idx="156">
                  <c:v>46023</c:v>
                </c:pt>
                <c:pt idx="157">
                  <c:v>46054</c:v>
                </c:pt>
                <c:pt idx="158">
                  <c:v>46082</c:v>
                </c:pt>
              </c:numCache>
            </c:numRef>
          </c:cat>
          <c:val>
            <c:numRef>
              <c:f>'Input CS Đầu tư'!$C$11:$C$1001</c:f>
              <c:numCache>
                <c:formatCode>_(* #,##0_);_(* \(#,##0\);_(* "-"??_);_(@_)</c:formatCode>
                <c:ptCount val="991"/>
                <c:pt idx="0">
                  <c:v>508.51472471190783</c:v>
                </c:pt>
                <c:pt idx="1">
                  <c:v>3597.2719419547589</c:v>
                </c:pt>
                <c:pt idx="2">
                  <c:v>2509.3919047619056</c:v>
                </c:pt>
                <c:pt idx="3">
                  <c:v>1600.1513778100052</c:v>
                </c:pt>
                <c:pt idx="4">
                  <c:v>169.78420601256403</c:v>
                </c:pt>
                <c:pt idx="5">
                  <c:v>2205.7359220286125</c:v>
                </c:pt>
                <c:pt idx="6">
                  <c:v>1315.005103743968</c:v>
                </c:pt>
                <c:pt idx="7">
                  <c:v>726.36704119850037</c:v>
                </c:pt>
                <c:pt idx="8">
                  <c:v>2378.0462341536149</c:v>
                </c:pt>
                <c:pt idx="9">
                  <c:v>3993.7259957739552</c:v>
                </c:pt>
                <c:pt idx="10">
                  <c:v>1801.3116702991865</c:v>
                </c:pt>
                <c:pt idx="11">
                  <c:v>831.07890428898827</c:v>
                </c:pt>
                <c:pt idx="12">
                  <c:v>397.15</c:v>
                </c:pt>
                <c:pt idx="13">
                  <c:v>1142.52</c:v>
                </c:pt>
                <c:pt idx="14">
                  <c:v>1794.38</c:v>
                </c:pt>
                <c:pt idx="15">
                  <c:v>1521.21</c:v>
                </c:pt>
                <c:pt idx="16">
                  <c:v>653.76</c:v>
                </c:pt>
                <c:pt idx="17">
                  <c:v>1343.26</c:v>
                </c:pt>
                <c:pt idx="18">
                  <c:v>2684.31</c:v>
                </c:pt>
                <c:pt idx="19">
                  <c:v>695.51</c:v>
                </c:pt>
                <c:pt idx="20">
                  <c:v>950.55</c:v>
                </c:pt>
                <c:pt idx="21">
                  <c:v>2519.23</c:v>
                </c:pt>
                <c:pt idx="22">
                  <c:v>3628.94</c:v>
                </c:pt>
                <c:pt idx="23">
                  <c:v>2899.2</c:v>
                </c:pt>
                <c:pt idx="24">
                  <c:v>663.44</c:v>
                </c:pt>
                <c:pt idx="25">
                  <c:v>529.35</c:v>
                </c:pt>
                <c:pt idx="26">
                  <c:v>645.03</c:v>
                </c:pt>
                <c:pt idx="27">
                  <c:v>1884.64</c:v>
                </c:pt>
                <c:pt idx="28">
                  <c:v>575.19000000000005</c:v>
                </c:pt>
                <c:pt idx="29">
                  <c:v>1195.72</c:v>
                </c:pt>
                <c:pt idx="30">
                  <c:v>3314.99</c:v>
                </c:pt>
                <c:pt idx="31">
                  <c:v>4530.24</c:v>
                </c:pt>
                <c:pt idx="32">
                  <c:v>3818.29</c:v>
                </c:pt>
                <c:pt idx="33">
                  <c:v>2135.52</c:v>
                </c:pt>
                <c:pt idx="34">
                  <c:v>928.28</c:v>
                </c:pt>
                <c:pt idx="35">
                  <c:v>2536.61</c:v>
                </c:pt>
                <c:pt idx="36">
                  <c:v>1334.83</c:v>
                </c:pt>
                <c:pt idx="37">
                  <c:v>1468.58</c:v>
                </c:pt>
                <c:pt idx="38">
                  <c:v>1222.92</c:v>
                </c:pt>
                <c:pt idx="39">
                  <c:v>2860.6</c:v>
                </c:pt>
                <c:pt idx="40">
                  <c:v>3272.07</c:v>
                </c:pt>
                <c:pt idx="41">
                  <c:v>1125.72</c:v>
                </c:pt>
                <c:pt idx="42">
                  <c:v>1655.71</c:v>
                </c:pt>
                <c:pt idx="43">
                  <c:v>1426.25</c:v>
                </c:pt>
                <c:pt idx="44">
                  <c:v>2063.41</c:v>
                </c:pt>
                <c:pt idx="45">
                  <c:v>1183.3599999999999</c:v>
                </c:pt>
                <c:pt idx="46">
                  <c:v>489.6</c:v>
                </c:pt>
                <c:pt idx="47">
                  <c:v>2844.32</c:v>
                </c:pt>
                <c:pt idx="48">
                  <c:v>1422.96</c:v>
                </c:pt>
                <c:pt idx="49">
                  <c:v>1365.44</c:v>
                </c:pt>
                <c:pt idx="50">
                  <c:v>4068.83</c:v>
                </c:pt>
                <c:pt idx="51">
                  <c:v>2385.5500000000002</c:v>
                </c:pt>
                <c:pt idx="52">
                  <c:v>1095.5</c:v>
                </c:pt>
                <c:pt idx="53">
                  <c:v>6643.75</c:v>
                </c:pt>
                <c:pt idx="54">
                  <c:v>1823.86</c:v>
                </c:pt>
                <c:pt idx="55">
                  <c:v>1056.79</c:v>
                </c:pt>
                <c:pt idx="56">
                  <c:v>1452.54</c:v>
                </c:pt>
                <c:pt idx="57">
                  <c:v>2254.15</c:v>
                </c:pt>
                <c:pt idx="58">
                  <c:v>4223.75</c:v>
                </c:pt>
                <c:pt idx="59">
                  <c:v>1899.64</c:v>
                </c:pt>
                <c:pt idx="60">
                  <c:v>899.36999999999989</c:v>
                </c:pt>
                <c:pt idx="61">
                  <c:v>1192.2</c:v>
                </c:pt>
                <c:pt idx="62">
                  <c:v>1819.9699999999998</c:v>
                </c:pt>
                <c:pt idx="63">
                  <c:v>1887.0900000000001</c:v>
                </c:pt>
                <c:pt idx="64">
                  <c:v>1351.42</c:v>
                </c:pt>
                <c:pt idx="65">
                  <c:v>9083.98</c:v>
                </c:pt>
                <c:pt idx="66">
                  <c:v>1918.6100000000001</c:v>
                </c:pt>
                <c:pt idx="67">
                  <c:v>913.74</c:v>
                </c:pt>
                <c:pt idx="68">
                  <c:v>602.37</c:v>
                </c:pt>
                <c:pt idx="69">
                  <c:v>1902.74</c:v>
                </c:pt>
                <c:pt idx="70">
                  <c:v>1620.22</c:v>
                </c:pt>
                <c:pt idx="71">
                  <c:v>2381.13</c:v>
                </c:pt>
                <c:pt idx="72">
                  <c:v>1145.28</c:v>
                </c:pt>
                <c:pt idx="73">
                  <c:v>2154.42</c:v>
                </c:pt>
                <c:pt idx="74">
                  <c:v>1820.04</c:v>
                </c:pt>
                <c:pt idx="75">
                  <c:v>2335.83</c:v>
                </c:pt>
                <c:pt idx="76">
                  <c:v>1631.18</c:v>
                </c:pt>
                <c:pt idx="77">
                  <c:v>1260.44</c:v>
                </c:pt>
                <c:pt idx="78">
                  <c:v>1350.78</c:v>
                </c:pt>
                <c:pt idx="79">
                  <c:v>1419.83</c:v>
                </c:pt>
                <c:pt idx="80">
                  <c:v>2645.34</c:v>
                </c:pt>
                <c:pt idx="81">
                  <c:v>2539.25</c:v>
                </c:pt>
                <c:pt idx="82">
                  <c:v>2251.11</c:v>
                </c:pt>
                <c:pt idx="83">
                  <c:v>1994.12</c:v>
                </c:pt>
                <c:pt idx="84">
                  <c:v>4794.83</c:v>
                </c:pt>
                <c:pt idx="85">
                  <c:v>846.92000000000007</c:v>
                </c:pt>
                <c:pt idx="86">
                  <c:v>954.79</c:v>
                </c:pt>
                <c:pt idx="87">
                  <c:v>3257.3599999999997</c:v>
                </c:pt>
                <c:pt idx="88">
                  <c:v>1041.22</c:v>
                </c:pt>
                <c:pt idx="89">
                  <c:v>1265.8599999999999</c:v>
                </c:pt>
                <c:pt idx="90">
                  <c:v>2017.14</c:v>
                </c:pt>
                <c:pt idx="91">
                  <c:v>431.16999999999996</c:v>
                </c:pt>
                <c:pt idx="92">
                  <c:v>867.18000000000006</c:v>
                </c:pt>
                <c:pt idx="93">
                  <c:v>1893.9699999999998</c:v>
                </c:pt>
                <c:pt idx="94">
                  <c:v>2522.21</c:v>
                </c:pt>
                <c:pt idx="95">
                  <c:v>1168.25</c:v>
                </c:pt>
                <c:pt idx="96">
                  <c:v>1795.77</c:v>
                </c:pt>
                <c:pt idx="97">
                  <c:v>3119.3</c:v>
                </c:pt>
                <c:pt idx="98">
                  <c:v>4410.18</c:v>
                </c:pt>
                <c:pt idx="99">
                  <c:v>1878</c:v>
                </c:pt>
                <c:pt idx="100">
                  <c:v>1483</c:v>
                </c:pt>
                <c:pt idx="101">
                  <c:v>978.3599999999999</c:v>
                </c:pt>
                <c:pt idx="102">
                  <c:v>1006.75</c:v>
                </c:pt>
                <c:pt idx="103">
                  <c:v>1637.98</c:v>
                </c:pt>
                <c:pt idx="104">
                  <c:v>2613.8200000000002</c:v>
                </c:pt>
                <c:pt idx="105">
                  <c:v>1184.25</c:v>
                </c:pt>
                <c:pt idx="106">
                  <c:v>1971.27</c:v>
                </c:pt>
                <c:pt idx="107">
                  <c:v>2180.61</c:v>
                </c:pt>
                <c:pt idx="108">
                  <c:v>1658.22</c:v>
                </c:pt>
                <c:pt idx="109">
                  <c:v>2568.02</c:v>
                </c:pt>
                <c:pt idx="110">
                  <c:v>3050.02</c:v>
                </c:pt>
                <c:pt idx="111">
                  <c:v>1710.02</c:v>
                </c:pt>
                <c:pt idx="112">
                  <c:v>741.92000000000007</c:v>
                </c:pt>
                <c:pt idx="113">
                  <c:v>2031.9499999999998</c:v>
                </c:pt>
                <c:pt idx="114">
                  <c:v>1203.1300000000001</c:v>
                </c:pt>
                <c:pt idx="115">
                  <c:v>899.19</c:v>
                </c:pt>
                <c:pt idx="116">
                  <c:v>1610.26</c:v>
                </c:pt>
                <c:pt idx="117">
                  <c:v>3197.17</c:v>
                </c:pt>
                <c:pt idx="118">
                  <c:v>2387.19</c:v>
                </c:pt>
                <c:pt idx="119">
                  <c:v>1506.96</c:v>
                </c:pt>
                <c:pt idx="120">
                  <c:v>1511.21</c:v>
                </c:pt>
                <c:pt idx="121">
                  <c:v>788.29</c:v>
                </c:pt>
                <c:pt idx="122">
                  <c:v>1931.83</c:v>
                </c:pt>
                <c:pt idx="123">
                  <c:v>1533.82</c:v>
                </c:pt>
                <c:pt idx="124">
                  <c:v>1775.9</c:v>
                </c:pt>
                <c:pt idx="125">
                  <c:v>1877.0700000000002</c:v>
                </c:pt>
                <c:pt idx="126">
                  <c:v>2676.54</c:v>
                </c:pt>
                <c:pt idx="127">
                  <c:v>1309.6399999999999</c:v>
                </c:pt>
                <c:pt idx="128">
                  <c:v>1979.5</c:v>
                </c:pt>
                <c:pt idx="129">
                  <c:v>5236.22</c:v>
                </c:pt>
                <c:pt idx="130">
                  <c:v>2260</c:v>
                </c:pt>
                <c:pt idx="131">
                  <c:v>5190</c:v>
                </c:pt>
                <c:pt idx="132">
                  <c:v>2250</c:v>
                </c:pt>
                <c:pt idx="133">
                  <c:v>1790</c:v>
                </c:pt>
                <c:pt idx="134">
                  <c:v>1660</c:v>
                </c:pt>
                <c:pt idx="135">
                  <c:v>2640</c:v>
                </c:pt>
                <c:pt idx="136">
                  <c:v>1678</c:v>
                </c:pt>
                <c:pt idx="137">
                  <c:v>3472</c:v>
                </c:pt>
                <c:pt idx="138">
                  <c:v>2241.8813671199414</c:v>
                </c:pt>
                <c:pt idx="139">
                  <c:v>1979.3914947393796</c:v>
                </c:pt>
                <c:pt idx="140">
                  <c:v>3478.727138140679</c:v>
                </c:pt>
                <c:pt idx="141">
                  <c:v>2388.5845030746386</c:v>
                </c:pt>
                <c:pt idx="142">
                  <c:v>3740.3595677212397</c:v>
                </c:pt>
                <c:pt idx="143">
                  <c:v>6371.0559292041216</c:v>
                </c:pt>
                <c:pt idx="144">
                  <c:v>4011.9265560693748</c:v>
                </c:pt>
                <c:pt idx="145">
                  <c:v>2358.0734439306252</c:v>
                </c:pt>
                <c:pt idx="146">
                  <c:v>3120</c:v>
                </c:pt>
                <c:pt idx="147">
                  <c:v>2500</c:v>
                </c:pt>
                <c:pt idx="148">
                  <c:v>3544.320164024728</c:v>
                </c:pt>
                <c:pt idx="149">
                  <c:v>2705.679835975272</c:v>
                </c:pt>
                <c:pt idx="150">
                  <c:v>1780.6425954904571</c:v>
                </c:pt>
                <c:pt idx="151">
                  <c:v>1657.5574045095436</c:v>
                </c:pt>
                <c:pt idx="152">
                  <c:v>2024.8971687685862</c:v>
                </c:pt>
                <c:pt idx="153">
                  <c:v>2475.4483773365682</c:v>
                </c:pt>
                <c:pt idx="154">
                  <c:v>1395.3957233616093</c:v>
                </c:pt>
                <c:pt idx="155">
                  <c:v>3816.8587305332348</c:v>
                </c:pt>
                <c:pt idx="156">
                  <c:v>2377.463639118906</c:v>
                </c:pt>
                <c:pt idx="157">
                  <c:v>3156.2431473490615</c:v>
                </c:pt>
                <c:pt idx="158">
                  <c:v>7004.882118354999</c:v>
                </c:pt>
                <c:pt idx="163" formatCode="0.00%">
                  <c:v>0.32756736860916758</c:v>
                </c:pt>
              </c:numCache>
            </c:numRef>
          </c:val>
          <c:extLst>
            <c:ext xmlns:c16="http://schemas.microsoft.com/office/drawing/2014/chart" uri="{C3380CC4-5D6E-409C-BE32-E72D297353CC}">
              <c16:uniqueId val="{00000000-A2CB-47A0-96D2-00B37A5132DE}"/>
            </c:ext>
          </c:extLst>
        </c:ser>
        <c:ser>
          <c:idx val="3"/>
          <c:order val="2"/>
          <c:tx>
            <c:strRef>
              <c:f>'Input CS Đầu tư'!$E$9</c:f>
              <c:strCache>
                <c:ptCount val="1"/>
                <c:pt idx="0">
                  <c:v>FDI Đăng ký tăng thêm</c:v>
                </c:pt>
              </c:strCache>
            </c:strRef>
          </c:tx>
          <c:spPr>
            <a:solidFill>
              <a:srgbClr val="009FDA"/>
            </a:solidFill>
            <a:ln>
              <a:solidFill>
                <a:srgbClr val="009FDA"/>
              </a:solidFill>
            </a:ln>
          </c:spPr>
          <c:invertIfNegative val="0"/>
          <c:cat>
            <c:numRef>
              <c:f>'Input CS Đầu tư'!$A$11:$A$1001</c:f>
              <c:numCache>
                <c:formatCode>mmm\-yy</c:formatCode>
                <c:ptCount val="991"/>
                <c:pt idx="0">
                  <c:v>41275</c:v>
                </c:pt>
                <c:pt idx="1">
                  <c:v>41306</c:v>
                </c:pt>
                <c:pt idx="2">
                  <c:v>41334</c:v>
                </c:pt>
                <c:pt idx="3">
                  <c:v>41365</c:v>
                </c:pt>
                <c:pt idx="4">
                  <c:v>41395</c:v>
                </c:pt>
                <c:pt idx="5">
                  <c:v>41426</c:v>
                </c:pt>
                <c:pt idx="6">
                  <c:v>41456</c:v>
                </c:pt>
                <c:pt idx="7">
                  <c:v>41487</c:v>
                </c:pt>
                <c:pt idx="8">
                  <c:v>41518</c:v>
                </c:pt>
                <c:pt idx="9">
                  <c:v>41548</c:v>
                </c:pt>
                <c:pt idx="10">
                  <c:v>41579</c:v>
                </c:pt>
                <c:pt idx="11">
                  <c:v>41609</c:v>
                </c:pt>
                <c:pt idx="12">
                  <c:v>41640</c:v>
                </c:pt>
                <c:pt idx="13">
                  <c:v>41671</c:v>
                </c:pt>
                <c:pt idx="14">
                  <c:v>41699</c:v>
                </c:pt>
                <c:pt idx="15">
                  <c:v>41730</c:v>
                </c:pt>
                <c:pt idx="16">
                  <c:v>41760</c:v>
                </c:pt>
                <c:pt idx="17">
                  <c:v>41791</c:v>
                </c:pt>
                <c:pt idx="18">
                  <c:v>41821</c:v>
                </c:pt>
                <c:pt idx="19">
                  <c:v>41852</c:v>
                </c:pt>
                <c:pt idx="20">
                  <c:v>41883</c:v>
                </c:pt>
                <c:pt idx="21">
                  <c:v>41913</c:v>
                </c:pt>
                <c:pt idx="22">
                  <c:v>41944</c:v>
                </c:pt>
                <c:pt idx="23">
                  <c:v>41974</c:v>
                </c:pt>
                <c:pt idx="24">
                  <c:v>42005</c:v>
                </c:pt>
                <c:pt idx="25">
                  <c:v>42036</c:v>
                </c:pt>
                <c:pt idx="26">
                  <c:v>42064</c:v>
                </c:pt>
                <c:pt idx="27">
                  <c:v>42095</c:v>
                </c:pt>
                <c:pt idx="28">
                  <c:v>42125</c:v>
                </c:pt>
                <c:pt idx="29">
                  <c:v>42156</c:v>
                </c:pt>
                <c:pt idx="30">
                  <c:v>42186</c:v>
                </c:pt>
                <c:pt idx="31">
                  <c:v>42217</c:v>
                </c:pt>
                <c:pt idx="32">
                  <c:v>42248</c:v>
                </c:pt>
                <c:pt idx="33">
                  <c:v>42278</c:v>
                </c:pt>
                <c:pt idx="34">
                  <c:v>42309</c:v>
                </c:pt>
                <c:pt idx="35">
                  <c:v>42339</c:v>
                </c:pt>
                <c:pt idx="36">
                  <c:v>42370</c:v>
                </c:pt>
                <c:pt idx="37">
                  <c:v>42401</c:v>
                </c:pt>
                <c:pt idx="38">
                  <c:v>42430</c:v>
                </c:pt>
                <c:pt idx="39">
                  <c:v>42461</c:v>
                </c:pt>
                <c:pt idx="40">
                  <c:v>42491</c:v>
                </c:pt>
                <c:pt idx="41">
                  <c:v>42522</c:v>
                </c:pt>
                <c:pt idx="42">
                  <c:v>42552</c:v>
                </c:pt>
                <c:pt idx="43">
                  <c:v>42583</c:v>
                </c:pt>
                <c:pt idx="44">
                  <c:v>42614</c:v>
                </c:pt>
                <c:pt idx="45">
                  <c:v>42644</c:v>
                </c:pt>
                <c:pt idx="46">
                  <c:v>42675</c:v>
                </c:pt>
                <c:pt idx="47">
                  <c:v>42705</c:v>
                </c:pt>
                <c:pt idx="48">
                  <c:v>42736</c:v>
                </c:pt>
                <c:pt idx="49">
                  <c:v>42767</c:v>
                </c:pt>
                <c:pt idx="50">
                  <c:v>42795</c:v>
                </c:pt>
                <c:pt idx="51">
                  <c:v>42826</c:v>
                </c:pt>
                <c:pt idx="52">
                  <c:v>42856</c:v>
                </c:pt>
                <c:pt idx="53">
                  <c:v>42887</c:v>
                </c:pt>
                <c:pt idx="54">
                  <c:v>42917</c:v>
                </c:pt>
                <c:pt idx="55">
                  <c:v>42948</c:v>
                </c:pt>
                <c:pt idx="56">
                  <c:v>42979</c:v>
                </c:pt>
                <c:pt idx="57">
                  <c:v>43009</c:v>
                </c:pt>
                <c:pt idx="58">
                  <c:v>43040</c:v>
                </c:pt>
                <c:pt idx="59">
                  <c:v>43070</c:v>
                </c:pt>
                <c:pt idx="60">
                  <c:v>43101</c:v>
                </c:pt>
                <c:pt idx="61">
                  <c:v>43132</c:v>
                </c:pt>
                <c:pt idx="62">
                  <c:v>43160</c:v>
                </c:pt>
                <c:pt idx="63">
                  <c:v>43191</c:v>
                </c:pt>
                <c:pt idx="64">
                  <c:v>43221</c:v>
                </c:pt>
                <c:pt idx="65">
                  <c:v>43252</c:v>
                </c:pt>
                <c:pt idx="66">
                  <c:v>43282</c:v>
                </c:pt>
                <c:pt idx="67">
                  <c:v>43313</c:v>
                </c:pt>
                <c:pt idx="68">
                  <c:v>43344</c:v>
                </c:pt>
                <c:pt idx="69">
                  <c:v>43374</c:v>
                </c:pt>
                <c:pt idx="70">
                  <c:v>43405</c:v>
                </c:pt>
                <c:pt idx="71">
                  <c:v>43435</c:v>
                </c:pt>
                <c:pt idx="72">
                  <c:v>43466</c:v>
                </c:pt>
                <c:pt idx="73">
                  <c:v>43497</c:v>
                </c:pt>
                <c:pt idx="74">
                  <c:v>43525</c:v>
                </c:pt>
                <c:pt idx="75">
                  <c:v>43556</c:v>
                </c:pt>
                <c:pt idx="76">
                  <c:v>43586</c:v>
                </c:pt>
                <c:pt idx="77">
                  <c:v>43617</c:v>
                </c:pt>
                <c:pt idx="78">
                  <c:v>43647</c:v>
                </c:pt>
                <c:pt idx="79">
                  <c:v>43678</c:v>
                </c:pt>
                <c:pt idx="80">
                  <c:v>43709</c:v>
                </c:pt>
                <c:pt idx="81">
                  <c:v>43739</c:v>
                </c:pt>
                <c:pt idx="82">
                  <c:v>43770</c:v>
                </c:pt>
                <c:pt idx="83">
                  <c:v>43800</c:v>
                </c:pt>
                <c:pt idx="84">
                  <c:v>43831</c:v>
                </c:pt>
                <c:pt idx="85">
                  <c:v>43862</c:v>
                </c:pt>
                <c:pt idx="86">
                  <c:v>43891</c:v>
                </c:pt>
                <c:pt idx="87">
                  <c:v>43922</c:v>
                </c:pt>
                <c:pt idx="88">
                  <c:v>43952</c:v>
                </c:pt>
                <c:pt idx="89">
                  <c:v>43983</c:v>
                </c:pt>
                <c:pt idx="90">
                  <c:v>44013</c:v>
                </c:pt>
                <c:pt idx="91">
                  <c:v>44044</c:v>
                </c:pt>
                <c:pt idx="92">
                  <c:v>44075</c:v>
                </c:pt>
                <c:pt idx="93">
                  <c:v>44105</c:v>
                </c:pt>
                <c:pt idx="94">
                  <c:v>44136</c:v>
                </c:pt>
                <c:pt idx="95">
                  <c:v>44166</c:v>
                </c:pt>
                <c:pt idx="96">
                  <c:v>44197</c:v>
                </c:pt>
                <c:pt idx="97">
                  <c:v>44228</c:v>
                </c:pt>
                <c:pt idx="98">
                  <c:v>44256</c:v>
                </c:pt>
                <c:pt idx="99">
                  <c:v>44287</c:v>
                </c:pt>
                <c:pt idx="100">
                  <c:v>44317</c:v>
                </c:pt>
                <c:pt idx="101">
                  <c:v>44348</c:v>
                </c:pt>
                <c:pt idx="102">
                  <c:v>44378</c:v>
                </c:pt>
                <c:pt idx="103">
                  <c:v>44409</c:v>
                </c:pt>
                <c:pt idx="104">
                  <c:v>44440</c:v>
                </c:pt>
                <c:pt idx="105">
                  <c:v>44470</c:v>
                </c:pt>
                <c:pt idx="106">
                  <c:v>44501</c:v>
                </c:pt>
                <c:pt idx="107">
                  <c:v>44531</c:v>
                </c:pt>
                <c:pt idx="108">
                  <c:v>44562</c:v>
                </c:pt>
                <c:pt idx="109">
                  <c:v>44593</c:v>
                </c:pt>
                <c:pt idx="110">
                  <c:v>44621</c:v>
                </c:pt>
                <c:pt idx="111">
                  <c:v>44652</c:v>
                </c:pt>
                <c:pt idx="112">
                  <c:v>44682</c:v>
                </c:pt>
                <c:pt idx="113">
                  <c:v>44713</c:v>
                </c:pt>
                <c:pt idx="114">
                  <c:v>44743</c:v>
                </c:pt>
                <c:pt idx="115">
                  <c:v>44774</c:v>
                </c:pt>
                <c:pt idx="116">
                  <c:v>44805</c:v>
                </c:pt>
                <c:pt idx="117">
                  <c:v>44835</c:v>
                </c:pt>
                <c:pt idx="118">
                  <c:v>44866</c:v>
                </c:pt>
                <c:pt idx="119">
                  <c:v>44896</c:v>
                </c:pt>
                <c:pt idx="120">
                  <c:v>44927</c:v>
                </c:pt>
                <c:pt idx="121">
                  <c:v>44958</c:v>
                </c:pt>
                <c:pt idx="122">
                  <c:v>44986</c:v>
                </c:pt>
                <c:pt idx="123">
                  <c:v>45017</c:v>
                </c:pt>
                <c:pt idx="124">
                  <c:v>45047</c:v>
                </c:pt>
                <c:pt idx="125">
                  <c:v>45078</c:v>
                </c:pt>
                <c:pt idx="126">
                  <c:v>45108</c:v>
                </c:pt>
                <c:pt idx="127">
                  <c:v>45139</c:v>
                </c:pt>
                <c:pt idx="128">
                  <c:v>45170</c:v>
                </c:pt>
                <c:pt idx="129">
                  <c:v>45200</c:v>
                </c:pt>
                <c:pt idx="130">
                  <c:v>45231</c:v>
                </c:pt>
                <c:pt idx="131">
                  <c:v>45261</c:v>
                </c:pt>
                <c:pt idx="132">
                  <c:v>45292</c:v>
                </c:pt>
                <c:pt idx="133">
                  <c:v>45323</c:v>
                </c:pt>
                <c:pt idx="134">
                  <c:v>45352</c:v>
                </c:pt>
                <c:pt idx="135">
                  <c:v>45383</c:v>
                </c:pt>
                <c:pt idx="136">
                  <c:v>45413</c:v>
                </c:pt>
                <c:pt idx="137">
                  <c:v>45444</c:v>
                </c:pt>
                <c:pt idx="138">
                  <c:v>45474</c:v>
                </c:pt>
                <c:pt idx="139">
                  <c:v>45505</c:v>
                </c:pt>
                <c:pt idx="140">
                  <c:v>45536</c:v>
                </c:pt>
                <c:pt idx="141">
                  <c:v>45566</c:v>
                </c:pt>
                <c:pt idx="142">
                  <c:v>45597</c:v>
                </c:pt>
                <c:pt idx="143">
                  <c:v>45627</c:v>
                </c:pt>
                <c:pt idx="144">
                  <c:v>45658</c:v>
                </c:pt>
                <c:pt idx="145">
                  <c:v>45689</c:v>
                </c:pt>
                <c:pt idx="146">
                  <c:v>45717</c:v>
                </c:pt>
                <c:pt idx="147">
                  <c:v>45748</c:v>
                </c:pt>
                <c:pt idx="148">
                  <c:v>45778</c:v>
                </c:pt>
                <c:pt idx="149">
                  <c:v>45809</c:v>
                </c:pt>
                <c:pt idx="150">
                  <c:v>45839</c:v>
                </c:pt>
                <c:pt idx="151">
                  <c:v>45870</c:v>
                </c:pt>
                <c:pt idx="152">
                  <c:v>45901</c:v>
                </c:pt>
                <c:pt idx="153">
                  <c:v>45931</c:v>
                </c:pt>
                <c:pt idx="154">
                  <c:v>45962</c:v>
                </c:pt>
                <c:pt idx="155">
                  <c:v>45992</c:v>
                </c:pt>
                <c:pt idx="156">
                  <c:v>46023</c:v>
                </c:pt>
                <c:pt idx="157">
                  <c:v>46054</c:v>
                </c:pt>
                <c:pt idx="158">
                  <c:v>46082</c:v>
                </c:pt>
              </c:numCache>
            </c:numRef>
          </c:cat>
          <c:val>
            <c:numRef>
              <c:f>'Input CS Đầu tư'!$E$11:$E$1001</c:f>
              <c:numCache>
                <c:formatCode>_(* #,##0_);_(* \(#,##0\);_(* "-"??_);_(@_)</c:formatCode>
                <c:ptCount val="991"/>
                <c:pt idx="0">
                  <c:v>65.554772807326529</c:v>
                </c:pt>
                <c:pt idx="1">
                  <c:v>3016.1843576274564</c:v>
                </c:pt>
                <c:pt idx="2">
                  <c:v>193.98606040491222</c:v>
                </c:pt>
                <c:pt idx="3">
                  <c:v>-1.9827361113248116</c:v>
                </c:pt>
                <c:pt idx="4">
                  <c:v>692.24892458197519</c:v>
                </c:pt>
                <c:pt idx="5">
                  <c:v>1423.1707828518179</c:v>
                </c:pt>
                <c:pt idx="6">
                  <c:v>-402.45825154763861</c:v>
                </c:pt>
                <c:pt idx="7">
                  <c:v>233.45343204281835</c:v>
                </c:pt>
                <c:pt idx="8">
                  <c:v>488.10352690787477</c:v>
                </c:pt>
                <c:pt idx="9">
                  <c:v>445.10530449061207</c:v>
                </c:pt>
                <c:pt idx="10">
                  <c:v>884.47942738043548</c:v>
                </c:pt>
                <c:pt idx="11">
                  <c:v>314.73452676886336</c:v>
                </c:pt>
                <c:pt idx="12">
                  <c:v>186.11</c:v>
                </c:pt>
                <c:pt idx="13">
                  <c:v>522.69000000000005</c:v>
                </c:pt>
                <c:pt idx="14">
                  <c:v>578.55999999999995</c:v>
                </c:pt>
                <c:pt idx="15">
                  <c:v>339.69</c:v>
                </c:pt>
                <c:pt idx="16">
                  <c:v>213.17</c:v>
                </c:pt>
                <c:pt idx="17">
                  <c:v>153.77000000000001</c:v>
                </c:pt>
                <c:pt idx="18">
                  <c:v>683.87</c:v>
                </c:pt>
                <c:pt idx="19">
                  <c:v>308.07</c:v>
                </c:pt>
                <c:pt idx="20">
                  <c:v>558.9</c:v>
                </c:pt>
                <c:pt idx="21">
                  <c:v>202.57</c:v>
                </c:pt>
                <c:pt idx="22">
                  <c:v>172.68</c:v>
                </c:pt>
                <c:pt idx="23">
                  <c:v>667.93</c:v>
                </c:pt>
                <c:pt idx="24">
                  <c:v>271.26</c:v>
                </c:pt>
                <c:pt idx="25">
                  <c:v>209.24</c:v>
                </c:pt>
                <c:pt idx="26">
                  <c:v>140.62</c:v>
                </c:pt>
                <c:pt idx="27">
                  <c:v>425.04</c:v>
                </c:pt>
                <c:pt idx="28">
                  <c:v>294.69</c:v>
                </c:pt>
                <c:pt idx="29">
                  <c:v>313.35000000000002</c:v>
                </c:pt>
                <c:pt idx="30">
                  <c:v>226.32</c:v>
                </c:pt>
                <c:pt idx="31">
                  <c:v>3579.22</c:v>
                </c:pt>
                <c:pt idx="32">
                  <c:v>658.94</c:v>
                </c:pt>
                <c:pt idx="33">
                  <c:v>747.83</c:v>
                </c:pt>
                <c:pt idx="34">
                  <c:v>-200.25</c:v>
                </c:pt>
                <c:pt idx="35">
                  <c:v>513.42999999999995</c:v>
                </c:pt>
                <c:pt idx="36">
                  <c:v>323.41000000000003</c:v>
                </c:pt>
                <c:pt idx="37">
                  <c:v>574.9</c:v>
                </c:pt>
                <c:pt idx="38">
                  <c:v>387.57</c:v>
                </c:pt>
                <c:pt idx="39">
                  <c:v>518.11</c:v>
                </c:pt>
                <c:pt idx="40">
                  <c:v>788.15</c:v>
                </c:pt>
                <c:pt idx="41">
                  <c:v>1195.6500000000001</c:v>
                </c:pt>
                <c:pt idx="42">
                  <c:v>457.43</c:v>
                </c:pt>
                <c:pt idx="43">
                  <c:v>325.86</c:v>
                </c:pt>
                <c:pt idx="44">
                  <c:v>694.36</c:v>
                </c:pt>
                <c:pt idx="45">
                  <c:v>82.65</c:v>
                </c:pt>
                <c:pt idx="46">
                  <c:v>-273.24</c:v>
                </c:pt>
                <c:pt idx="47">
                  <c:v>690.25</c:v>
                </c:pt>
                <c:pt idx="48">
                  <c:v>179.16</c:v>
                </c:pt>
                <c:pt idx="49">
                  <c:v>580.35</c:v>
                </c:pt>
                <c:pt idx="50">
                  <c:v>3180.5</c:v>
                </c:pt>
                <c:pt idx="51">
                  <c:v>421.15</c:v>
                </c:pt>
                <c:pt idx="52">
                  <c:v>381.78</c:v>
                </c:pt>
                <c:pt idx="53">
                  <c:v>400.84</c:v>
                </c:pt>
                <c:pt idx="54">
                  <c:v>734.78</c:v>
                </c:pt>
                <c:pt idx="55">
                  <c:v>528.34</c:v>
                </c:pt>
                <c:pt idx="56">
                  <c:v>347.8</c:v>
                </c:pt>
                <c:pt idx="57">
                  <c:v>514.09</c:v>
                </c:pt>
                <c:pt idx="58">
                  <c:v>726.88</c:v>
                </c:pt>
                <c:pt idx="59">
                  <c:v>421.19</c:v>
                </c:pt>
                <c:pt idx="60">
                  <c:v>456.78</c:v>
                </c:pt>
                <c:pt idx="61">
                  <c:v>243.54</c:v>
                </c:pt>
                <c:pt idx="62">
                  <c:v>1089.5999999999999</c:v>
                </c:pt>
                <c:pt idx="63">
                  <c:v>454.87</c:v>
                </c:pt>
                <c:pt idx="64">
                  <c:v>247.89</c:v>
                </c:pt>
                <c:pt idx="65">
                  <c:v>1941.57</c:v>
                </c:pt>
                <c:pt idx="66">
                  <c:v>512.92999999999995</c:v>
                </c:pt>
                <c:pt idx="67">
                  <c:v>637.59</c:v>
                </c:pt>
                <c:pt idx="68">
                  <c:v>-40.57</c:v>
                </c:pt>
                <c:pt idx="69">
                  <c:v>999.12</c:v>
                </c:pt>
                <c:pt idx="70">
                  <c:v>859.97</c:v>
                </c:pt>
                <c:pt idx="71">
                  <c:v>193.37</c:v>
                </c:pt>
                <c:pt idx="72">
                  <c:v>340.27</c:v>
                </c:pt>
                <c:pt idx="73">
                  <c:v>514.54</c:v>
                </c:pt>
                <c:pt idx="74">
                  <c:v>443.54</c:v>
                </c:pt>
                <c:pt idx="75">
                  <c:v>812.21</c:v>
                </c:pt>
                <c:pt idx="76">
                  <c:v>518.26</c:v>
                </c:pt>
                <c:pt idx="77">
                  <c:v>306.60000000000002</c:v>
                </c:pt>
                <c:pt idx="78">
                  <c:v>490.12</c:v>
                </c:pt>
                <c:pt idx="79">
                  <c:v>564.39</c:v>
                </c:pt>
                <c:pt idx="80">
                  <c:v>799.82</c:v>
                </c:pt>
                <c:pt idx="81">
                  <c:v>678.87</c:v>
                </c:pt>
                <c:pt idx="82">
                  <c:v>404.8</c:v>
                </c:pt>
                <c:pt idx="83">
                  <c:v>-71.400000000000006</c:v>
                </c:pt>
                <c:pt idx="84">
                  <c:v>333.96</c:v>
                </c:pt>
                <c:pt idx="85">
                  <c:v>304.10000000000002</c:v>
                </c:pt>
                <c:pt idx="86">
                  <c:v>427.01</c:v>
                </c:pt>
                <c:pt idx="87">
                  <c:v>2008.62</c:v>
                </c:pt>
                <c:pt idx="88">
                  <c:v>381.07</c:v>
                </c:pt>
                <c:pt idx="89">
                  <c:v>268.8</c:v>
                </c:pt>
                <c:pt idx="90">
                  <c:v>992.22</c:v>
                </c:pt>
                <c:pt idx="91">
                  <c:v>159.02000000000001</c:v>
                </c:pt>
                <c:pt idx="92">
                  <c:v>241.3</c:v>
                </c:pt>
                <c:pt idx="93">
                  <c:v>593.62</c:v>
                </c:pt>
                <c:pt idx="94">
                  <c:v>623.69000000000005</c:v>
                </c:pt>
                <c:pt idx="95">
                  <c:v>81.069999999999993</c:v>
                </c:pt>
                <c:pt idx="96">
                  <c:v>472.23</c:v>
                </c:pt>
                <c:pt idx="97">
                  <c:v>1134.17</c:v>
                </c:pt>
                <c:pt idx="98">
                  <c:v>496.17</c:v>
                </c:pt>
                <c:pt idx="99">
                  <c:v>645</c:v>
                </c:pt>
                <c:pt idx="100">
                  <c:v>1112</c:v>
                </c:pt>
                <c:pt idx="101">
                  <c:v>256.95999999999998</c:v>
                </c:pt>
                <c:pt idx="102">
                  <c:v>427.15</c:v>
                </c:pt>
                <c:pt idx="103">
                  <c:v>441.44</c:v>
                </c:pt>
                <c:pt idx="104">
                  <c:v>1440.13</c:v>
                </c:pt>
                <c:pt idx="105">
                  <c:v>664.22</c:v>
                </c:pt>
                <c:pt idx="106">
                  <c:v>932.44</c:v>
                </c:pt>
                <c:pt idx="107">
                  <c:v>992.96</c:v>
                </c:pt>
                <c:pt idx="108">
                  <c:v>1270.26</c:v>
                </c:pt>
                <c:pt idx="109">
                  <c:v>2324.21</c:v>
                </c:pt>
                <c:pt idx="110">
                  <c:v>468.87</c:v>
                </c:pt>
                <c:pt idx="111">
                  <c:v>1225.74</c:v>
                </c:pt>
                <c:pt idx="112">
                  <c:v>322.85000000000002</c:v>
                </c:pt>
                <c:pt idx="113">
                  <c:v>1205.27</c:v>
                </c:pt>
                <c:pt idx="114">
                  <c:v>422.94</c:v>
                </c:pt>
                <c:pt idx="115">
                  <c:v>271.95999999999998</c:v>
                </c:pt>
                <c:pt idx="116">
                  <c:v>836.75</c:v>
                </c:pt>
                <c:pt idx="117">
                  <c:v>391.61</c:v>
                </c:pt>
                <c:pt idx="118">
                  <c:v>795.5</c:v>
                </c:pt>
                <c:pt idx="119">
                  <c:v>581.86</c:v>
                </c:pt>
                <c:pt idx="120">
                  <c:v>306.29000000000002</c:v>
                </c:pt>
                <c:pt idx="121">
                  <c:v>229.06</c:v>
                </c:pt>
                <c:pt idx="122">
                  <c:v>672.82</c:v>
                </c:pt>
                <c:pt idx="123">
                  <c:v>451.22</c:v>
                </c:pt>
                <c:pt idx="124">
                  <c:v>620.27</c:v>
                </c:pt>
                <c:pt idx="125">
                  <c:v>646.32000000000005</c:v>
                </c:pt>
                <c:pt idx="126">
                  <c:v>1233.56</c:v>
                </c:pt>
                <c:pt idx="127">
                  <c:v>372.52</c:v>
                </c:pt>
                <c:pt idx="128">
                  <c:v>618.38</c:v>
                </c:pt>
                <c:pt idx="129">
                  <c:v>179.5600000000004</c:v>
                </c:pt>
                <c:pt idx="130">
                  <c:v>1140</c:v>
                </c:pt>
                <c:pt idx="131">
                  <c:v>1410</c:v>
                </c:pt>
                <c:pt idx="132">
                  <c:v>240</c:v>
                </c:pt>
                <c:pt idx="133">
                  <c:v>200</c:v>
                </c:pt>
                <c:pt idx="134">
                  <c:v>490</c:v>
                </c:pt>
                <c:pt idx="135">
                  <c:v>300</c:v>
                </c:pt>
                <c:pt idx="136">
                  <c:v>852</c:v>
                </c:pt>
                <c:pt idx="137">
                  <c:v>1868</c:v>
                </c:pt>
                <c:pt idx="138">
                  <c:v>1017.9996451799443</c:v>
                </c:pt>
                <c:pt idx="139">
                  <c:v>744.73920088937575</c:v>
                </c:pt>
                <c:pt idx="140">
                  <c:v>1927.2611539306799</c:v>
                </c:pt>
                <c:pt idx="141">
                  <c:v>708.62373679463781</c:v>
                </c:pt>
                <c:pt idx="142">
                  <c:v>1583.1353320012495</c:v>
                </c:pt>
                <c:pt idx="143">
                  <c:v>4028.2409312041127</c:v>
                </c:pt>
                <c:pt idx="144">
                  <c:v>2725.0914836093748</c:v>
                </c:pt>
                <c:pt idx="145">
                  <c:v>1454.9085163906252</c:v>
                </c:pt>
                <c:pt idx="146">
                  <c:v>980</c:v>
                </c:pt>
                <c:pt idx="147">
                  <c:v>1240</c:v>
                </c:pt>
                <c:pt idx="148">
                  <c:v>2119.2493745947268</c:v>
                </c:pt>
                <c:pt idx="149">
                  <c:v>430.75062540527324</c:v>
                </c:pt>
                <c:pt idx="150">
                  <c:v>1035.7213168104627</c:v>
                </c:pt>
                <c:pt idx="151">
                  <c:v>659.47868318953806</c:v>
                </c:pt>
                <c:pt idx="152">
                  <c:v>669.9678106385818</c:v>
                </c:pt>
                <c:pt idx="153">
                  <c:v>790.7363274765703</c:v>
                </c:pt>
                <c:pt idx="154">
                  <c:v>-488.66335270839591</c:v>
                </c:pt>
                <c:pt idx="155">
                  <c:v>2452.2592145932431</c:v>
                </c:pt>
                <c:pt idx="156">
                  <c:v>888.47165462890632</c:v>
                </c:pt>
                <c:pt idx="157">
                  <c:v>1105.6477775390622</c:v>
                </c:pt>
                <c:pt idx="158">
                  <c:v>309.67068997500019</c:v>
                </c:pt>
                <c:pt idx="163" formatCode="0.00%">
                  <c:v>0.24443787461161626</c:v>
                </c:pt>
              </c:numCache>
            </c:numRef>
          </c:val>
          <c:extLst>
            <c:ext xmlns:c16="http://schemas.microsoft.com/office/drawing/2014/chart" uri="{C3380CC4-5D6E-409C-BE32-E72D297353CC}">
              <c16:uniqueId val="{00000001-A2CB-47A0-96D2-00B37A5132DE}"/>
            </c:ext>
          </c:extLst>
        </c:ser>
        <c:ser>
          <c:idx val="4"/>
          <c:order val="3"/>
          <c:tx>
            <c:strRef>
              <c:f>'Input CS Đầu tư'!$F$9</c:f>
              <c:strCache>
                <c:ptCount val="1"/>
                <c:pt idx="0">
                  <c:v>FDI Góp vốn, mua cổ phần (VTH)</c:v>
                </c:pt>
              </c:strCache>
            </c:strRef>
          </c:tx>
          <c:spPr>
            <a:solidFill>
              <a:srgbClr val="A7A9AC"/>
            </a:solidFill>
            <a:ln>
              <a:solidFill>
                <a:srgbClr val="A7A9AC"/>
              </a:solidFill>
            </a:ln>
          </c:spPr>
          <c:invertIfNegative val="0"/>
          <c:cat>
            <c:numRef>
              <c:f>'Input CS Đầu tư'!$A$11:$A$1001</c:f>
              <c:numCache>
                <c:formatCode>mmm\-yy</c:formatCode>
                <c:ptCount val="991"/>
                <c:pt idx="0">
                  <c:v>41275</c:v>
                </c:pt>
                <c:pt idx="1">
                  <c:v>41306</c:v>
                </c:pt>
                <c:pt idx="2">
                  <c:v>41334</c:v>
                </c:pt>
                <c:pt idx="3">
                  <c:v>41365</c:v>
                </c:pt>
                <c:pt idx="4">
                  <c:v>41395</c:v>
                </c:pt>
                <c:pt idx="5">
                  <c:v>41426</c:v>
                </c:pt>
                <c:pt idx="6">
                  <c:v>41456</c:v>
                </c:pt>
                <c:pt idx="7">
                  <c:v>41487</c:v>
                </c:pt>
                <c:pt idx="8">
                  <c:v>41518</c:v>
                </c:pt>
                <c:pt idx="9">
                  <c:v>41548</c:v>
                </c:pt>
                <c:pt idx="10">
                  <c:v>41579</c:v>
                </c:pt>
                <c:pt idx="11">
                  <c:v>41609</c:v>
                </c:pt>
                <c:pt idx="12">
                  <c:v>41640</c:v>
                </c:pt>
                <c:pt idx="13">
                  <c:v>41671</c:v>
                </c:pt>
                <c:pt idx="14">
                  <c:v>41699</c:v>
                </c:pt>
                <c:pt idx="15">
                  <c:v>41730</c:v>
                </c:pt>
                <c:pt idx="16">
                  <c:v>41760</c:v>
                </c:pt>
                <c:pt idx="17">
                  <c:v>41791</c:v>
                </c:pt>
                <c:pt idx="18">
                  <c:v>41821</c:v>
                </c:pt>
                <c:pt idx="19">
                  <c:v>41852</c:v>
                </c:pt>
                <c:pt idx="20">
                  <c:v>41883</c:v>
                </c:pt>
                <c:pt idx="21">
                  <c:v>41913</c:v>
                </c:pt>
                <c:pt idx="22">
                  <c:v>41944</c:v>
                </c:pt>
                <c:pt idx="23">
                  <c:v>41974</c:v>
                </c:pt>
                <c:pt idx="24">
                  <c:v>42005</c:v>
                </c:pt>
                <c:pt idx="25">
                  <c:v>42036</c:v>
                </c:pt>
                <c:pt idx="26">
                  <c:v>42064</c:v>
                </c:pt>
                <c:pt idx="27">
                  <c:v>42095</c:v>
                </c:pt>
                <c:pt idx="28">
                  <c:v>42125</c:v>
                </c:pt>
                <c:pt idx="29">
                  <c:v>42156</c:v>
                </c:pt>
                <c:pt idx="30">
                  <c:v>42186</c:v>
                </c:pt>
                <c:pt idx="31">
                  <c:v>42217</c:v>
                </c:pt>
                <c:pt idx="32">
                  <c:v>42248</c:v>
                </c:pt>
                <c:pt idx="33">
                  <c:v>42278</c:v>
                </c:pt>
                <c:pt idx="34">
                  <c:v>42309</c:v>
                </c:pt>
                <c:pt idx="35">
                  <c:v>42339</c:v>
                </c:pt>
                <c:pt idx="36">
                  <c:v>42370</c:v>
                </c:pt>
                <c:pt idx="37">
                  <c:v>42401</c:v>
                </c:pt>
                <c:pt idx="38">
                  <c:v>42430</c:v>
                </c:pt>
                <c:pt idx="39">
                  <c:v>42461</c:v>
                </c:pt>
                <c:pt idx="40">
                  <c:v>42491</c:v>
                </c:pt>
                <c:pt idx="41">
                  <c:v>42522</c:v>
                </c:pt>
                <c:pt idx="42">
                  <c:v>42552</c:v>
                </c:pt>
                <c:pt idx="43">
                  <c:v>42583</c:v>
                </c:pt>
                <c:pt idx="44">
                  <c:v>42614</c:v>
                </c:pt>
                <c:pt idx="45">
                  <c:v>42644</c:v>
                </c:pt>
                <c:pt idx="46">
                  <c:v>42675</c:v>
                </c:pt>
                <c:pt idx="47">
                  <c:v>42705</c:v>
                </c:pt>
                <c:pt idx="48">
                  <c:v>42736</c:v>
                </c:pt>
                <c:pt idx="49">
                  <c:v>42767</c:v>
                </c:pt>
                <c:pt idx="50">
                  <c:v>42795</c:v>
                </c:pt>
                <c:pt idx="51">
                  <c:v>42826</c:v>
                </c:pt>
                <c:pt idx="52">
                  <c:v>42856</c:v>
                </c:pt>
                <c:pt idx="53">
                  <c:v>42887</c:v>
                </c:pt>
                <c:pt idx="54">
                  <c:v>42917</c:v>
                </c:pt>
                <c:pt idx="55">
                  <c:v>42948</c:v>
                </c:pt>
                <c:pt idx="56">
                  <c:v>42979</c:v>
                </c:pt>
                <c:pt idx="57">
                  <c:v>43009</c:v>
                </c:pt>
                <c:pt idx="58">
                  <c:v>43040</c:v>
                </c:pt>
                <c:pt idx="59">
                  <c:v>43070</c:v>
                </c:pt>
                <c:pt idx="60">
                  <c:v>43101</c:v>
                </c:pt>
                <c:pt idx="61">
                  <c:v>43132</c:v>
                </c:pt>
                <c:pt idx="62">
                  <c:v>43160</c:v>
                </c:pt>
                <c:pt idx="63">
                  <c:v>43191</c:v>
                </c:pt>
                <c:pt idx="64">
                  <c:v>43221</c:v>
                </c:pt>
                <c:pt idx="65">
                  <c:v>43252</c:v>
                </c:pt>
                <c:pt idx="66">
                  <c:v>43282</c:v>
                </c:pt>
                <c:pt idx="67">
                  <c:v>43313</c:v>
                </c:pt>
                <c:pt idx="68">
                  <c:v>43344</c:v>
                </c:pt>
                <c:pt idx="69">
                  <c:v>43374</c:v>
                </c:pt>
                <c:pt idx="70">
                  <c:v>43405</c:v>
                </c:pt>
                <c:pt idx="71">
                  <c:v>43435</c:v>
                </c:pt>
                <c:pt idx="72">
                  <c:v>43466</c:v>
                </c:pt>
                <c:pt idx="73">
                  <c:v>43497</c:v>
                </c:pt>
                <c:pt idx="74">
                  <c:v>43525</c:v>
                </c:pt>
                <c:pt idx="75">
                  <c:v>43556</c:v>
                </c:pt>
                <c:pt idx="76">
                  <c:v>43586</c:v>
                </c:pt>
                <c:pt idx="77">
                  <c:v>43617</c:v>
                </c:pt>
                <c:pt idx="78">
                  <c:v>43647</c:v>
                </c:pt>
                <c:pt idx="79">
                  <c:v>43678</c:v>
                </c:pt>
                <c:pt idx="80">
                  <c:v>43709</c:v>
                </c:pt>
                <c:pt idx="81">
                  <c:v>43739</c:v>
                </c:pt>
                <c:pt idx="82">
                  <c:v>43770</c:v>
                </c:pt>
                <c:pt idx="83">
                  <c:v>43800</c:v>
                </c:pt>
                <c:pt idx="84">
                  <c:v>43831</c:v>
                </c:pt>
                <c:pt idx="85">
                  <c:v>43862</c:v>
                </c:pt>
                <c:pt idx="86">
                  <c:v>43891</c:v>
                </c:pt>
                <c:pt idx="87">
                  <c:v>43922</c:v>
                </c:pt>
                <c:pt idx="88">
                  <c:v>43952</c:v>
                </c:pt>
                <c:pt idx="89">
                  <c:v>43983</c:v>
                </c:pt>
                <c:pt idx="90">
                  <c:v>44013</c:v>
                </c:pt>
                <c:pt idx="91">
                  <c:v>44044</c:v>
                </c:pt>
                <c:pt idx="92">
                  <c:v>44075</c:v>
                </c:pt>
                <c:pt idx="93">
                  <c:v>44105</c:v>
                </c:pt>
                <c:pt idx="94">
                  <c:v>44136</c:v>
                </c:pt>
                <c:pt idx="95">
                  <c:v>44166</c:v>
                </c:pt>
                <c:pt idx="96">
                  <c:v>44197</c:v>
                </c:pt>
                <c:pt idx="97">
                  <c:v>44228</c:v>
                </c:pt>
                <c:pt idx="98">
                  <c:v>44256</c:v>
                </c:pt>
                <c:pt idx="99">
                  <c:v>44287</c:v>
                </c:pt>
                <c:pt idx="100">
                  <c:v>44317</c:v>
                </c:pt>
                <c:pt idx="101">
                  <c:v>44348</c:v>
                </c:pt>
                <c:pt idx="102">
                  <c:v>44378</c:v>
                </c:pt>
                <c:pt idx="103">
                  <c:v>44409</c:v>
                </c:pt>
                <c:pt idx="104">
                  <c:v>44440</c:v>
                </c:pt>
                <c:pt idx="105">
                  <c:v>44470</c:v>
                </c:pt>
                <c:pt idx="106">
                  <c:v>44501</c:v>
                </c:pt>
                <c:pt idx="107">
                  <c:v>44531</c:v>
                </c:pt>
                <c:pt idx="108">
                  <c:v>44562</c:v>
                </c:pt>
                <c:pt idx="109">
                  <c:v>44593</c:v>
                </c:pt>
                <c:pt idx="110">
                  <c:v>44621</c:v>
                </c:pt>
                <c:pt idx="111">
                  <c:v>44652</c:v>
                </c:pt>
                <c:pt idx="112">
                  <c:v>44682</c:v>
                </c:pt>
                <c:pt idx="113">
                  <c:v>44713</c:v>
                </c:pt>
                <c:pt idx="114">
                  <c:v>44743</c:v>
                </c:pt>
                <c:pt idx="115">
                  <c:v>44774</c:v>
                </c:pt>
                <c:pt idx="116">
                  <c:v>44805</c:v>
                </c:pt>
                <c:pt idx="117">
                  <c:v>44835</c:v>
                </c:pt>
                <c:pt idx="118">
                  <c:v>44866</c:v>
                </c:pt>
                <c:pt idx="119">
                  <c:v>44896</c:v>
                </c:pt>
                <c:pt idx="120">
                  <c:v>44927</c:v>
                </c:pt>
                <c:pt idx="121">
                  <c:v>44958</c:v>
                </c:pt>
                <c:pt idx="122">
                  <c:v>44986</c:v>
                </c:pt>
                <c:pt idx="123">
                  <c:v>45017</c:v>
                </c:pt>
                <c:pt idx="124">
                  <c:v>45047</c:v>
                </c:pt>
                <c:pt idx="125">
                  <c:v>45078</c:v>
                </c:pt>
                <c:pt idx="126">
                  <c:v>45108</c:v>
                </c:pt>
                <c:pt idx="127">
                  <c:v>45139</c:v>
                </c:pt>
                <c:pt idx="128">
                  <c:v>45170</c:v>
                </c:pt>
                <c:pt idx="129">
                  <c:v>45200</c:v>
                </c:pt>
                <c:pt idx="130">
                  <c:v>45231</c:v>
                </c:pt>
                <c:pt idx="131">
                  <c:v>45261</c:v>
                </c:pt>
                <c:pt idx="132">
                  <c:v>45292</c:v>
                </c:pt>
                <c:pt idx="133">
                  <c:v>45323</c:v>
                </c:pt>
                <c:pt idx="134">
                  <c:v>45352</c:v>
                </c:pt>
                <c:pt idx="135">
                  <c:v>45383</c:v>
                </c:pt>
                <c:pt idx="136">
                  <c:v>45413</c:v>
                </c:pt>
                <c:pt idx="137">
                  <c:v>45444</c:v>
                </c:pt>
                <c:pt idx="138">
                  <c:v>45474</c:v>
                </c:pt>
                <c:pt idx="139">
                  <c:v>45505</c:v>
                </c:pt>
                <c:pt idx="140">
                  <c:v>45536</c:v>
                </c:pt>
                <c:pt idx="141">
                  <c:v>45566</c:v>
                </c:pt>
                <c:pt idx="142">
                  <c:v>45597</c:v>
                </c:pt>
                <c:pt idx="143">
                  <c:v>45627</c:v>
                </c:pt>
                <c:pt idx="144">
                  <c:v>45658</c:v>
                </c:pt>
                <c:pt idx="145">
                  <c:v>45689</c:v>
                </c:pt>
                <c:pt idx="146">
                  <c:v>45717</c:v>
                </c:pt>
                <c:pt idx="147">
                  <c:v>45748</c:v>
                </c:pt>
                <c:pt idx="148">
                  <c:v>45778</c:v>
                </c:pt>
                <c:pt idx="149">
                  <c:v>45809</c:v>
                </c:pt>
                <c:pt idx="150">
                  <c:v>45839</c:v>
                </c:pt>
                <c:pt idx="151">
                  <c:v>45870</c:v>
                </c:pt>
                <c:pt idx="152">
                  <c:v>45901</c:v>
                </c:pt>
                <c:pt idx="153">
                  <c:v>45931</c:v>
                </c:pt>
                <c:pt idx="154">
                  <c:v>45962</c:v>
                </c:pt>
                <c:pt idx="155">
                  <c:v>45992</c:v>
                </c:pt>
                <c:pt idx="156">
                  <c:v>46023</c:v>
                </c:pt>
                <c:pt idx="157">
                  <c:v>46054</c:v>
                </c:pt>
                <c:pt idx="158">
                  <c:v>46082</c:v>
                </c:pt>
              </c:numCache>
            </c:numRef>
          </c:cat>
          <c:val>
            <c:numRef>
              <c:f>'Input CS Đầu tư'!$F$11:$F$1001</c:f>
              <c:numCache>
                <c:formatCode>General</c:formatCode>
                <c:ptCount val="991"/>
                <c:pt idx="48" formatCode="_(* #,##0_);_(* \(#,##0\);_(* &quot;-&quot;??_);_(@_)">
                  <c:v>165.32</c:v>
                </c:pt>
                <c:pt idx="49" formatCode="_(* #,##0_);_(* \(#,##0\);_(* &quot;-&quot;??_);_(@_)">
                  <c:v>453.68</c:v>
                </c:pt>
                <c:pt idx="50" formatCode="_(* #,##0_);_(* \(#,##0\);_(* &quot;-&quot;??_);_(@_)">
                  <c:v>233.86</c:v>
                </c:pt>
                <c:pt idx="51" formatCode="_(* #,##0_);_(* \(#,##0\);_(* &quot;-&quot;??_);_(@_)">
                  <c:v>502.36</c:v>
                </c:pt>
                <c:pt idx="52" formatCode="_(* #,##0_);_(* \(#,##0\);_(* &quot;-&quot;??_);_(@_)">
                  <c:v>436.8</c:v>
                </c:pt>
                <c:pt idx="53" formatCode="_(* #,##0_);_(* \(#,##0\);_(* &quot;-&quot;??_);_(@_)">
                  <c:v>455.34</c:v>
                </c:pt>
                <c:pt idx="54" formatCode="_(* #,##0_);_(* \(#,##0\);_(* &quot;-&quot;??_);_(@_)">
                  <c:v>879.11</c:v>
                </c:pt>
                <c:pt idx="55" formatCode="_(* #,##0_);_(* \(#,##0\);_(* &quot;-&quot;??_);_(@_)">
                  <c:v>374.6</c:v>
                </c:pt>
                <c:pt idx="56" formatCode="_(* #,##0_);_(* \(#,##0\);_(* &quot;-&quot;??_);_(@_)">
                  <c:v>667.3</c:v>
                </c:pt>
                <c:pt idx="57" formatCode="_(* #,##0_);_(* \(#,##0\);_(* &quot;-&quot;??_);_(@_)">
                  <c:v>500.75</c:v>
                </c:pt>
                <c:pt idx="58" formatCode="_(* #,##0_);_(* \(#,##0\);_(* &quot;-&quot;??_);_(@_)">
                  <c:v>624.5</c:v>
                </c:pt>
                <c:pt idx="59" formatCode="_(* #,##0_);_(* \(#,##0\);_(* &quot;-&quot;??_);_(@_)">
                  <c:v>897.5</c:v>
                </c:pt>
                <c:pt idx="60" formatCode="_(* #,##0_);_(* \(#,##0\);_(* &quot;-&quot;??_);_(@_)">
                  <c:v>356.04</c:v>
                </c:pt>
                <c:pt idx="61" formatCode="_(* #,##0_);_(* \(#,##0\);_(* &quot;-&quot;??_);_(@_)">
                  <c:v>897.34</c:v>
                </c:pt>
                <c:pt idx="62" formatCode="_(* #,##0_);_(* \(#,##0\);_(* &quot;-&quot;??_);_(@_)">
                  <c:v>636.71</c:v>
                </c:pt>
                <c:pt idx="63" formatCode="_(* #,##0_);_(* \(#,##0\);_(* &quot;-&quot;??_);_(@_)">
                  <c:v>372.78</c:v>
                </c:pt>
                <c:pt idx="64" formatCode="_(* #,##0_);_(* \(#,##0\);_(* &quot;-&quot;??_);_(@_)">
                  <c:v>487.27</c:v>
                </c:pt>
                <c:pt idx="65" formatCode="_(* #,##0_);_(* \(#,##0\);_(* &quot;-&quot;??_);_(@_)">
                  <c:v>1349.15</c:v>
                </c:pt>
                <c:pt idx="66" formatCode="_(* #,##0_);_(* \(#,##0\);_(* &quot;-&quot;??_);_(@_)">
                  <c:v>692.89</c:v>
                </c:pt>
                <c:pt idx="67" formatCode="_(* #,##0_);_(* \(#,##0\);_(* &quot;-&quot;??_);_(@_)">
                  <c:v>490.14</c:v>
                </c:pt>
                <c:pt idx="68" formatCode="_(* #,##0_);_(* \(#,##0\);_(* &quot;-&quot;??_);_(@_)">
                  <c:v>421.91</c:v>
                </c:pt>
                <c:pt idx="69" formatCode="_(* #,##0_);_(* \(#,##0\);_(* &quot;-&quot;??_);_(@_)">
                  <c:v>636.25</c:v>
                </c:pt>
                <c:pt idx="70" formatCode="_(* #,##0_);_(* \(#,##0\);_(* &quot;-&quot;??_);_(@_)">
                  <c:v>1303.9000000000001</c:v>
                </c:pt>
                <c:pt idx="71" formatCode="_(* #,##0_);_(* \(#,##0\);_(* &quot;-&quot;??_);_(@_)">
                  <c:v>2248.37</c:v>
                </c:pt>
                <c:pt idx="72" formatCode="_(* #,##0_);_(* \(#,##0\);_(* &quot;-&quot;??_);_(@_)">
                  <c:v>761.88</c:v>
                </c:pt>
                <c:pt idx="73" formatCode="_(* #,##0_);_(* \(#,##0\);_(* &quot;-&quot;??_);_(@_)">
                  <c:v>4409.32</c:v>
                </c:pt>
                <c:pt idx="74" formatCode="_(* #,##0_);_(* \(#,##0\);_(* &quot;-&quot;??_);_(@_)">
                  <c:v>514.53</c:v>
                </c:pt>
                <c:pt idx="75" formatCode="_(* #,##0_);_(* \(#,##0\);_(* &quot;-&quot;??_);_(@_)">
                  <c:v>1450.06</c:v>
                </c:pt>
                <c:pt idx="76" formatCode="_(* #,##0_);_(* \(#,##0\);_(* &quot;-&quot;??_);_(@_)">
                  <c:v>514.57000000000005</c:v>
                </c:pt>
                <c:pt idx="77" formatCode="_(* #,##0_);_(* \(#,##0\);_(* &quot;-&quot;??_);_(@_)">
                  <c:v>470.99</c:v>
                </c:pt>
                <c:pt idx="78" formatCode="_(* #,##0_);_(* \(#,##0\);_(* &quot;-&quot;??_);_(@_)">
                  <c:v>399.42</c:v>
                </c:pt>
                <c:pt idx="79" formatCode="_(* #,##0_);_(* \(#,##0\);_(* &quot;-&quot;??_);_(@_)">
                  <c:v>989.22</c:v>
                </c:pt>
                <c:pt idx="80" formatCode="_(* #,##0_);_(* \(#,##0\);_(* &quot;-&quot;??_);_(@_)">
                  <c:v>891.24</c:v>
                </c:pt>
                <c:pt idx="81" formatCode="_(* #,##0_);_(* \(#,##0\);_(* &quot;-&quot;??_);_(@_)">
                  <c:v>410.94</c:v>
                </c:pt>
                <c:pt idx="82" formatCode="_(* #,##0_);_(* \(#,##0\);_(* &quot;-&quot;??_);_(@_)">
                  <c:v>429.43</c:v>
                </c:pt>
                <c:pt idx="83" formatCode="_(* #,##0_);_(* \(#,##0\);_(* &quot;-&quot;??_);_(@_)">
                  <c:v>2182.84</c:v>
                </c:pt>
                <c:pt idx="84" formatCode="_(* #,##0_);_(* \(#,##0\);_(* &quot;-&quot;??_);_(@_)">
                  <c:v>534.75</c:v>
                </c:pt>
                <c:pt idx="85" formatCode="_(* #,##0_);_(* \(#,##0\);_(* &quot;-&quot;??_);_(@_)">
                  <c:v>292.56</c:v>
                </c:pt>
                <c:pt idx="86" formatCode="_(* #,##0_);_(* \(#,##0\);_(* &quot;-&quot;??_);_(@_)">
                  <c:v>1128.6199999999999</c:v>
                </c:pt>
                <c:pt idx="87" formatCode="_(* #,##0_);_(* \(#,##0\);_(* &quot;-&quot;??_);_(@_)">
                  <c:v>522.67999999999995</c:v>
                </c:pt>
                <c:pt idx="88" formatCode="_(* #,##0_);_(* \(#,##0\);_(* &quot;-&quot;??_);_(@_)">
                  <c:v>512.03</c:v>
                </c:pt>
                <c:pt idx="89" formatCode="_(* #,##0_);_(* \(#,##0\);_(* &quot;-&quot;??_);_(@_)">
                  <c:v>519.46</c:v>
                </c:pt>
                <c:pt idx="90" formatCode="_(* #,##0_);_(* \(#,##0\);_(* &quot;-&quot;??_);_(@_)">
                  <c:v>1129.23</c:v>
                </c:pt>
                <c:pt idx="91" formatCode="_(* #,##0_);_(* \(#,##0\);_(* &quot;-&quot;??_);_(@_)">
                  <c:v>289.72000000000003</c:v>
                </c:pt>
                <c:pt idx="92" formatCode="_(* #,##0_);_(* \(#,##0\);_(* &quot;-&quot;??_);_(@_)">
                  <c:v>802.48</c:v>
                </c:pt>
                <c:pt idx="93" formatCode="_(* #,##0_);_(* \(#,##0\);_(* &quot;-&quot;??_);_(@_)">
                  <c:v>378.84</c:v>
                </c:pt>
                <c:pt idx="94" formatCode="_(* #,##0_);_(* \(#,##0\);_(* &quot;-&quot;??_);_(@_)">
                  <c:v>429.24</c:v>
                </c:pt>
                <c:pt idx="95" formatCode="_(* #,##0_);_(* \(#,##0\);_(* &quot;-&quot;??_);_(@_)">
                  <c:v>929.59</c:v>
                </c:pt>
                <c:pt idx="96" formatCode="_(* #,##0_);_(* \(#,##0\);_(* &quot;-&quot;??_);_(@_)">
                  <c:v>220.8</c:v>
                </c:pt>
                <c:pt idx="97" formatCode="_(* #,##0_);_(* \(#,##0\);_(* &quot;-&quot;??_);_(@_)">
                  <c:v>322.29000000000002</c:v>
                </c:pt>
                <c:pt idx="98" formatCode="_(* #,##0_);_(* \(#,##0\);_(* &quot;-&quot;??_);_(@_)">
                  <c:v>262.2</c:v>
                </c:pt>
                <c:pt idx="99" formatCode="_(* #,##0_);_(* \(#,##0\);_(* &quot;-&quot;??_);_(@_)">
                  <c:v>242</c:v>
                </c:pt>
                <c:pt idx="100" formatCode="_(* #,##0_);_(* \(#,##0\);_(* &quot;-&quot;??_);_(@_)">
                  <c:v>261</c:v>
                </c:pt>
                <c:pt idx="101" formatCode="_(* #,##0_);_(* \(#,##0\);_(* &quot;-&quot;??_);_(@_)">
                  <c:v>297.64999999999998</c:v>
                </c:pt>
                <c:pt idx="102" formatCode="_(* #,##0_);_(* \(#,##0\);_(* &quot;-&quot;??_);_(@_)">
                  <c:v>445.68</c:v>
                </c:pt>
                <c:pt idx="103" formatCode="_(* #,##0_);_(* \(#,##0\);_(* &quot;-&quot;??_);_(@_)">
                  <c:v>760.79</c:v>
                </c:pt>
                <c:pt idx="104" formatCode="_(* #,##0_);_(* \(#,##0\);_(* &quot;-&quot;??_);_(@_)">
                  <c:v>409.86</c:v>
                </c:pt>
                <c:pt idx="105" formatCode="_(* #,##0_);_(* \(#,##0\);_(* &quot;-&quot;??_);_(@_)">
                  <c:v>407.6</c:v>
                </c:pt>
                <c:pt idx="106" formatCode="_(* #,##0_);_(* \(#,##0\);_(* &quot;-&quot;??_);_(@_)">
                  <c:v>753.64</c:v>
                </c:pt>
                <c:pt idx="107" formatCode="_(* #,##0_);_(* \(#,##0\);_(* &quot;-&quot;??_);_(@_)">
                  <c:v>2510.0100000000002</c:v>
                </c:pt>
                <c:pt idx="108" formatCode="_(* #,##0_);_(* \(#,##0\);_(* &quot;-&quot;??_);_(@_)">
                  <c:v>443.5</c:v>
                </c:pt>
                <c:pt idx="109" formatCode="_(* #,##0_);_(* \(#,##0\);_(* &quot;-&quot;??_);_(@_)">
                  <c:v>326.10000000000002</c:v>
                </c:pt>
                <c:pt idx="110" formatCode="_(* #,##0_);_(* \(#,##0\);_(* &quot;-&quot;??_);_(@_)">
                  <c:v>861.56</c:v>
                </c:pt>
                <c:pt idx="111" formatCode="_(* #,##0_);_(* \(#,##0\);_(* &quot;-&quot;??_);_(@_)">
                  <c:v>196.27</c:v>
                </c:pt>
                <c:pt idx="112" formatCode="_(* #,##0_);_(* \(#,##0\);_(* &quot;-&quot;??_);_(@_)">
                  <c:v>155.18</c:v>
                </c:pt>
                <c:pt idx="113" formatCode="_(* #,##0_);_(* \(#,##0\);_(* &quot;-&quot;??_);_(@_)">
                  <c:v>287.64999999999998</c:v>
                </c:pt>
                <c:pt idx="114" formatCode="_(* #,##0_);_(* \(#,##0\);_(* &quot;-&quot;??_);_(@_)">
                  <c:v>307.89</c:v>
                </c:pt>
                <c:pt idx="115" formatCode="_(* #,##0_);_(* \(#,##0\);_(* &quot;-&quot;??_);_(@_)">
                  <c:v>335.15</c:v>
                </c:pt>
                <c:pt idx="116" formatCode="_(* #,##0_);_(* \(#,##0\);_(* &quot;-&quot;??_);_(@_)">
                  <c:v>368.72</c:v>
                </c:pt>
                <c:pt idx="117" formatCode="_(* #,##0_);_(* \(#,##0\);_(* &quot;-&quot;??_);_(@_)">
                  <c:v>509.32</c:v>
                </c:pt>
                <c:pt idx="118" formatCode="_(* #,##0_);_(* \(#,##0\);_(* &quot;-&quot;??_);_(@_)">
                  <c:v>286.85000000000002</c:v>
                </c:pt>
                <c:pt idx="119" formatCode="_(* #,##0_);_(* \(#,##0\);_(* &quot;-&quot;??_);_(@_)">
                  <c:v>1075.93</c:v>
                </c:pt>
                <c:pt idx="120" formatCode="_(* #,##0_);_(* \(#,##0\);_(* &quot;-&quot;??_);_(@_)">
                  <c:v>174.14</c:v>
                </c:pt>
                <c:pt idx="121" formatCode="_(* #,##0_);_(* \(#,##0\);_(* &quot;-&quot;??_);_(@_)">
                  <c:v>623.73</c:v>
                </c:pt>
                <c:pt idx="122" formatCode="_(* #,##0_);_(* \(#,##0\);_(* &quot;-&quot;??_);_(@_)">
                  <c:v>417.74</c:v>
                </c:pt>
                <c:pt idx="123" formatCode="_(* #,##0_);_(* \(#,##0\);_(* &quot;-&quot;??_);_(@_)">
                  <c:v>1897.67</c:v>
                </c:pt>
                <c:pt idx="124" formatCode="_(* #,##0_);_(* \(#,##0\);_(* &quot;-&quot;??_);_(@_)">
                  <c:v>201.99</c:v>
                </c:pt>
                <c:pt idx="125" formatCode="_(* #,##0_);_(* \(#,##0\);_(* &quot;-&quot;??_);_(@_)">
                  <c:v>698.91</c:v>
                </c:pt>
                <c:pt idx="126" formatCode="_(* #,##0_);_(* \(#,##0\);_(* &quot;-&quot;??_);_(@_)">
                  <c:v>129.94999999999999</c:v>
                </c:pt>
                <c:pt idx="127" formatCode="_(* #,##0_);_(* \(#,##0\);_(* &quot;-&quot;??_);_(@_)">
                  <c:v>597.83000000000004</c:v>
                </c:pt>
                <c:pt idx="128" formatCode="_(* #,##0_);_(* \(#,##0\);_(* &quot;-&quot;??_);_(@_)">
                  <c:v>81.81</c:v>
                </c:pt>
                <c:pt idx="129" formatCode="_(* #,##0_);_(* \(#,##0\);_(* &quot;-&quot;??_);_(@_)">
                  <c:v>316.22999999999956</c:v>
                </c:pt>
                <c:pt idx="130" formatCode="_(* #,##0_);_(* \(#,##0\);_(* &quot;-&quot;??_);_(@_)">
                  <c:v>830</c:v>
                </c:pt>
                <c:pt idx="131" formatCode="_(* #,##0_);_(* \(#,##0\);_(* &quot;-&quot;??_);_(@_)">
                  <c:v>2570</c:v>
                </c:pt>
                <c:pt idx="132" formatCode="_(* #,##0_);_(* \(#,##0\);_(* &quot;-&quot;??_);_(@_)">
                  <c:v>120</c:v>
                </c:pt>
                <c:pt idx="133" formatCode="_(* #,##0_);_(* \(#,##0\);_(* &quot;-&quot;??_);_(@_)">
                  <c:v>140</c:v>
                </c:pt>
                <c:pt idx="134" formatCode="_(* #,##0_);_(* \(#,##0\);_(* &quot;-&quot;??_);_(@_)">
                  <c:v>210</c:v>
                </c:pt>
                <c:pt idx="135" formatCode="_(* #,##0_);_(* \(#,##0\);_(* &quot;-&quot;??_);_(@_)">
                  <c:v>460</c:v>
                </c:pt>
                <c:pt idx="136" formatCode="_(* #,##0_);_(* \(#,##0\);_(* &quot;-&quot;??_);_(@_)">
                  <c:v>123</c:v>
                </c:pt>
                <c:pt idx="137" formatCode="_(* #,##0_);_(* \(#,##0\);_(* &quot;-&quot;??_);_(@_)">
                  <c:v>647</c:v>
                </c:pt>
                <c:pt idx="138" formatCode="_(* #,##0_);_(* \(#,##0\);_(* &quot;-&quot;??_);_(@_)">
                  <c:v>569.17805937999992</c:v>
                </c:pt>
                <c:pt idx="139" formatCode="_(* #,##0_);_(* \(#,##0\);_(* &quot;-&quot;??_);_(@_)">
                  <c:v>544.0324419199992</c:v>
                </c:pt>
                <c:pt idx="140" formatCode="_(* #,##0_);_(* \(#,##0\);_(* &quot;-&quot;??_);_(@_)">
                  <c:v>776.78949870000088</c:v>
                </c:pt>
                <c:pt idx="141" formatCode="_(* #,##0_);_(* \(#,##0\);_(* &quot;-&quot;??_);_(@_)">
                  <c:v>90.640103961108707</c:v>
                </c:pt>
                <c:pt idx="142" formatCode="_(* #,##0_);_(* \(#,##0\);_(* &quot;-&quot;??_);_(@_)">
                  <c:v>378.67411843015316</c:v>
                </c:pt>
                <c:pt idx="143" formatCode="_(* #,##0_);_(* \(#,##0\);_(* &quot;-&quot;??_);_(@_)">
                  <c:v>480.68577760873814</c:v>
                </c:pt>
                <c:pt idx="144" formatCode="_(* #,##0_);_(* \(#,##0\);_(* &quot;-&quot;??_);_(@_)">
                  <c:v>320</c:v>
                </c:pt>
                <c:pt idx="145" formatCode="_(* #,##0_);_(* \(#,##0\);_(* &quot;-&quot;??_);_(@_)">
                  <c:v>209.79999999999995</c:v>
                </c:pt>
                <c:pt idx="146" formatCode="_(* #,##0_);_(* \(#,##0\);_(* &quot;-&quot;??_);_(@_)">
                  <c:v>960.2</c:v>
                </c:pt>
                <c:pt idx="147" formatCode="_(* #,##0_);_(* \(#,##0\);_(* &quot;-&quot;??_);_(@_)">
                  <c:v>340</c:v>
                </c:pt>
                <c:pt idx="148" formatCode="_(* #,##0_);_(* \(#,##0\);_(* &quot;-&quot;??_);_(@_)">
                  <c:v>1020</c:v>
                </c:pt>
                <c:pt idx="149" formatCode="_(* #,##0_);_(* \(#,##0\);_(* &quot;-&quot;??_);_(@_)">
                  <c:v>430</c:v>
                </c:pt>
                <c:pt idx="150" formatCode="_(* #,##0_);_(* \(#,##0\);_(* &quot;-&quot;??_);_(@_)">
                  <c:v>790</c:v>
                </c:pt>
                <c:pt idx="151" formatCode="_(* #,##0_);_(* \(#,##0\);_(* &quot;-&quot;??_);_(@_)">
                  <c:v>390</c:v>
                </c:pt>
                <c:pt idx="152" formatCode="_(* #,##0_);_(* \(#,##0\);_(* &quot;-&quot;??_);_(@_)">
                  <c:v>376.90283123141126</c:v>
                </c:pt>
                <c:pt idx="153" formatCode="_(* #,##0_);_(* \(#,##0\);_(* &quot;-&quot;??_);_(@_)">
                  <c:v>504.55162266343541</c:v>
                </c:pt>
                <c:pt idx="154" formatCode="_(* #,##0_);_(* \(#,##0\);_(* &quot;-&quot;??_);_(@_)">
                  <c:v>774.60427663839073</c:v>
                </c:pt>
                <c:pt idx="155" formatCode="_(* #,##0_);_(* \(#,##0\);_(* &quot;-&quot;??_);_(@_)">
                  <c:v>913.14126946676333</c:v>
                </c:pt>
                <c:pt idx="156" formatCode="_(* #,##0_);_(* \(#,##0\);_(* &quot;-&quot;??_);_(@_)">
                  <c:v>202.53636088109397</c:v>
                </c:pt>
                <c:pt idx="157" formatCode="_(* #,##0_);_(* \(#,##0\);_(* &quot;-&quot;??_);_(@_)">
                  <c:v>293.75685265093762</c:v>
                </c:pt>
                <c:pt idx="158" formatCode="_(* #,##0_);_(* \(#,##0\);_(* &quot;-&quot;??_);_(@_)">
                  <c:v>2165.117881645001</c:v>
                </c:pt>
                <c:pt idx="163" formatCode="0.00%">
                  <c:v>0.45039069218488526</c:v>
                </c:pt>
              </c:numCache>
            </c:numRef>
          </c:val>
          <c:extLst>
            <c:ext xmlns:c16="http://schemas.microsoft.com/office/drawing/2014/chart" uri="{C3380CC4-5D6E-409C-BE32-E72D297353CC}">
              <c16:uniqueId val="{00000002-A2CB-47A0-96D2-00B37A5132DE}"/>
            </c:ext>
          </c:extLst>
        </c:ser>
        <c:dLbls>
          <c:showLegendKey val="0"/>
          <c:showVal val="0"/>
          <c:showCatName val="0"/>
          <c:showSerName val="0"/>
          <c:showPercent val="0"/>
          <c:showBubbleSize val="0"/>
        </c:dLbls>
        <c:gapWidth val="150"/>
        <c:overlap val="100"/>
        <c:axId val="108676608"/>
        <c:axId val="108678144"/>
      </c:barChart>
      <c:lineChart>
        <c:grouping val="standard"/>
        <c:varyColors val="0"/>
        <c:ser>
          <c:idx val="1"/>
          <c:order val="0"/>
          <c:tx>
            <c:strRef>
              <c:f>'Input CS Đầu tư'!$W$9</c:f>
              <c:strCache>
                <c:ptCount val="1"/>
                <c:pt idx="0">
                  <c:v>Vốn FDI đăng ký (svck)</c:v>
                </c:pt>
              </c:strCache>
            </c:strRef>
          </c:tx>
          <c:spPr>
            <a:ln w="22225">
              <a:solidFill>
                <a:srgbClr val="002395"/>
              </a:solidFill>
            </a:ln>
          </c:spPr>
          <c:marker>
            <c:symbol val="none"/>
          </c:marker>
          <c:cat>
            <c:numRef>
              <c:f>'Input CS Đầu tư'!$A$11:$A$1001</c:f>
              <c:numCache>
                <c:formatCode>mmm\-yy</c:formatCode>
                <c:ptCount val="991"/>
                <c:pt idx="0">
                  <c:v>41275</c:v>
                </c:pt>
                <c:pt idx="1">
                  <c:v>41306</c:v>
                </c:pt>
                <c:pt idx="2">
                  <c:v>41334</c:v>
                </c:pt>
                <c:pt idx="3">
                  <c:v>41365</c:v>
                </c:pt>
                <c:pt idx="4">
                  <c:v>41395</c:v>
                </c:pt>
                <c:pt idx="5">
                  <c:v>41426</c:v>
                </c:pt>
                <c:pt idx="6">
                  <c:v>41456</c:v>
                </c:pt>
                <c:pt idx="7">
                  <c:v>41487</c:v>
                </c:pt>
                <c:pt idx="8">
                  <c:v>41518</c:v>
                </c:pt>
                <c:pt idx="9">
                  <c:v>41548</c:v>
                </c:pt>
                <c:pt idx="10">
                  <c:v>41579</c:v>
                </c:pt>
                <c:pt idx="11">
                  <c:v>41609</c:v>
                </c:pt>
                <c:pt idx="12">
                  <c:v>41640</c:v>
                </c:pt>
                <c:pt idx="13">
                  <c:v>41671</c:v>
                </c:pt>
                <c:pt idx="14">
                  <c:v>41699</c:v>
                </c:pt>
                <c:pt idx="15">
                  <c:v>41730</c:v>
                </c:pt>
                <c:pt idx="16">
                  <c:v>41760</c:v>
                </c:pt>
                <c:pt idx="17">
                  <c:v>41791</c:v>
                </c:pt>
                <c:pt idx="18">
                  <c:v>41821</c:v>
                </c:pt>
                <c:pt idx="19">
                  <c:v>41852</c:v>
                </c:pt>
                <c:pt idx="20">
                  <c:v>41883</c:v>
                </c:pt>
                <c:pt idx="21">
                  <c:v>41913</c:v>
                </c:pt>
                <c:pt idx="22">
                  <c:v>41944</c:v>
                </c:pt>
                <c:pt idx="23">
                  <c:v>41974</c:v>
                </c:pt>
                <c:pt idx="24">
                  <c:v>42005</c:v>
                </c:pt>
                <c:pt idx="25">
                  <c:v>42036</c:v>
                </c:pt>
                <c:pt idx="26">
                  <c:v>42064</c:v>
                </c:pt>
                <c:pt idx="27">
                  <c:v>42095</c:v>
                </c:pt>
                <c:pt idx="28">
                  <c:v>42125</c:v>
                </c:pt>
                <c:pt idx="29">
                  <c:v>42156</c:v>
                </c:pt>
                <c:pt idx="30">
                  <c:v>42186</c:v>
                </c:pt>
                <c:pt idx="31">
                  <c:v>42217</c:v>
                </c:pt>
                <c:pt idx="32">
                  <c:v>42248</c:v>
                </c:pt>
                <c:pt idx="33">
                  <c:v>42278</c:v>
                </c:pt>
                <c:pt idx="34">
                  <c:v>42309</c:v>
                </c:pt>
                <c:pt idx="35">
                  <c:v>42339</c:v>
                </c:pt>
                <c:pt idx="36">
                  <c:v>42370</c:v>
                </c:pt>
                <c:pt idx="37">
                  <c:v>42401</c:v>
                </c:pt>
                <c:pt idx="38">
                  <c:v>42430</c:v>
                </c:pt>
                <c:pt idx="39">
                  <c:v>42461</c:v>
                </c:pt>
                <c:pt idx="40">
                  <c:v>42491</c:v>
                </c:pt>
                <c:pt idx="41">
                  <c:v>42522</c:v>
                </c:pt>
                <c:pt idx="42">
                  <c:v>42552</c:v>
                </c:pt>
                <c:pt idx="43">
                  <c:v>42583</c:v>
                </c:pt>
                <c:pt idx="44">
                  <c:v>42614</c:v>
                </c:pt>
                <c:pt idx="45">
                  <c:v>42644</c:v>
                </c:pt>
                <c:pt idx="46">
                  <c:v>42675</c:v>
                </c:pt>
                <c:pt idx="47">
                  <c:v>42705</c:v>
                </c:pt>
                <c:pt idx="48">
                  <c:v>42736</c:v>
                </c:pt>
                <c:pt idx="49">
                  <c:v>42767</c:v>
                </c:pt>
                <c:pt idx="50">
                  <c:v>42795</c:v>
                </c:pt>
                <c:pt idx="51">
                  <c:v>42826</c:v>
                </c:pt>
                <c:pt idx="52">
                  <c:v>42856</c:v>
                </c:pt>
                <c:pt idx="53">
                  <c:v>42887</c:v>
                </c:pt>
                <c:pt idx="54">
                  <c:v>42917</c:v>
                </c:pt>
                <c:pt idx="55">
                  <c:v>42948</c:v>
                </c:pt>
                <c:pt idx="56">
                  <c:v>42979</c:v>
                </c:pt>
                <c:pt idx="57">
                  <c:v>43009</c:v>
                </c:pt>
                <c:pt idx="58">
                  <c:v>43040</c:v>
                </c:pt>
                <c:pt idx="59">
                  <c:v>43070</c:v>
                </c:pt>
                <c:pt idx="60">
                  <c:v>43101</c:v>
                </c:pt>
                <c:pt idx="61">
                  <c:v>43132</c:v>
                </c:pt>
                <c:pt idx="62">
                  <c:v>43160</c:v>
                </c:pt>
                <c:pt idx="63">
                  <c:v>43191</c:v>
                </c:pt>
                <c:pt idx="64">
                  <c:v>43221</c:v>
                </c:pt>
                <c:pt idx="65">
                  <c:v>43252</c:v>
                </c:pt>
                <c:pt idx="66">
                  <c:v>43282</c:v>
                </c:pt>
                <c:pt idx="67">
                  <c:v>43313</c:v>
                </c:pt>
                <c:pt idx="68">
                  <c:v>43344</c:v>
                </c:pt>
                <c:pt idx="69">
                  <c:v>43374</c:v>
                </c:pt>
                <c:pt idx="70">
                  <c:v>43405</c:v>
                </c:pt>
                <c:pt idx="71">
                  <c:v>43435</c:v>
                </c:pt>
                <c:pt idx="72">
                  <c:v>43466</c:v>
                </c:pt>
                <c:pt idx="73">
                  <c:v>43497</c:v>
                </c:pt>
                <c:pt idx="74">
                  <c:v>43525</c:v>
                </c:pt>
                <c:pt idx="75">
                  <c:v>43556</c:v>
                </c:pt>
                <c:pt idx="76">
                  <c:v>43586</c:v>
                </c:pt>
                <c:pt idx="77">
                  <c:v>43617</c:v>
                </c:pt>
                <c:pt idx="78">
                  <c:v>43647</c:v>
                </c:pt>
                <c:pt idx="79">
                  <c:v>43678</c:v>
                </c:pt>
                <c:pt idx="80">
                  <c:v>43709</c:v>
                </c:pt>
                <c:pt idx="81">
                  <c:v>43739</c:v>
                </c:pt>
                <c:pt idx="82">
                  <c:v>43770</c:v>
                </c:pt>
                <c:pt idx="83">
                  <c:v>43800</c:v>
                </c:pt>
                <c:pt idx="84">
                  <c:v>43831</c:v>
                </c:pt>
                <c:pt idx="85">
                  <c:v>43862</c:v>
                </c:pt>
                <c:pt idx="86">
                  <c:v>43891</c:v>
                </c:pt>
                <c:pt idx="87">
                  <c:v>43922</c:v>
                </c:pt>
                <c:pt idx="88">
                  <c:v>43952</c:v>
                </c:pt>
                <c:pt idx="89">
                  <c:v>43983</c:v>
                </c:pt>
                <c:pt idx="90">
                  <c:v>44013</c:v>
                </c:pt>
                <c:pt idx="91">
                  <c:v>44044</c:v>
                </c:pt>
                <c:pt idx="92">
                  <c:v>44075</c:v>
                </c:pt>
                <c:pt idx="93">
                  <c:v>44105</c:v>
                </c:pt>
                <c:pt idx="94">
                  <c:v>44136</c:v>
                </c:pt>
                <c:pt idx="95">
                  <c:v>44166</c:v>
                </c:pt>
                <c:pt idx="96">
                  <c:v>44197</c:v>
                </c:pt>
                <c:pt idx="97">
                  <c:v>44228</c:v>
                </c:pt>
                <c:pt idx="98">
                  <c:v>44256</c:v>
                </c:pt>
                <c:pt idx="99">
                  <c:v>44287</c:v>
                </c:pt>
                <c:pt idx="100">
                  <c:v>44317</c:v>
                </c:pt>
                <c:pt idx="101">
                  <c:v>44348</c:v>
                </c:pt>
                <c:pt idx="102">
                  <c:v>44378</c:v>
                </c:pt>
                <c:pt idx="103">
                  <c:v>44409</c:v>
                </c:pt>
                <c:pt idx="104">
                  <c:v>44440</c:v>
                </c:pt>
                <c:pt idx="105">
                  <c:v>44470</c:v>
                </c:pt>
                <c:pt idx="106">
                  <c:v>44501</c:v>
                </c:pt>
                <c:pt idx="107">
                  <c:v>44531</c:v>
                </c:pt>
                <c:pt idx="108">
                  <c:v>44562</c:v>
                </c:pt>
                <c:pt idx="109">
                  <c:v>44593</c:v>
                </c:pt>
                <c:pt idx="110">
                  <c:v>44621</c:v>
                </c:pt>
                <c:pt idx="111">
                  <c:v>44652</c:v>
                </c:pt>
                <c:pt idx="112">
                  <c:v>44682</c:v>
                </c:pt>
                <c:pt idx="113">
                  <c:v>44713</c:v>
                </c:pt>
                <c:pt idx="114">
                  <c:v>44743</c:v>
                </c:pt>
                <c:pt idx="115">
                  <c:v>44774</c:v>
                </c:pt>
                <c:pt idx="116">
                  <c:v>44805</c:v>
                </c:pt>
                <c:pt idx="117">
                  <c:v>44835</c:v>
                </c:pt>
                <c:pt idx="118">
                  <c:v>44866</c:v>
                </c:pt>
                <c:pt idx="119">
                  <c:v>44896</c:v>
                </c:pt>
                <c:pt idx="120">
                  <c:v>44927</c:v>
                </c:pt>
                <c:pt idx="121">
                  <c:v>44958</c:v>
                </c:pt>
                <c:pt idx="122">
                  <c:v>44986</c:v>
                </c:pt>
                <c:pt idx="123">
                  <c:v>45017</c:v>
                </c:pt>
                <c:pt idx="124">
                  <c:v>45047</c:v>
                </c:pt>
                <c:pt idx="125">
                  <c:v>45078</c:v>
                </c:pt>
                <c:pt idx="126">
                  <c:v>45108</c:v>
                </c:pt>
                <c:pt idx="127">
                  <c:v>45139</c:v>
                </c:pt>
                <c:pt idx="128">
                  <c:v>45170</c:v>
                </c:pt>
                <c:pt idx="129">
                  <c:v>45200</c:v>
                </c:pt>
                <c:pt idx="130">
                  <c:v>45231</c:v>
                </c:pt>
                <c:pt idx="131">
                  <c:v>45261</c:v>
                </c:pt>
                <c:pt idx="132">
                  <c:v>45292</c:v>
                </c:pt>
                <c:pt idx="133">
                  <c:v>45323</c:v>
                </c:pt>
                <c:pt idx="134">
                  <c:v>45352</c:v>
                </c:pt>
                <c:pt idx="135">
                  <c:v>45383</c:v>
                </c:pt>
                <c:pt idx="136">
                  <c:v>45413</c:v>
                </c:pt>
                <c:pt idx="137">
                  <c:v>45444</c:v>
                </c:pt>
                <c:pt idx="138">
                  <c:v>45474</c:v>
                </c:pt>
                <c:pt idx="139">
                  <c:v>45505</c:v>
                </c:pt>
                <c:pt idx="140">
                  <c:v>45536</c:v>
                </c:pt>
                <c:pt idx="141">
                  <c:v>45566</c:v>
                </c:pt>
                <c:pt idx="142">
                  <c:v>45597</c:v>
                </c:pt>
                <c:pt idx="143">
                  <c:v>45627</c:v>
                </c:pt>
                <c:pt idx="144">
                  <c:v>45658</c:v>
                </c:pt>
                <c:pt idx="145">
                  <c:v>45689</c:v>
                </c:pt>
                <c:pt idx="146">
                  <c:v>45717</c:v>
                </c:pt>
                <c:pt idx="147">
                  <c:v>45748</c:v>
                </c:pt>
                <c:pt idx="148">
                  <c:v>45778</c:v>
                </c:pt>
                <c:pt idx="149">
                  <c:v>45809</c:v>
                </c:pt>
                <c:pt idx="150">
                  <c:v>45839</c:v>
                </c:pt>
                <c:pt idx="151">
                  <c:v>45870</c:v>
                </c:pt>
                <c:pt idx="152">
                  <c:v>45901</c:v>
                </c:pt>
                <c:pt idx="153">
                  <c:v>45931</c:v>
                </c:pt>
                <c:pt idx="154">
                  <c:v>45962</c:v>
                </c:pt>
                <c:pt idx="155">
                  <c:v>45992</c:v>
                </c:pt>
                <c:pt idx="156">
                  <c:v>46023</c:v>
                </c:pt>
                <c:pt idx="157">
                  <c:v>46054</c:v>
                </c:pt>
                <c:pt idx="158">
                  <c:v>46082</c:v>
                </c:pt>
              </c:numCache>
            </c:numRef>
          </c:cat>
          <c:val>
            <c:numRef>
              <c:f>'Input CS Đầu tư'!$W$11:$W$1001</c:f>
              <c:numCache>
                <c:formatCode>General</c:formatCode>
                <c:ptCount val="991"/>
                <c:pt idx="12" formatCode="0.0%">
                  <c:v>0.4111226478112564</c:v>
                </c:pt>
                <c:pt idx="13" formatCode="0.0%">
                  <c:v>1.4425679370760278</c:v>
                </c:pt>
                <c:pt idx="14" formatCode="0.0%">
                  <c:v>-0.44747391810459769</c:v>
                </c:pt>
                <c:pt idx="15" formatCode="0.0%">
                  <c:v>-0.40927085795997109</c:v>
                </c:pt>
                <c:pt idx="16" formatCode="0.0%">
                  <c:v>-0.35318447434207179</c:v>
                </c:pt>
                <c:pt idx="17" formatCode="0.0%">
                  <c:v>-0.34571742178270437</c:v>
                </c:pt>
                <c:pt idx="18" formatCode="0.0%">
                  <c:v>-0.19934853566541244</c:v>
                </c:pt>
                <c:pt idx="19" formatCode="0.0%">
                  <c:v>-0.18972513942684532</c:v>
                </c:pt>
                <c:pt idx="20" formatCode="0.0%">
                  <c:v>-0.25475363565595277</c:v>
                </c:pt>
                <c:pt idx="21" formatCode="0.0%">
                  <c:v>-0.28764402723509186</c:v>
                </c:pt>
                <c:pt idx="22" formatCode="0.0%">
                  <c:v>-0.16741521542822158</c:v>
                </c:pt>
                <c:pt idx="23" formatCode="0.0%">
                  <c:v>-1.6950672645739906E-2</c:v>
                </c:pt>
                <c:pt idx="24" formatCode="0.0%">
                  <c:v>0.67051764830737803</c:v>
                </c:pt>
                <c:pt idx="25" formatCode="0.0%">
                  <c:v>-0.22529237400815083</c:v>
                </c:pt>
                <c:pt idx="26" formatCode="0.0%">
                  <c:v>-0.44877222903274372</c:v>
                </c:pt>
                <c:pt idx="27" formatCode="0.0%">
                  <c:v>-0.23331190914211875</c:v>
                </c:pt>
                <c:pt idx="28" formatCode="0.0%">
                  <c:v>-0.21988701267312238</c:v>
                </c:pt>
                <c:pt idx="29" formatCode="0.0%">
                  <c:v>-0.19831393723319768</c:v>
                </c:pt>
                <c:pt idx="30" formatCode="0.0%">
                  <c:v>-7.6360437315439844E-2</c:v>
                </c:pt>
                <c:pt idx="31" formatCode="0.0%">
                  <c:v>0.30360540863655339</c:v>
                </c:pt>
                <c:pt idx="32" formatCode="0.0%">
                  <c:v>0.53424335045798999</c:v>
                </c:pt>
                <c:pt idx="33" formatCode="0.0%">
                  <c:v>0.40801360307132684</c:v>
                </c:pt>
                <c:pt idx="34" formatCode="0.0%">
                  <c:v>0.16674857086928863</c:v>
                </c:pt>
                <c:pt idx="35" formatCode="0.0%">
                  <c:v>3.8089590365842474E-2</c:v>
                </c:pt>
                <c:pt idx="36" formatCode="0.0%">
                  <c:v>1.0119818054383214</c:v>
                </c:pt>
                <c:pt idx="37" formatCode="0.0%">
                  <c:v>1.3502904126911535</c:v>
                </c:pt>
                <c:pt idx="38" formatCode="0.0%">
                  <c:v>1.1908183315639618</c:v>
                </c:pt>
                <c:pt idx="39" formatCode="0.0%">
                  <c:v>0.85009960424560571</c:v>
                </c:pt>
                <c:pt idx="40" formatCode="0.0%">
                  <c:v>1.3638490952853632</c:v>
                </c:pt>
                <c:pt idx="41" formatCode="0.0%">
                  <c:v>1.0542443057284352</c:v>
                </c:pt>
                <c:pt idx="42" formatCode="0.0%">
                  <c:v>0.46910763382187093</c:v>
                </c:pt>
                <c:pt idx="43" formatCode="0.0%">
                  <c:v>7.7075838876832226E-2</c:v>
                </c:pt>
                <c:pt idx="44" formatCode="0.0%">
                  <c:v>-4.2361981998236153E-2</c:v>
                </c:pt>
                <c:pt idx="45" formatCode="0.0%">
                  <c:v>-8.702702765817627E-2</c:v>
                </c:pt>
                <c:pt idx="46" formatCode="0.0%">
                  <c:v>-0.10472673813224387</c:v>
                </c:pt>
                <c:pt idx="47" formatCode="0.0%">
                  <c:v>-7.952075319693197E-2</c:v>
                </c:pt>
                <c:pt idx="48" formatCode="0.0%">
                  <c:v>6.6026103868394026E-2</c:v>
                </c:pt>
                <c:pt idx="49" formatCode="0.0%">
                  <c:v>-5.3551712794133177E-3</c:v>
                </c:pt>
                <c:pt idx="50" formatCode="0.0%">
                  <c:v>0.70309657797263059</c:v>
                </c:pt>
                <c:pt idx="51" formatCode="0.0%">
                  <c:v>0.34207469263635271</c:v>
                </c:pt>
                <c:pt idx="52" formatCode="0.0%">
                  <c:v>1.7646907588751537E-2</c:v>
                </c:pt>
                <c:pt idx="53" formatCode="0.0%">
                  <c:v>0.50486832214778676</c:v>
                </c:pt>
                <c:pt idx="54" formatCode="0.0%">
                  <c:v>0.45326545148048147</c:v>
                </c:pt>
                <c:pt idx="55" formatCode="0.0%">
                  <c:v>0.38255285575029618</c:v>
                </c:pt>
                <c:pt idx="56" formatCode="0.0%">
                  <c:v>0.29732691481934581</c:v>
                </c:pt>
                <c:pt idx="57" formatCode="0.0%">
                  <c:v>0.33814713904956561</c:v>
                </c:pt>
                <c:pt idx="58" formatCode="0.0%">
                  <c:v>0.5352702386422965</c:v>
                </c:pt>
                <c:pt idx="59" formatCode="0.0%">
                  <c:v>0.41749421326224145</c:v>
                </c:pt>
                <c:pt idx="60" formatCode="0.0%">
                  <c:v>-0.36795385034037664</c:v>
                </c:pt>
                <c:pt idx="61" formatCode="0.0%">
                  <c:v>-0.24992092182782932</c:v>
                </c:pt>
                <c:pt idx="62" formatCode="0.0%">
                  <c:v>-0.42957622811960539</c:v>
                </c:pt>
                <c:pt idx="63" formatCode="0.0%">
                  <c:v>-0.37263476590472644</c:v>
                </c:pt>
                <c:pt idx="64" formatCode="0.0%">
                  <c:v>-0.30838663232321994</c:v>
                </c:pt>
                <c:pt idx="65" formatCode="0.0%">
                  <c:v>-4.4043766186500188E-2</c:v>
                </c:pt>
                <c:pt idx="66" formatCode="0.0%">
                  <c:v>-3.4735305642880632E-2</c:v>
                </c:pt>
                <c:pt idx="67" formatCode="0.0%">
                  <c:v>-4.0090962897173621E-2</c:v>
                </c:pt>
                <c:pt idx="68" formatCode="0.0%">
                  <c:v>-7.6480008358309814E-2</c:v>
                </c:pt>
                <c:pt idx="69" formatCode="0.0%">
                  <c:v>-8.47665294748845E-2</c:v>
                </c:pt>
                <c:pt idx="70" formatCode="0.0%">
                  <c:v>-0.16555770525087743</c:v>
                </c:pt>
                <c:pt idx="71" formatCode="0.0%">
                  <c:v>-0.1387515724405467</c:v>
                </c:pt>
                <c:pt idx="72" formatCode="0.0%">
                  <c:v>0.27341811341981259</c:v>
                </c:pt>
                <c:pt idx="73" formatCode="0.0%">
                  <c:v>0.57531564130993407</c:v>
                </c:pt>
                <c:pt idx="74" formatCode="0.0%">
                  <c:v>0.30888757717319826</c:v>
                </c:pt>
                <c:pt idx="75" formatCode="0.0%">
                  <c:v>0.28575567508652955</c:v>
                </c:pt>
                <c:pt idx="76" formatCode="0.0%">
                  <c:v>0.27085970812692861</c:v>
                </c:pt>
                <c:pt idx="77" formatCode="0.0%">
                  <c:v>-0.362624853317564</c:v>
                </c:pt>
                <c:pt idx="78" formatCode="0.0%">
                  <c:v>-0.35557803162515211</c:v>
                </c:pt>
                <c:pt idx="79" formatCode="0.0%">
                  <c:v>-0.311992609856517</c:v>
                </c:pt>
                <c:pt idx="80" formatCode="0.0%">
                  <c:v>-0.19923030853327417</c:v>
                </c:pt>
                <c:pt idx="81" formatCode="0.0%">
                  <c:v>-0.15154671376036788</c:v>
                </c:pt>
                <c:pt idx="82" formatCode="0.0%">
                  <c:v>-0.11375586696210283</c:v>
                </c:pt>
                <c:pt idx="83" formatCode="0.0%">
                  <c:v>-0.118297418339256</c:v>
                </c:pt>
                <c:pt idx="84" formatCode="0.0%">
                  <c:v>3.1865816575416748</c:v>
                </c:pt>
                <c:pt idx="85" formatCode="0.0%">
                  <c:v>0.71231995113512214</c:v>
                </c:pt>
                <c:pt idx="86" formatCode="0.0%">
                  <c:v>0.28845149519311586</c:v>
                </c:pt>
                <c:pt idx="87" formatCode="0.0%">
                  <c:v>0.32168135917173335</c:v>
                </c:pt>
                <c:pt idx="88" formatCode="0.0%">
                  <c:v>0.19901078650662352</c:v>
                </c:pt>
                <c:pt idx="89" formatCode="0.0%">
                  <c:v>0.17529312627102889</c:v>
                </c:pt>
                <c:pt idx="90" formatCode="0.0%">
                  <c:v>0.21201620669664334</c:v>
                </c:pt>
                <c:pt idx="91" formatCode="0.0%">
                  <c:v>0.11369945429063266</c:v>
                </c:pt>
                <c:pt idx="92" formatCode="0.0%">
                  <c:v>-1.8186321961020879E-2</c:v>
                </c:pt>
                <c:pt idx="93" formatCode="0.0%">
                  <c:v>-5.0919650875363986E-2</c:v>
                </c:pt>
                <c:pt idx="94" formatCode="0.0%">
                  <c:v>-3.2153119098218497E-2</c:v>
                </c:pt>
                <c:pt idx="95" formatCode="0.0%">
                  <c:v>-6.593708910069862E-2</c:v>
                </c:pt>
                <c:pt idx="96" formatCode="0.0%">
                  <c:v>-0.62547798201779181</c:v>
                </c:pt>
                <c:pt idx="97" formatCode="0.0%">
                  <c:v>-0.12880416308616327</c:v>
                </c:pt>
                <c:pt idx="98" formatCode="0.0%">
                  <c:v>0.41365787150928379</c:v>
                </c:pt>
                <c:pt idx="99" formatCode="0.0%">
                  <c:v>0.13700869283425976</c:v>
                </c:pt>
                <c:pt idx="100" formatCode="0.0%">
                  <c:v>0.16448018874592574</c:v>
                </c:pt>
                <c:pt idx="101" formatCode="0.0%">
                  <c:v>0.1237180059943932</c:v>
                </c:pt>
                <c:pt idx="102" formatCode="0.0%">
                  <c:v>3.4851916312421904E-2</c:v>
                </c:pt>
                <c:pt idx="103" formatCode="0.0%">
                  <c:v>0.11778186179846939</c:v>
                </c:pt>
                <c:pt idx="104" formatCode="0.0%">
                  <c:v>0.22276197877944659</c:v>
                </c:pt>
                <c:pt idx="105" formatCode="0.0%">
                  <c:v>0.15761550544998815</c:v>
                </c:pt>
                <c:pt idx="106" formatCode="0.0%">
                  <c:v>0.10995777228646952</c:v>
                </c:pt>
                <c:pt idx="107" formatCode="0.0%">
                  <c:v>0.15189742888026636</c:v>
                </c:pt>
                <c:pt idx="108" formatCode="0.0%">
                  <c:v>-7.6597799587742377E-2</c:v>
                </c:pt>
                <c:pt idx="109" formatCode="0.0%">
                  <c:v>-0.14014918285988731</c:v>
                </c:pt>
                <c:pt idx="110" formatCode="0.0%">
                  <c:v>-0.21932354144651489</c:v>
                </c:pt>
                <c:pt idx="111" formatCode="0.0%">
                  <c:v>-0.1979381716115276</c:v>
                </c:pt>
                <c:pt idx="112" formatCode="0.0%">
                  <c:v>-0.23322434799204983</c:v>
                </c:pt>
                <c:pt idx="113" formatCode="0.0%">
                  <c:v>-0.13943875974990272</c:v>
                </c:pt>
                <c:pt idx="114" formatCode="0.0%">
                  <c:v>-0.11647754469020166</c:v>
                </c:pt>
                <c:pt idx="115" formatCode="0.0%">
                  <c:v>-0.15110528283371283</c:v>
                </c:pt>
                <c:pt idx="116" formatCode="0.0%">
                  <c:v>-0.18237869956730601</c:v>
                </c:pt>
                <c:pt idx="117" formatCode="0.0%">
                  <c:v>-7.1533734313948272E-2</c:v>
                </c:pt>
                <c:pt idx="118" formatCode="0.0%">
                  <c:v>-4.6195652173913082E-2</c:v>
                </c:pt>
                <c:pt idx="119" formatCode="0.0%">
                  <c:v>-6.9661995053586168E-2</c:v>
                </c:pt>
                <c:pt idx="120" formatCode="0.0%">
                  <c:v>-8.9382971936393552E-2</c:v>
                </c:pt>
                <c:pt idx="121" formatCode="0.0%">
                  <c:v>-0.45577941848736347</c:v>
                </c:pt>
                <c:pt idx="122" formatCode="0.0%">
                  <c:v>-0.41895604395604391</c:v>
                </c:pt>
                <c:pt idx="123" formatCode="0.0%">
                  <c:v>-0.35844988146748935</c:v>
                </c:pt>
                <c:pt idx="124" formatCode="0.0%">
                  <c:v>-0.22482652830430483</c:v>
                </c:pt>
                <c:pt idx="125" formatCode="0.0%">
                  <c:v>-0.19914030612244893</c:v>
                </c:pt>
                <c:pt idx="126" formatCode="0.0%">
                  <c:v>-6.7005581843777584E-2</c:v>
                </c:pt>
                <c:pt idx="127" formatCode="0.0%">
                  <c:v>-3.2638581741037287E-2</c:v>
                </c:pt>
                <c:pt idx="128" formatCode="0.0%">
                  <c:v>-5.747222068172575E-3</c:v>
                </c:pt>
                <c:pt idx="129" formatCode="0.0%">
                  <c:v>0.10445324770181008</c:v>
                </c:pt>
                <c:pt idx="130" formatCode="0.0%">
                  <c:v>8.6419753086419693E-2</c:v>
                </c:pt>
                <c:pt idx="131" formatCode="0.0%">
                  <c:v>0.24368630926007984</c:v>
                </c:pt>
                <c:pt idx="132" formatCode="0.0%">
                  <c:v>0.49006622516556297</c:v>
                </c:pt>
                <c:pt idx="133" formatCode="0.0%">
                  <c:v>0.75652173913043486</c:v>
                </c:pt>
                <c:pt idx="134" formatCode="0.0%">
                  <c:v>0.34751773049645385</c:v>
                </c:pt>
                <c:pt idx="135" formatCode="0.0%">
                  <c:v>0.44662581617856612</c:v>
                </c:pt>
                <c:pt idx="136" formatCode="0.0%">
                  <c:v>0.32846475762229943</c:v>
                </c:pt>
                <c:pt idx="137" formatCode="0.0%">
                  <c:v>0.43234682967177052</c:v>
                </c:pt>
                <c:pt idx="138" formatCode="0.0%">
                  <c:v>0.30057474934060702</c:v>
                </c:pt>
                <c:pt idx="139" formatCode="0.0%">
                  <c:v>0.32075114555252204</c:v>
                </c:pt>
                <c:pt idx="140" formatCode="0.0%">
                  <c:v>0.37742479416632335</c:v>
                </c:pt>
                <c:pt idx="141" formatCode="0.0%">
                  <c:v>0.14348130470779052</c:v>
                </c:pt>
                <c:pt idx="142" formatCode="0.0%">
                  <c:v>0.19400979330401569</c:v>
                </c:pt>
                <c:pt idx="143" formatCode="0.0%">
                  <c:v>0.20021375133594588</c:v>
                </c:pt>
                <c:pt idx="144" formatCode="0.0%">
                  <c:v>0.78307846936416659</c:v>
                </c:pt>
                <c:pt idx="145" formatCode="0.0%">
                  <c:v>0.5767326732673268</c:v>
                </c:pt>
                <c:pt idx="146" formatCode="0.0%">
                  <c:v>0.66491228070175445</c:v>
                </c:pt>
                <c:pt idx="147" formatCode="0.0%">
                  <c:v>0.4376498800959232</c:v>
                </c:pt>
                <c:pt idx="148" formatCode="0.0%">
                  <c:v>0.55064086284934399</c:v>
                </c:pt>
                <c:pt idx="149" formatCode="0.0%">
                  <c:v>0.352112676056338</c:v>
                </c:pt>
                <c:pt idx="150" formatCode="0.0%">
                  <c:v>0.27276812431598563</c:v>
                </c:pt>
                <c:pt idx="151" formatCode="0.0%">
                  <c:v>0.22397752940068671</c:v>
                </c:pt>
                <c:pt idx="152" formatCode="0.0%">
                  <c:v>0.11859826185788536</c:v>
                </c:pt>
                <c:pt idx="153" formatCode="0.0%">
                  <c:v>0.11026790190443703</c:v>
                </c:pt>
                <c:pt idx="154" formatCode="0.0%">
                  <c:v>9.3340796046168517E-3</c:v>
                </c:pt>
                <c:pt idx="155" formatCode="0.0%">
                  <c:v>-6.824577025823686E-2</c:v>
                </c:pt>
                <c:pt idx="156" formatCode="0.0%">
                  <c:v>-0.40740100650092892</c:v>
                </c:pt>
                <c:pt idx="157" formatCode="0.0%">
                  <c:v>-0.13128621876484015</c:v>
                </c:pt>
                <c:pt idx="158" formatCode="0.0%">
                  <c:v>0.32124224497607656</c:v>
                </c:pt>
              </c:numCache>
            </c:numRef>
          </c:val>
          <c:smooth val="0"/>
          <c:extLst>
            <c:ext xmlns:c16="http://schemas.microsoft.com/office/drawing/2014/chart" uri="{C3380CC4-5D6E-409C-BE32-E72D297353CC}">
              <c16:uniqueId val="{00000003-A2CB-47A0-96D2-00B37A5132DE}"/>
            </c:ext>
          </c:extLst>
        </c:ser>
        <c:ser>
          <c:idx val="0"/>
          <c:order val="4"/>
          <c:tx>
            <c:strRef>
              <c:f>'Input CS Đầu tư'!$V$9</c:f>
              <c:strCache>
                <c:ptCount val="1"/>
                <c:pt idx="0">
                  <c:v>Vốn FDI thực hiện (svck, RHS)</c:v>
                </c:pt>
              </c:strCache>
            </c:strRef>
          </c:tx>
          <c:marker>
            <c:symbol val="none"/>
          </c:marker>
          <c:val>
            <c:numRef>
              <c:f>'Input CS Đầu tư'!$V$10:$V$1001</c:f>
              <c:numCache>
                <c:formatCode>General</c:formatCode>
                <c:ptCount val="992"/>
                <c:pt idx="0">
                  <c:v>0</c:v>
                </c:pt>
                <c:pt idx="13" formatCode="0.0%">
                  <c:v>0.10714285714285721</c:v>
                </c:pt>
                <c:pt idx="14" formatCode="0.0%">
                  <c:v>6.6666666666666652E-2</c:v>
                </c:pt>
                <c:pt idx="15" formatCode="0.0%">
                  <c:v>5.555555555555558E-2</c:v>
                </c:pt>
                <c:pt idx="16" formatCode="0.0%">
                  <c:v>6.6666666666666652E-2</c:v>
                </c:pt>
                <c:pt idx="17" formatCode="0.0%">
                  <c:v>4.366812227074135E-3</c:v>
                </c:pt>
                <c:pt idx="18" formatCode="0.0%">
                  <c:v>8.7719298245614308E-3</c:v>
                </c:pt>
                <c:pt idx="19" formatCode="0.0%">
                  <c:v>2.2556390977443552E-2</c:v>
                </c:pt>
                <c:pt idx="20" formatCode="0.0%">
                  <c:v>4.4973544973544888E-2</c:v>
                </c:pt>
                <c:pt idx="21" formatCode="0.0%">
                  <c:v>3.2482598607888713E-2</c:v>
                </c:pt>
                <c:pt idx="22" formatCode="0.0%">
                  <c:v>5.9498956158663852E-2</c:v>
                </c:pt>
                <c:pt idx="23" formatCode="0.0%">
                  <c:v>6.1611374407583019E-2</c:v>
                </c:pt>
                <c:pt idx="24" formatCode="0.0%">
                  <c:v>7.3913043478260887E-2</c:v>
                </c:pt>
                <c:pt idx="25" formatCode="0.0%">
                  <c:v>8.602150537634401E-2</c:v>
                </c:pt>
                <c:pt idx="26" formatCode="0.0%">
                  <c:v>7.1428571428571397E-2</c:v>
                </c:pt>
                <c:pt idx="27" formatCode="0.0%">
                  <c:v>7.0175438596491224E-2</c:v>
                </c:pt>
                <c:pt idx="28" formatCode="0.0%">
                  <c:v>5.0000000000000044E-2</c:v>
                </c:pt>
                <c:pt idx="29" formatCode="0.0%">
                  <c:v>7.6086956521739024E-2</c:v>
                </c:pt>
                <c:pt idx="30" formatCode="0.0%">
                  <c:v>9.565217391304337E-2</c:v>
                </c:pt>
                <c:pt idx="31" formatCode="0.0%">
                  <c:v>8.8235294117646967E-2</c:v>
                </c:pt>
                <c:pt idx="32" formatCode="0.0%">
                  <c:v>7.5949367088607556E-2</c:v>
                </c:pt>
                <c:pt idx="33" formatCode="0.0%">
                  <c:v>8.4269662921348409E-2</c:v>
                </c:pt>
                <c:pt idx="34" formatCode="0.0%">
                  <c:v>0.16256157635467972</c:v>
                </c:pt>
                <c:pt idx="35" formatCode="0.0%">
                  <c:v>0.1785714285714286</c:v>
                </c:pt>
                <c:pt idx="36" formatCode="0.0%">
                  <c:v>0.17408906882591091</c:v>
                </c:pt>
                <c:pt idx="37" formatCode="0.0%">
                  <c:v>0.58415841584158423</c:v>
                </c:pt>
                <c:pt idx="38" formatCode="0.0%">
                  <c:v>0.25</c:v>
                </c:pt>
                <c:pt idx="39" formatCode="0.0%">
                  <c:v>0.14754098360655732</c:v>
                </c:pt>
                <c:pt idx="40" formatCode="0.0%">
                  <c:v>0.10714285714285721</c:v>
                </c:pt>
                <c:pt idx="41" formatCode="0.0%">
                  <c:v>0.17171717171717171</c:v>
                </c:pt>
                <c:pt idx="42" formatCode="0.0%">
                  <c:v>0.1507936507936507</c:v>
                </c:pt>
                <c:pt idx="43" formatCode="0.0%">
                  <c:v>0.15540540540540548</c:v>
                </c:pt>
                <c:pt idx="44" formatCode="0.0%">
                  <c:v>0.15294117647058814</c:v>
                </c:pt>
                <c:pt idx="45" formatCode="0.0%">
                  <c:v>0.14196891191709837</c:v>
                </c:pt>
                <c:pt idx="46" formatCode="0.0%">
                  <c:v>7.6271186440677985E-2</c:v>
                </c:pt>
                <c:pt idx="47" formatCode="0.0%">
                  <c:v>8.3333333333333259E-2</c:v>
                </c:pt>
                <c:pt idx="48" formatCode="0.0%">
                  <c:v>8.9655172413793061E-2</c:v>
                </c:pt>
                <c:pt idx="49" formatCode="0.0%">
                  <c:v>6.25E-2</c:v>
                </c:pt>
                <c:pt idx="50" formatCode="0.0%">
                  <c:v>3.3333333333333437E-2</c:v>
                </c:pt>
                <c:pt idx="51" formatCode="0.0%">
                  <c:v>3.4285714285714253E-2</c:v>
                </c:pt>
                <c:pt idx="52" formatCode="0.0%">
                  <c:v>3.2258064516129004E-2</c:v>
                </c:pt>
                <c:pt idx="53" formatCode="0.0%">
                  <c:v>6.0344827586206851E-2</c:v>
                </c:pt>
                <c:pt idx="54" formatCode="0.0%">
                  <c:v>6.4827586206896548E-2</c:v>
                </c:pt>
                <c:pt idx="55" formatCode="0.0%">
                  <c:v>5.8479532163742798E-2</c:v>
                </c:pt>
                <c:pt idx="56" formatCode="0.0%">
                  <c:v>5.1020408163265252E-2</c:v>
                </c:pt>
                <c:pt idx="57" formatCode="0.0%">
                  <c:v>0.1343012704174229</c:v>
                </c:pt>
                <c:pt idx="58" formatCode="0.0%">
                  <c:v>0.11811023622047245</c:v>
                </c:pt>
                <c:pt idx="59" formatCode="0.0%">
                  <c:v>0.11888111888111896</c:v>
                </c:pt>
                <c:pt idx="60" formatCode="0.0%">
                  <c:v>0.10759493670886067</c:v>
                </c:pt>
                <c:pt idx="61" formatCode="0.0%">
                  <c:v>0.67058823529411771</c:v>
                </c:pt>
                <c:pt idx="62" formatCode="0.0%">
                  <c:v>9.6774193548387011E-2</c:v>
                </c:pt>
                <c:pt idx="63" formatCode="0.0%">
                  <c:v>7.182320441988943E-2</c:v>
                </c:pt>
                <c:pt idx="64" formatCode="0.0%">
                  <c:v>0.10416666666666674</c:v>
                </c:pt>
                <c:pt idx="65" formatCode="0.0%">
                  <c:v>0.10081300813008132</c:v>
                </c:pt>
                <c:pt idx="66" formatCode="0.0%">
                  <c:v>9.0673575129533779E-2</c:v>
                </c:pt>
                <c:pt idx="67" formatCode="0.0%">
                  <c:v>8.8397790055248615E-2</c:v>
                </c:pt>
                <c:pt idx="68" formatCode="0.0%">
                  <c:v>9.2233009708737823E-2</c:v>
                </c:pt>
                <c:pt idx="69" formatCode="0.0%">
                  <c:v>6.0000000000000053E-2</c:v>
                </c:pt>
                <c:pt idx="70" formatCode="0.0%">
                  <c:v>6.3380281690140761E-2</c:v>
                </c:pt>
                <c:pt idx="71" formatCode="0.0%">
                  <c:v>3.125E-2</c:v>
                </c:pt>
                <c:pt idx="72" formatCode="0.0%">
                  <c:v>9.1428571428571415E-2</c:v>
                </c:pt>
                <c:pt idx="73" formatCode="0.0%">
                  <c:v>9.1549295774647987E-2</c:v>
                </c:pt>
                <c:pt idx="74" formatCode="0.0%">
                  <c:v>0.51764705882352935</c:v>
                </c:pt>
                <c:pt idx="75" formatCode="0.0%">
                  <c:v>6.1855670103092786E-2</c:v>
                </c:pt>
                <c:pt idx="76" formatCode="0.0%">
                  <c:v>7.547169811320753E-2</c:v>
                </c:pt>
                <c:pt idx="77" formatCode="0.0%">
                  <c:v>7.8286558345642465E-2</c:v>
                </c:pt>
                <c:pt idx="78" formatCode="0.0%">
                  <c:v>8.0760095011876532E-2</c:v>
                </c:pt>
                <c:pt idx="79" formatCode="0.0%">
                  <c:v>7.1065989847715727E-2</c:v>
                </c:pt>
                <c:pt idx="80" formatCode="0.0%">
                  <c:v>6.3111111111111118E-2</c:v>
                </c:pt>
                <c:pt idx="81" formatCode="0.0%">
                  <c:v>7.320754716981126E-2</c:v>
                </c:pt>
                <c:pt idx="82" formatCode="0.0%">
                  <c:v>7.3509933774834391E-2</c:v>
                </c:pt>
                <c:pt idx="83" formatCode="0.0%">
                  <c:v>6.7878787878787872E-2</c:v>
                </c:pt>
                <c:pt idx="84" formatCode="0.0%">
                  <c:v>6.701570680628266E-2</c:v>
                </c:pt>
                <c:pt idx="85" formatCode="0.0%">
                  <c:v>3.2258064516129004E-2</c:v>
                </c:pt>
                <c:pt idx="86" formatCode="0.0%">
                  <c:v>-5.0387596899224785E-2</c:v>
                </c:pt>
                <c:pt idx="87" formatCode="0.0%">
                  <c:v>-6.5533980582524243E-2</c:v>
                </c:pt>
                <c:pt idx="88" formatCode="0.0%">
                  <c:v>-9.6491228070175405E-2</c:v>
                </c:pt>
                <c:pt idx="89" formatCode="0.0%">
                  <c:v>-8.2191780821917804E-2</c:v>
                </c:pt>
                <c:pt idx="90" formatCode="0.0%">
                  <c:v>-4.9450549450549497E-2</c:v>
                </c:pt>
                <c:pt idx="91" formatCode="0.0%">
                  <c:v>-4.0758293838862536E-2</c:v>
                </c:pt>
                <c:pt idx="92" formatCode="0.0%">
                  <c:v>-5.1003344481605373E-2</c:v>
                </c:pt>
                <c:pt idx="93" formatCode="0.0%">
                  <c:v>-3.234880450070321E-2</c:v>
                </c:pt>
                <c:pt idx="94" formatCode="0.0%">
                  <c:v>-2.5293028994447853E-2</c:v>
                </c:pt>
                <c:pt idx="95" formatCode="0.0%">
                  <c:v>-2.3836549375709448E-2</c:v>
                </c:pt>
                <c:pt idx="96" formatCode="0.0%">
                  <c:v>-1.9627085377821429E-2</c:v>
                </c:pt>
                <c:pt idx="97" formatCode="0.0%">
                  <c:v>-5.6250000000000022E-2</c:v>
                </c:pt>
                <c:pt idx="98" formatCode="0.0%">
                  <c:v>2.0408163265306145E-2</c:v>
                </c:pt>
                <c:pt idx="99" formatCode="0.0%">
                  <c:v>6.4935064935064846E-2</c:v>
                </c:pt>
                <c:pt idx="100" formatCode="0.0%">
                  <c:v>6.7961165048543659E-2</c:v>
                </c:pt>
                <c:pt idx="101" formatCode="0.0%">
                  <c:v>6.7164179104477695E-2</c:v>
                </c:pt>
                <c:pt idx="102" formatCode="0.0%">
                  <c:v>6.8208092485549043E-2</c:v>
                </c:pt>
                <c:pt idx="103" formatCode="0.0%">
                  <c:v>3.7549407114624511E-2</c:v>
                </c:pt>
                <c:pt idx="104" formatCode="0.0%">
                  <c:v>2.026431718061672E-2</c:v>
                </c:pt>
                <c:pt idx="105" formatCode="0.0%">
                  <c:v>-3.4883720930232509E-2</c:v>
                </c:pt>
                <c:pt idx="106" formatCode="0.0%">
                  <c:v>-4.1139240506329111E-2</c:v>
                </c:pt>
                <c:pt idx="107" formatCode="0.0%">
                  <c:v>-5.8139534883721034E-3</c:v>
                </c:pt>
                <c:pt idx="108" formatCode="0.0%">
                  <c:v>-1.2012012012011963E-2</c:v>
                </c:pt>
                <c:pt idx="109" formatCode="0.0%">
                  <c:v>6.7549668874172131E-2</c:v>
                </c:pt>
                <c:pt idx="110" formatCode="0.0%">
                  <c:v>7.2000000000000064E-2</c:v>
                </c:pt>
                <c:pt idx="111" formatCode="0.0%">
                  <c:v>7.8048780487804947E-2</c:v>
                </c:pt>
                <c:pt idx="112" formatCode="0.0%">
                  <c:v>7.6363636363636411E-2</c:v>
                </c:pt>
                <c:pt idx="113" formatCode="0.0%">
                  <c:v>7.8321678321678245E-2</c:v>
                </c:pt>
                <c:pt idx="114" formatCode="0.0%">
                  <c:v>8.8744588744588793E-2</c:v>
                </c:pt>
                <c:pt idx="115" formatCode="0.0%">
                  <c:v>0.10190476190476194</c:v>
                </c:pt>
                <c:pt idx="116" formatCode="0.0%">
                  <c:v>0.10535405872193437</c:v>
                </c:pt>
                <c:pt idx="117" formatCode="0.0%">
                  <c:v>0.1617469879518072</c:v>
                </c:pt>
                <c:pt idx="118" formatCode="0.0%">
                  <c:v>0.15181518151815188</c:v>
                </c:pt>
                <c:pt idx="119" formatCode="0.0%">
                  <c:v>0.15087719298245617</c:v>
                </c:pt>
                <c:pt idx="120" formatCode="0.0%">
                  <c:v>0.13475177304964547</c:v>
                </c:pt>
                <c:pt idx="121" formatCode="0.0%">
                  <c:v>-0.16253101736972708</c:v>
                </c:pt>
                <c:pt idx="122" formatCode="0.0%">
                  <c:v>-4.8507462686567138E-2</c:v>
                </c:pt>
                <c:pt idx="123" formatCode="0.0%">
                  <c:v>-2.2624434389140302E-2</c:v>
                </c:pt>
                <c:pt idx="124" formatCode="0.0%">
                  <c:v>-1.1824324324324342E-2</c:v>
                </c:pt>
                <c:pt idx="125" formatCode="0.0%">
                  <c:v>-7.7821011673151474E-3</c:v>
                </c:pt>
                <c:pt idx="126" formatCode="0.0%">
                  <c:v>-3.8767395626242429E-3</c:v>
                </c:pt>
                <c:pt idx="127" formatCode="0.0%">
                  <c:v>8.6430423509065157E-4</c:v>
                </c:pt>
                <c:pt idx="128" formatCode="0.0%">
                  <c:v>2.34375E-2</c:v>
                </c:pt>
                <c:pt idx="129" formatCode="0.0%">
                  <c:v>3.1436349494425642E-2</c:v>
                </c:pt>
                <c:pt idx="130" formatCode="0.0%">
                  <c:v>3.1518624641833748E-2</c:v>
                </c:pt>
                <c:pt idx="131" formatCode="0.0%">
                  <c:v>2.8963414634146423E-2</c:v>
                </c:pt>
                <c:pt idx="132" formatCode="0.0%">
                  <c:v>3.4821428571428559E-2</c:v>
                </c:pt>
                <c:pt idx="133" formatCode="0.0%">
                  <c:v>9.6296296296296324E-2</c:v>
                </c:pt>
                <c:pt idx="134" formatCode="0.0%">
                  <c:v>9.8039215686274606E-2</c:v>
                </c:pt>
                <c:pt idx="135" formatCode="0.0%">
                  <c:v>7.17592592592593E-2</c:v>
                </c:pt>
                <c:pt idx="136" formatCode="0.0%">
                  <c:v>7.3504273504273465E-2</c:v>
                </c:pt>
                <c:pt idx="137" formatCode="0.0%">
                  <c:v>7.8431372549019551E-2</c:v>
                </c:pt>
                <c:pt idx="138" formatCode="0.0%">
                  <c:v>8.1728370422113672E-2</c:v>
                </c:pt>
                <c:pt idx="139" formatCode="0.0%">
                  <c:v>8.376511226252159E-2</c:v>
                </c:pt>
                <c:pt idx="140" formatCode="0.0%">
                  <c:v>8.0152671755725269E-2</c:v>
                </c:pt>
                <c:pt idx="141" formatCode="0.0%">
                  <c:v>8.9675108401935599E-2</c:v>
                </c:pt>
                <c:pt idx="142" formatCode="0.0%">
                  <c:v>8.7777777777777732E-2</c:v>
                </c:pt>
                <c:pt idx="143" formatCode="0.0%">
                  <c:v>7.0617283950617393E-2</c:v>
                </c:pt>
                <c:pt idx="144" formatCode="0.0%">
                  <c:v>9.3615185504745568E-2</c:v>
                </c:pt>
                <c:pt idx="145" formatCode="0.0%">
                  <c:v>2.0270270270270174E-2</c:v>
                </c:pt>
                <c:pt idx="146" formatCode="0.0%">
                  <c:v>5.3571428571428603E-2</c:v>
                </c:pt>
                <c:pt idx="147" formatCode="0.0%">
                  <c:v>7.1274298056155594E-2</c:v>
                </c:pt>
                <c:pt idx="148" formatCode="0.0%">
                  <c:v>7.3248407643312197E-2</c:v>
                </c:pt>
                <c:pt idx="149" formatCode="0.0%">
                  <c:v>7.8787878787878851E-2</c:v>
                </c:pt>
                <c:pt idx="150" formatCode="0.0%">
                  <c:v>8.1180811808118092E-2</c:v>
                </c:pt>
                <c:pt idx="151" formatCode="0.0%">
                  <c:v>8.3665338645418252E-2</c:v>
                </c:pt>
                <c:pt idx="152" formatCode="0.0%">
                  <c:v>8.8339222614840951E-2</c:v>
                </c:pt>
                <c:pt idx="153" formatCode="0.0%">
                  <c:v>8.4198385236447626E-2</c:v>
                </c:pt>
                <c:pt idx="154" formatCode="0.0%">
                  <c:v>8.7844739530132721E-2</c:v>
                </c:pt>
                <c:pt idx="155" formatCode="0.0%">
                  <c:v>8.8560885608855999E-2</c:v>
                </c:pt>
                <c:pt idx="156" formatCode="0.0%">
                  <c:v>8.9546351084812681E-2</c:v>
                </c:pt>
                <c:pt idx="157" formatCode="0.0%">
                  <c:v>0.11258278145695355</c:v>
                </c:pt>
                <c:pt idx="158" formatCode="0.0%">
                  <c:v>8.8135593220338926E-2</c:v>
                </c:pt>
                <c:pt idx="159" formatCode="0.0%">
                  <c:v>9.0725806451612989E-2</c:v>
                </c:pt>
              </c:numCache>
            </c:numRef>
          </c:val>
          <c:smooth val="0"/>
          <c:extLst>
            <c:ext xmlns:c16="http://schemas.microsoft.com/office/drawing/2014/chart" uri="{C3380CC4-5D6E-409C-BE32-E72D297353CC}">
              <c16:uniqueId val="{00000004-A2CB-47A0-96D2-00B37A5132DE}"/>
            </c:ext>
          </c:extLst>
        </c:ser>
        <c:dLbls>
          <c:showLegendKey val="0"/>
          <c:showVal val="0"/>
          <c:showCatName val="0"/>
          <c:showSerName val="0"/>
          <c:showPercent val="0"/>
          <c:showBubbleSize val="0"/>
        </c:dLbls>
        <c:marker val="1"/>
        <c:smooth val="0"/>
        <c:axId val="693244832"/>
        <c:axId val="818262720"/>
      </c:lineChart>
      <c:dateAx>
        <c:axId val="108676608"/>
        <c:scaling>
          <c:orientation val="minMax"/>
          <c:min val="45658"/>
        </c:scaling>
        <c:delete val="0"/>
        <c:axPos val="b"/>
        <c:numFmt formatCode="[$-101042A]mm\ /\ yy;@" sourceLinked="0"/>
        <c:majorTickMark val="out"/>
        <c:minorTickMark val="none"/>
        <c:tickLblPos val="low"/>
        <c:txPr>
          <a:bodyPr rot="-5400000" vert="horz"/>
          <a:lstStyle/>
          <a:p>
            <a:pPr>
              <a:defRPr/>
            </a:pPr>
            <a:endParaRPr lang="en-US"/>
          </a:p>
        </c:txPr>
        <c:crossAx val="108678144"/>
        <c:crosses val="autoZero"/>
        <c:auto val="1"/>
        <c:lblOffset val="100"/>
        <c:baseTimeUnit val="months"/>
      </c:dateAx>
      <c:valAx>
        <c:axId val="108678144"/>
        <c:scaling>
          <c:orientation val="minMax"/>
          <c:max val="12000"/>
          <c:min val="-4000"/>
        </c:scaling>
        <c:delete val="0"/>
        <c:axPos val="l"/>
        <c:majorGridlines>
          <c:spPr>
            <a:ln>
              <a:noFill/>
            </a:ln>
          </c:spPr>
        </c:majorGridlines>
        <c:numFmt formatCode="#,##0" sourceLinked="0"/>
        <c:majorTickMark val="out"/>
        <c:minorTickMark val="none"/>
        <c:tickLblPos val="nextTo"/>
        <c:crossAx val="108676608"/>
        <c:crosses val="autoZero"/>
        <c:crossBetween val="between"/>
        <c:dispUnits>
          <c:builtInUnit val="thousands"/>
          <c:dispUnitsLbl>
            <c:tx>
              <c:rich>
                <a:bodyPr/>
                <a:lstStyle/>
                <a:p>
                  <a:pPr>
                    <a:defRPr/>
                  </a:pPr>
                  <a:r>
                    <a:rPr lang="en-US"/>
                    <a:t>Tỷ USD</a:t>
                  </a:r>
                </a:p>
              </c:rich>
            </c:tx>
          </c:dispUnitsLbl>
        </c:dispUnits>
      </c:valAx>
      <c:valAx>
        <c:axId val="818262720"/>
        <c:scaling>
          <c:orientation val="minMax"/>
          <c:max val="1"/>
          <c:min val="-0.60000000000000009"/>
        </c:scaling>
        <c:delete val="0"/>
        <c:axPos val="r"/>
        <c:numFmt formatCode="0%" sourceLinked="0"/>
        <c:majorTickMark val="out"/>
        <c:minorTickMark val="none"/>
        <c:tickLblPos val="nextTo"/>
        <c:crossAx val="693244832"/>
        <c:crosses val="max"/>
        <c:crossBetween val="between"/>
      </c:valAx>
      <c:dateAx>
        <c:axId val="693244832"/>
        <c:scaling>
          <c:orientation val="minMax"/>
        </c:scaling>
        <c:delete val="1"/>
        <c:axPos val="b"/>
        <c:numFmt formatCode="mmm\-yy" sourceLinked="1"/>
        <c:majorTickMark val="out"/>
        <c:minorTickMark val="none"/>
        <c:tickLblPos val="nextTo"/>
        <c:crossAx val="818262720"/>
        <c:crosses val="autoZero"/>
        <c:auto val="1"/>
        <c:lblOffset val="100"/>
        <c:baseTimeUnit val="months"/>
        <c:majorUnit val="1"/>
        <c:minorUnit val="1"/>
      </c:dateAx>
    </c:plotArea>
    <c:legend>
      <c:legendPos val="b"/>
      <c:layout>
        <c:manualLayout>
          <c:xMode val="edge"/>
          <c:yMode val="edge"/>
          <c:x val="3.8523008008422557E-4"/>
          <c:y val="0.85163558247022841"/>
          <c:w val="0.99871288458049212"/>
          <c:h val="0.14412081330644552"/>
        </c:manualLayout>
      </c:layout>
      <c:overlay val="1"/>
    </c:legend>
    <c:plotVisOnly val="1"/>
    <c:dispBlanksAs val="gap"/>
    <c:showDLblsOverMax val="0"/>
  </c:chart>
  <c:spPr>
    <a:ln>
      <a:noFill/>
    </a:ln>
  </c:spPr>
  <c:txPr>
    <a:bodyPr/>
    <a:lstStyle/>
    <a:p>
      <a:pPr>
        <a:defRPr sz="800">
          <a:solidFill>
            <a:srgbClr val="002395"/>
          </a:solidFill>
          <a:latin typeface="+mn-lt"/>
          <a:cs typeface="Arial" pitchFamily="34" charset="0"/>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strRef>
          <c:f>'E&amp;I present'!$H$23:$M$23</c:f>
          <c:strCache>
            <c:ptCount val="6"/>
            <c:pt idx="0">
              <c:v>Xuất/ nhập siêu theo khu vực</c:v>
            </c:pt>
          </c:strCache>
        </c:strRef>
      </c:tx>
      <c:overlay val="0"/>
      <c:txPr>
        <a:bodyPr/>
        <a:lstStyle/>
        <a:p>
          <a:pPr>
            <a:defRPr sz="1200">
              <a:latin typeface="Effra" panose="020B0603020203020204" pitchFamily="34" charset="0"/>
            </a:defRPr>
          </a:pPr>
          <a:endParaRPr lang="en-US"/>
        </a:p>
      </c:txPr>
    </c:title>
    <c:autoTitleDeleted val="0"/>
    <c:plotArea>
      <c:layout>
        <c:manualLayout>
          <c:layoutTarget val="inner"/>
          <c:xMode val="edge"/>
          <c:yMode val="edge"/>
          <c:x val="7.6371921701973933E-2"/>
          <c:y val="0.16988470834810812"/>
          <c:w val="0.89307246726655909"/>
          <c:h val="0.63882512149045889"/>
        </c:manualLayout>
      </c:layout>
      <c:barChart>
        <c:barDir val="col"/>
        <c:grouping val="stacked"/>
        <c:varyColors val="0"/>
        <c:ser>
          <c:idx val="1"/>
          <c:order val="1"/>
          <c:tx>
            <c:strRef>
              <c:f>'Input E&amp;I Goods'!$I$12</c:f>
              <c:strCache>
                <c:ptCount val="1"/>
                <c:pt idx="0">
                  <c:v>Khu vực trong nước</c:v>
                </c:pt>
              </c:strCache>
            </c:strRef>
          </c:tx>
          <c:spPr>
            <a:solidFill>
              <a:srgbClr val="83D4F1"/>
            </a:solidFill>
            <a:ln w="19050">
              <a:solidFill>
                <a:srgbClr val="83D4F1"/>
              </a:solidFill>
              <a:prstDash val="solid"/>
            </a:ln>
          </c:spPr>
          <c:invertIfNegative val="0"/>
          <c:cat>
            <c:numRef>
              <c:f>'Input E&amp;I Goods'!$K$7:$HR$7</c:f>
              <c:numCache>
                <c:formatCode>mmm\-yy</c:formatCode>
                <c:ptCount val="216"/>
                <c:pt idx="0">
                  <c:v>39814</c:v>
                </c:pt>
                <c:pt idx="1">
                  <c:v>39845</c:v>
                </c:pt>
                <c:pt idx="2">
                  <c:v>39873</c:v>
                </c:pt>
                <c:pt idx="3">
                  <c:v>39904</c:v>
                </c:pt>
                <c:pt idx="4">
                  <c:v>39934</c:v>
                </c:pt>
                <c:pt idx="5">
                  <c:v>39965</c:v>
                </c:pt>
                <c:pt idx="6">
                  <c:v>39995</c:v>
                </c:pt>
                <c:pt idx="7">
                  <c:v>40026</c:v>
                </c:pt>
                <c:pt idx="8">
                  <c:v>40057</c:v>
                </c:pt>
                <c:pt idx="9">
                  <c:v>40087</c:v>
                </c:pt>
                <c:pt idx="10">
                  <c:v>40118</c:v>
                </c:pt>
                <c:pt idx="11">
                  <c:v>40148</c:v>
                </c:pt>
                <c:pt idx="12">
                  <c:v>40179</c:v>
                </c:pt>
                <c:pt idx="13">
                  <c:v>40210</c:v>
                </c:pt>
                <c:pt idx="14">
                  <c:v>40238</c:v>
                </c:pt>
                <c:pt idx="15">
                  <c:v>40269</c:v>
                </c:pt>
                <c:pt idx="16">
                  <c:v>40299</c:v>
                </c:pt>
                <c:pt idx="17">
                  <c:v>40330</c:v>
                </c:pt>
                <c:pt idx="18">
                  <c:v>40360</c:v>
                </c:pt>
                <c:pt idx="19">
                  <c:v>40391</c:v>
                </c:pt>
                <c:pt idx="20">
                  <c:v>40422</c:v>
                </c:pt>
                <c:pt idx="21">
                  <c:v>40452</c:v>
                </c:pt>
                <c:pt idx="22">
                  <c:v>40483</c:v>
                </c:pt>
                <c:pt idx="23">
                  <c:v>40513</c:v>
                </c:pt>
                <c:pt idx="24">
                  <c:v>40544</c:v>
                </c:pt>
                <c:pt idx="25">
                  <c:v>40575</c:v>
                </c:pt>
                <c:pt idx="26">
                  <c:v>40603</c:v>
                </c:pt>
                <c:pt idx="27">
                  <c:v>40634</c:v>
                </c:pt>
                <c:pt idx="28">
                  <c:v>40664</c:v>
                </c:pt>
                <c:pt idx="29">
                  <c:v>40695</c:v>
                </c:pt>
                <c:pt idx="30">
                  <c:v>40725</c:v>
                </c:pt>
                <c:pt idx="31">
                  <c:v>40756</c:v>
                </c:pt>
                <c:pt idx="32">
                  <c:v>40787</c:v>
                </c:pt>
                <c:pt idx="33">
                  <c:v>40817</c:v>
                </c:pt>
                <c:pt idx="34">
                  <c:v>40848</c:v>
                </c:pt>
                <c:pt idx="35">
                  <c:v>40878</c:v>
                </c:pt>
                <c:pt idx="36">
                  <c:v>40909</c:v>
                </c:pt>
                <c:pt idx="37">
                  <c:v>40940</c:v>
                </c:pt>
                <c:pt idx="38">
                  <c:v>40969</c:v>
                </c:pt>
                <c:pt idx="39">
                  <c:v>41000</c:v>
                </c:pt>
                <c:pt idx="40">
                  <c:v>41030</c:v>
                </c:pt>
                <c:pt idx="41">
                  <c:v>41061</c:v>
                </c:pt>
                <c:pt idx="42">
                  <c:v>41091</c:v>
                </c:pt>
                <c:pt idx="43">
                  <c:v>41122</c:v>
                </c:pt>
                <c:pt idx="44">
                  <c:v>41153</c:v>
                </c:pt>
                <c:pt idx="45">
                  <c:v>41183</c:v>
                </c:pt>
                <c:pt idx="46">
                  <c:v>41214</c:v>
                </c:pt>
                <c:pt idx="47">
                  <c:v>41244</c:v>
                </c:pt>
                <c:pt idx="48">
                  <c:v>41275</c:v>
                </c:pt>
                <c:pt idx="49">
                  <c:v>41306</c:v>
                </c:pt>
                <c:pt idx="50">
                  <c:v>41334</c:v>
                </c:pt>
                <c:pt idx="51">
                  <c:v>41365</c:v>
                </c:pt>
                <c:pt idx="52">
                  <c:v>41395</c:v>
                </c:pt>
                <c:pt idx="53">
                  <c:v>41426</c:v>
                </c:pt>
                <c:pt idx="54">
                  <c:v>41456</c:v>
                </c:pt>
                <c:pt idx="55">
                  <c:v>41487</c:v>
                </c:pt>
                <c:pt idx="56">
                  <c:v>41518</c:v>
                </c:pt>
                <c:pt idx="57">
                  <c:v>41548</c:v>
                </c:pt>
                <c:pt idx="58">
                  <c:v>41579</c:v>
                </c:pt>
                <c:pt idx="59">
                  <c:v>41609</c:v>
                </c:pt>
                <c:pt idx="60">
                  <c:v>41640</c:v>
                </c:pt>
                <c:pt idx="61">
                  <c:v>41671</c:v>
                </c:pt>
                <c:pt idx="62">
                  <c:v>41699</c:v>
                </c:pt>
                <c:pt idx="63">
                  <c:v>41730</c:v>
                </c:pt>
                <c:pt idx="64">
                  <c:v>41760</c:v>
                </c:pt>
                <c:pt idx="65">
                  <c:v>41791</c:v>
                </c:pt>
                <c:pt idx="66">
                  <c:v>41821</c:v>
                </c:pt>
                <c:pt idx="67">
                  <c:v>41852</c:v>
                </c:pt>
                <c:pt idx="68">
                  <c:v>41883</c:v>
                </c:pt>
                <c:pt idx="69">
                  <c:v>41913</c:v>
                </c:pt>
                <c:pt idx="70">
                  <c:v>41944</c:v>
                </c:pt>
                <c:pt idx="71">
                  <c:v>41974</c:v>
                </c:pt>
                <c:pt idx="72">
                  <c:v>42005</c:v>
                </c:pt>
                <c:pt idx="73">
                  <c:v>42036</c:v>
                </c:pt>
                <c:pt idx="74">
                  <c:v>42064</c:v>
                </c:pt>
                <c:pt idx="75">
                  <c:v>42095</c:v>
                </c:pt>
                <c:pt idx="76">
                  <c:v>42125</c:v>
                </c:pt>
                <c:pt idx="77">
                  <c:v>42156</c:v>
                </c:pt>
                <c:pt idx="78">
                  <c:v>42186</c:v>
                </c:pt>
                <c:pt idx="79">
                  <c:v>42217</c:v>
                </c:pt>
                <c:pt idx="80">
                  <c:v>42248</c:v>
                </c:pt>
                <c:pt idx="81">
                  <c:v>42278</c:v>
                </c:pt>
                <c:pt idx="82">
                  <c:v>42309</c:v>
                </c:pt>
                <c:pt idx="83">
                  <c:v>42339</c:v>
                </c:pt>
                <c:pt idx="84">
                  <c:v>42370</c:v>
                </c:pt>
                <c:pt idx="85">
                  <c:v>42401</c:v>
                </c:pt>
                <c:pt idx="86">
                  <c:v>42430</c:v>
                </c:pt>
                <c:pt idx="87">
                  <c:v>42461</c:v>
                </c:pt>
                <c:pt idx="88">
                  <c:v>42491</c:v>
                </c:pt>
                <c:pt idx="89">
                  <c:v>42522</c:v>
                </c:pt>
                <c:pt idx="90">
                  <c:v>42552</c:v>
                </c:pt>
                <c:pt idx="91">
                  <c:v>42583</c:v>
                </c:pt>
                <c:pt idx="92">
                  <c:v>42614</c:v>
                </c:pt>
                <c:pt idx="93">
                  <c:v>42644</c:v>
                </c:pt>
                <c:pt idx="94">
                  <c:v>42675</c:v>
                </c:pt>
                <c:pt idx="95">
                  <c:v>42705</c:v>
                </c:pt>
                <c:pt idx="96">
                  <c:v>42736</c:v>
                </c:pt>
                <c:pt idx="97">
                  <c:v>42767</c:v>
                </c:pt>
                <c:pt idx="98">
                  <c:v>42795</c:v>
                </c:pt>
                <c:pt idx="99">
                  <c:v>42826</c:v>
                </c:pt>
                <c:pt idx="100">
                  <c:v>42856</c:v>
                </c:pt>
                <c:pt idx="101">
                  <c:v>42887</c:v>
                </c:pt>
                <c:pt idx="102">
                  <c:v>42917</c:v>
                </c:pt>
                <c:pt idx="103">
                  <c:v>42948</c:v>
                </c:pt>
                <c:pt idx="104">
                  <c:v>42979</c:v>
                </c:pt>
                <c:pt idx="105">
                  <c:v>43009</c:v>
                </c:pt>
                <c:pt idx="106">
                  <c:v>43040</c:v>
                </c:pt>
                <c:pt idx="107">
                  <c:v>43070</c:v>
                </c:pt>
                <c:pt idx="108">
                  <c:v>43101</c:v>
                </c:pt>
                <c:pt idx="109">
                  <c:v>43132</c:v>
                </c:pt>
                <c:pt idx="110">
                  <c:v>43160</c:v>
                </c:pt>
                <c:pt idx="111">
                  <c:v>43191</c:v>
                </c:pt>
                <c:pt idx="112">
                  <c:v>43221</c:v>
                </c:pt>
                <c:pt idx="113">
                  <c:v>43252</c:v>
                </c:pt>
                <c:pt idx="114">
                  <c:v>43282</c:v>
                </c:pt>
                <c:pt idx="115">
                  <c:v>43313</c:v>
                </c:pt>
                <c:pt idx="116">
                  <c:v>43344</c:v>
                </c:pt>
                <c:pt idx="117">
                  <c:v>43374</c:v>
                </c:pt>
                <c:pt idx="118">
                  <c:v>43405</c:v>
                </c:pt>
                <c:pt idx="119">
                  <c:v>43435</c:v>
                </c:pt>
                <c:pt idx="120">
                  <c:v>43466</c:v>
                </c:pt>
                <c:pt idx="121">
                  <c:v>43497</c:v>
                </c:pt>
                <c:pt idx="122">
                  <c:v>43525</c:v>
                </c:pt>
                <c:pt idx="123">
                  <c:v>43556</c:v>
                </c:pt>
                <c:pt idx="124">
                  <c:v>43586</c:v>
                </c:pt>
                <c:pt idx="125">
                  <c:v>43617</c:v>
                </c:pt>
                <c:pt idx="126">
                  <c:v>43647</c:v>
                </c:pt>
                <c:pt idx="127">
                  <c:v>43678</c:v>
                </c:pt>
                <c:pt idx="128">
                  <c:v>43709</c:v>
                </c:pt>
                <c:pt idx="129">
                  <c:v>43739</c:v>
                </c:pt>
                <c:pt idx="130">
                  <c:v>43770</c:v>
                </c:pt>
                <c:pt idx="131">
                  <c:v>43800</c:v>
                </c:pt>
                <c:pt idx="132">
                  <c:v>43831</c:v>
                </c:pt>
                <c:pt idx="133">
                  <c:v>43862</c:v>
                </c:pt>
                <c:pt idx="134">
                  <c:v>43891</c:v>
                </c:pt>
                <c:pt idx="135">
                  <c:v>43922</c:v>
                </c:pt>
                <c:pt idx="136">
                  <c:v>43952</c:v>
                </c:pt>
                <c:pt idx="137">
                  <c:v>43983</c:v>
                </c:pt>
                <c:pt idx="138">
                  <c:v>44013</c:v>
                </c:pt>
                <c:pt idx="139">
                  <c:v>44044</c:v>
                </c:pt>
                <c:pt idx="140">
                  <c:v>44075</c:v>
                </c:pt>
                <c:pt idx="141">
                  <c:v>44105</c:v>
                </c:pt>
                <c:pt idx="142">
                  <c:v>44136</c:v>
                </c:pt>
                <c:pt idx="143">
                  <c:v>44166</c:v>
                </c:pt>
                <c:pt idx="144">
                  <c:v>44197</c:v>
                </c:pt>
                <c:pt idx="145">
                  <c:v>44228</c:v>
                </c:pt>
                <c:pt idx="146">
                  <c:v>44256</c:v>
                </c:pt>
                <c:pt idx="147">
                  <c:v>44287</c:v>
                </c:pt>
                <c:pt idx="148">
                  <c:v>44317</c:v>
                </c:pt>
                <c:pt idx="149">
                  <c:v>44348</c:v>
                </c:pt>
                <c:pt idx="150">
                  <c:v>44378</c:v>
                </c:pt>
                <c:pt idx="151">
                  <c:v>44409</c:v>
                </c:pt>
                <c:pt idx="152">
                  <c:v>44440</c:v>
                </c:pt>
                <c:pt idx="153">
                  <c:v>44470</c:v>
                </c:pt>
                <c:pt idx="154">
                  <c:v>44501</c:v>
                </c:pt>
                <c:pt idx="155">
                  <c:v>44531</c:v>
                </c:pt>
                <c:pt idx="156">
                  <c:v>44562</c:v>
                </c:pt>
                <c:pt idx="157">
                  <c:v>44593</c:v>
                </c:pt>
                <c:pt idx="158">
                  <c:v>44621</c:v>
                </c:pt>
                <c:pt idx="159">
                  <c:v>44652</c:v>
                </c:pt>
                <c:pt idx="160">
                  <c:v>44682</c:v>
                </c:pt>
                <c:pt idx="161">
                  <c:v>44713</c:v>
                </c:pt>
                <c:pt idx="162">
                  <c:v>44743</c:v>
                </c:pt>
                <c:pt idx="163">
                  <c:v>44774</c:v>
                </c:pt>
                <c:pt idx="164">
                  <c:v>44805</c:v>
                </c:pt>
                <c:pt idx="165">
                  <c:v>44835</c:v>
                </c:pt>
                <c:pt idx="166">
                  <c:v>44866</c:v>
                </c:pt>
                <c:pt idx="167">
                  <c:v>44896</c:v>
                </c:pt>
                <c:pt idx="168">
                  <c:v>44927</c:v>
                </c:pt>
                <c:pt idx="169">
                  <c:v>44958</c:v>
                </c:pt>
                <c:pt idx="170">
                  <c:v>44986</c:v>
                </c:pt>
                <c:pt idx="171">
                  <c:v>45017</c:v>
                </c:pt>
                <c:pt idx="172">
                  <c:v>45047</c:v>
                </c:pt>
                <c:pt idx="173">
                  <c:v>45078</c:v>
                </c:pt>
                <c:pt idx="174">
                  <c:v>45108</c:v>
                </c:pt>
                <c:pt idx="175">
                  <c:v>45139</c:v>
                </c:pt>
                <c:pt idx="176">
                  <c:v>45170</c:v>
                </c:pt>
                <c:pt idx="177">
                  <c:v>45200</c:v>
                </c:pt>
                <c:pt idx="178">
                  <c:v>45231</c:v>
                </c:pt>
                <c:pt idx="179">
                  <c:v>45261</c:v>
                </c:pt>
                <c:pt idx="180">
                  <c:v>45292</c:v>
                </c:pt>
                <c:pt idx="181">
                  <c:v>45323</c:v>
                </c:pt>
                <c:pt idx="182">
                  <c:v>45352</c:v>
                </c:pt>
                <c:pt idx="183">
                  <c:v>45383</c:v>
                </c:pt>
                <c:pt idx="184">
                  <c:v>45413</c:v>
                </c:pt>
                <c:pt idx="185">
                  <c:v>45444</c:v>
                </c:pt>
                <c:pt idx="186">
                  <c:v>45474</c:v>
                </c:pt>
                <c:pt idx="187">
                  <c:v>45505</c:v>
                </c:pt>
                <c:pt idx="188">
                  <c:v>45536</c:v>
                </c:pt>
                <c:pt idx="189">
                  <c:v>45566</c:v>
                </c:pt>
                <c:pt idx="190">
                  <c:v>45597</c:v>
                </c:pt>
                <c:pt idx="191">
                  <c:v>45627</c:v>
                </c:pt>
                <c:pt idx="192">
                  <c:v>45658</c:v>
                </c:pt>
                <c:pt idx="193">
                  <c:v>45689</c:v>
                </c:pt>
                <c:pt idx="194">
                  <c:v>45717</c:v>
                </c:pt>
                <c:pt idx="195">
                  <c:v>45748</c:v>
                </c:pt>
                <c:pt idx="196">
                  <c:v>45778</c:v>
                </c:pt>
                <c:pt idx="197">
                  <c:v>45809</c:v>
                </c:pt>
                <c:pt idx="198">
                  <c:v>45839</c:v>
                </c:pt>
                <c:pt idx="199">
                  <c:v>45870</c:v>
                </c:pt>
                <c:pt idx="200">
                  <c:v>45901</c:v>
                </c:pt>
                <c:pt idx="201">
                  <c:v>45931</c:v>
                </c:pt>
                <c:pt idx="202">
                  <c:v>45962</c:v>
                </c:pt>
                <c:pt idx="203">
                  <c:v>45992</c:v>
                </c:pt>
                <c:pt idx="204">
                  <c:v>46023</c:v>
                </c:pt>
                <c:pt idx="205">
                  <c:v>46054</c:v>
                </c:pt>
                <c:pt idx="206">
                  <c:v>46082</c:v>
                </c:pt>
                <c:pt idx="207">
                  <c:v>46113</c:v>
                </c:pt>
                <c:pt idx="208">
                  <c:v>46143</c:v>
                </c:pt>
                <c:pt idx="209">
                  <c:v>46174</c:v>
                </c:pt>
                <c:pt idx="210">
                  <c:v>46204</c:v>
                </c:pt>
                <c:pt idx="211">
                  <c:v>46235</c:v>
                </c:pt>
                <c:pt idx="212">
                  <c:v>46266</c:v>
                </c:pt>
                <c:pt idx="213">
                  <c:v>46296</c:v>
                </c:pt>
                <c:pt idx="214">
                  <c:v>46327</c:v>
                </c:pt>
                <c:pt idx="215">
                  <c:v>46357</c:v>
                </c:pt>
              </c:numCache>
            </c:numRef>
          </c:cat>
          <c:val>
            <c:numRef>
              <c:f>'Input E&amp;I Goods'!$K$12:$HR$12</c:f>
              <c:numCache>
                <c:formatCode>#,##0_);[Red]\(#,##0\)</c:formatCode>
                <c:ptCount val="216"/>
                <c:pt idx="0">
                  <c:v>108.68898800000034</c:v>
                </c:pt>
                <c:pt idx="1">
                  <c:v>954.37361899999996</c:v>
                </c:pt>
                <c:pt idx="2">
                  <c:v>322.22023400000035</c:v>
                </c:pt>
                <c:pt idx="3">
                  <c:v>-1153.862963</c:v>
                </c:pt>
                <c:pt idx="4">
                  <c:v>-1120.5439740000002</c:v>
                </c:pt>
                <c:pt idx="5">
                  <c:v>-1021.3575019999998</c:v>
                </c:pt>
                <c:pt idx="6">
                  <c:v>-1254.6227129999997</c:v>
                </c:pt>
                <c:pt idx="7">
                  <c:v>-1188.5208789999997</c:v>
                </c:pt>
                <c:pt idx="8">
                  <c:v>-1667.7969079999998</c:v>
                </c:pt>
                <c:pt idx="9">
                  <c:v>-1496.60608</c:v>
                </c:pt>
                <c:pt idx="10">
                  <c:v>-1872.9159070000001</c:v>
                </c:pt>
                <c:pt idx="11">
                  <c:v>-1572.5404450000001</c:v>
                </c:pt>
                <c:pt idx="12">
                  <c:v>-925.6994709999999</c:v>
                </c:pt>
                <c:pt idx="13">
                  <c:v>-1142.5470080000002</c:v>
                </c:pt>
                <c:pt idx="14">
                  <c:v>-908.78038599999991</c:v>
                </c:pt>
                <c:pt idx="15">
                  <c:v>-931.95720699999993</c:v>
                </c:pt>
                <c:pt idx="16">
                  <c:v>-472.88095499999963</c:v>
                </c:pt>
                <c:pt idx="17">
                  <c:v>-398.42218400000002</c:v>
                </c:pt>
                <c:pt idx="18">
                  <c:v>-921.93639600000006</c:v>
                </c:pt>
                <c:pt idx="19">
                  <c:v>-326.94881099999975</c:v>
                </c:pt>
                <c:pt idx="20">
                  <c:v>-565.48925499999996</c:v>
                </c:pt>
                <c:pt idx="21">
                  <c:v>-1023.2023439999998</c:v>
                </c:pt>
                <c:pt idx="22">
                  <c:v>-1077.7525289999999</c:v>
                </c:pt>
                <c:pt idx="23">
                  <c:v>-1067.3045720000005</c:v>
                </c:pt>
                <c:pt idx="24">
                  <c:v>-961.94947999999977</c:v>
                </c:pt>
                <c:pt idx="25">
                  <c:v>-771.36879200000021</c:v>
                </c:pt>
                <c:pt idx="26">
                  <c:v>-930.82011099999954</c:v>
                </c:pt>
                <c:pt idx="27">
                  <c:v>-1037.7633180000003</c:v>
                </c:pt>
                <c:pt idx="28">
                  <c:v>-1153.5750230000003</c:v>
                </c:pt>
                <c:pt idx="29">
                  <c:v>-174.26791200000025</c:v>
                </c:pt>
                <c:pt idx="30">
                  <c:v>1125.2448510000004</c:v>
                </c:pt>
                <c:pt idx="31">
                  <c:v>-863.92648699999972</c:v>
                </c:pt>
                <c:pt idx="32">
                  <c:v>-1660.7541210000004</c:v>
                </c:pt>
                <c:pt idx="33">
                  <c:v>-1016.0642869999997</c:v>
                </c:pt>
                <c:pt idx="34">
                  <c:v>-918.73283700000047</c:v>
                </c:pt>
                <c:pt idx="35">
                  <c:v>-526.00070999999934</c:v>
                </c:pt>
                <c:pt idx="36">
                  <c:v>-282.81470900000022</c:v>
                </c:pt>
                <c:pt idx="37">
                  <c:v>-620.07845100000031</c:v>
                </c:pt>
                <c:pt idx="38">
                  <c:v>-80.980464000000211</c:v>
                </c:pt>
                <c:pt idx="39">
                  <c:v>-336.50834900000063</c:v>
                </c:pt>
                <c:pt idx="40">
                  <c:v>-459.22308200000043</c:v>
                </c:pt>
                <c:pt idx="41">
                  <c:v>15.00892500000009</c:v>
                </c:pt>
                <c:pt idx="42">
                  <c:v>28.825526999999965</c:v>
                </c:pt>
                <c:pt idx="43">
                  <c:v>-648.630537</c:v>
                </c:pt>
                <c:pt idx="44">
                  <c:v>-199.18344999999999</c:v>
                </c:pt>
                <c:pt idx="45">
                  <c:v>-238.29049200000009</c:v>
                </c:pt>
                <c:pt idx="46">
                  <c:v>-229.40068500000052</c:v>
                </c:pt>
                <c:pt idx="47">
                  <c:v>-298.87665500000003</c:v>
                </c:pt>
                <c:pt idx="48">
                  <c:v>116.56663000000026</c:v>
                </c:pt>
                <c:pt idx="49">
                  <c:v>-293.55821699999979</c:v>
                </c:pt>
                <c:pt idx="50">
                  <c:v>-613.80679200000031</c:v>
                </c:pt>
                <c:pt idx="51">
                  <c:v>-970.96996800000034</c:v>
                </c:pt>
                <c:pt idx="52">
                  <c:v>-883.2598109999999</c:v>
                </c:pt>
                <c:pt idx="53">
                  <c:v>-452.87896799999999</c:v>
                </c:pt>
                <c:pt idx="54">
                  <c:v>-23.456755000000157</c:v>
                </c:pt>
                <c:pt idx="55">
                  <c:v>-379.11908799999946</c:v>
                </c:pt>
                <c:pt idx="56">
                  <c:v>-632.796785</c:v>
                </c:pt>
                <c:pt idx="57">
                  <c:v>-874.04431699999986</c:v>
                </c:pt>
                <c:pt idx="58">
                  <c:v>-416.76122599999962</c:v>
                </c:pt>
                <c:pt idx="59">
                  <c:v>-1064.4251919999997</c:v>
                </c:pt>
                <c:pt idx="60">
                  <c:v>-10.274878000000172</c:v>
                </c:pt>
                <c:pt idx="61">
                  <c:v>-506.97378299999991</c:v>
                </c:pt>
                <c:pt idx="62">
                  <c:v>-383.54464700000062</c:v>
                </c:pt>
                <c:pt idx="63">
                  <c:v>-494.82841000000008</c:v>
                </c:pt>
                <c:pt idx="64">
                  <c:v>-881.36240400000042</c:v>
                </c:pt>
                <c:pt idx="65">
                  <c:v>-532.85133899999983</c:v>
                </c:pt>
                <c:pt idx="66">
                  <c:v>-619.2738959999997</c:v>
                </c:pt>
                <c:pt idx="67">
                  <c:v>-245.09369599999991</c:v>
                </c:pt>
                <c:pt idx="68">
                  <c:v>-780.26319799999965</c:v>
                </c:pt>
                <c:pt idx="69">
                  <c:v>-880.84312500000033</c:v>
                </c:pt>
                <c:pt idx="70">
                  <c:v>-802.32427499999994</c:v>
                </c:pt>
                <c:pt idx="71">
                  <c:v>-1238.722788</c:v>
                </c:pt>
                <c:pt idx="72">
                  <c:v>-1464.08421</c:v>
                </c:pt>
                <c:pt idx="73">
                  <c:v>-702.38229700000011</c:v>
                </c:pt>
                <c:pt idx="74">
                  <c:v>-1501.7351799999997</c:v>
                </c:pt>
                <c:pt idx="75">
                  <c:v>-1120.597299</c:v>
                </c:pt>
                <c:pt idx="76">
                  <c:v>-1752.7131639999998</c:v>
                </c:pt>
                <c:pt idx="77">
                  <c:v>-1400.2162990000006</c:v>
                </c:pt>
                <c:pt idx="78">
                  <c:v>-1490.2998029999999</c:v>
                </c:pt>
                <c:pt idx="79">
                  <c:v>-1570.3537649999998</c:v>
                </c:pt>
                <c:pt idx="80">
                  <c:v>-1129.6086670000004</c:v>
                </c:pt>
                <c:pt idx="81">
                  <c:v>-1162.3555610000003</c:v>
                </c:pt>
                <c:pt idx="82">
                  <c:v>-1631.116258</c:v>
                </c:pt>
                <c:pt idx="83">
                  <c:v>-1958.1964739999994</c:v>
                </c:pt>
                <c:pt idx="84">
                  <c:v>-1115.4754990000001</c:v>
                </c:pt>
                <c:pt idx="85">
                  <c:v>-1015.1997820000001</c:v>
                </c:pt>
                <c:pt idx="86">
                  <c:v>-1334.1799449999999</c:v>
                </c:pt>
                <c:pt idx="87">
                  <c:v>-1583.9123069999996</c:v>
                </c:pt>
                <c:pt idx="88">
                  <c:v>-1878.7891129999998</c:v>
                </c:pt>
                <c:pt idx="89">
                  <c:v>-1979.9419850000004</c:v>
                </c:pt>
                <c:pt idx="90">
                  <c:v>-1356.9809279999999</c:v>
                </c:pt>
                <c:pt idx="91">
                  <c:v>-1338.3291710000003</c:v>
                </c:pt>
                <c:pt idx="92">
                  <c:v>-1327.3164429999997</c:v>
                </c:pt>
                <c:pt idx="93">
                  <c:v>-1936.352691</c:v>
                </c:pt>
                <c:pt idx="94">
                  <c:v>-2384.3667210000003</c:v>
                </c:pt>
                <c:pt idx="95">
                  <c:v>-2410.5265220000001</c:v>
                </c:pt>
                <c:pt idx="96">
                  <c:v>-1115.1064620000006</c:v>
                </c:pt>
                <c:pt idx="97">
                  <c:v>-2200.4701660000005</c:v>
                </c:pt>
                <c:pt idx="98">
                  <c:v>-2184.8004959999998</c:v>
                </c:pt>
                <c:pt idx="99">
                  <c:v>-1647.2290380000004</c:v>
                </c:pt>
                <c:pt idx="100">
                  <c:v>-2089.7938450000001</c:v>
                </c:pt>
                <c:pt idx="101">
                  <c:v>-1778.9609380000002</c:v>
                </c:pt>
                <c:pt idx="102">
                  <c:v>-1640.0898299999999</c:v>
                </c:pt>
                <c:pt idx="103">
                  <c:v>-1383.1852659999995</c:v>
                </c:pt>
                <c:pt idx="104">
                  <c:v>558.99112299999979</c:v>
                </c:pt>
                <c:pt idx="105">
                  <c:v>-1799.8987259999994</c:v>
                </c:pt>
                <c:pt idx="106">
                  <c:v>-2322.4681179999998</c:v>
                </c:pt>
                <c:pt idx="107">
                  <c:v>-2263.3359629999995</c:v>
                </c:pt>
                <c:pt idx="108">
                  <c:v>-2233.5634430000009</c:v>
                </c:pt>
                <c:pt idx="109">
                  <c:v>-1629.9948850000001</c:v>
                </c:pt>
                <c:pt idx="110">
                  <c:v>-768.32959599999958</c:v>
                </c:pt>
                <c:pt idx="111">
                  <c:v>-1857.7268059999997</c:v>
                </c:pt>
                <c:pt idx="112">
                  <c:v>-2932.8215879999998</c:v>
                </c:pt>
                <c:pt idx="113">
                  <c:v>-1891.8014650000005</c:v>
                </c:pt>
                <c:pt idx="114">
                  <c:v>-1875.3954970000004</c:v>
                </c:pt>
                <c:pt idx="115">
                  <c:v>-1950</c:v>
                </c:pt>
                <c:pt idx="116">
                  <c:v>-2010</c:v>
                </c:pt>
                <c:pt idx="117">
                  <c:v>-2523</c:v>
                </c:pt>
                <c:pt idx="118">
                  <c:v>-2910</c:v>
                </c:pt>
                <c:pt idx="119">
                  <c:v>-2296</c:v>
                </c:pt>
                <c:pt idx="120">
                  <c:v>-2051</c:v>
                </c:pt>
                <c:pt idx="121">
                  <c:v>-1999.6429870000011</c:v>
                </c:pt>
                <c:pt idx="122">
                  <c:v>-2343.5458839999974</c:v>
                </c:pt>
                <c:pt idx="123">
                  <c:v>-2836.5508790000004</c:v>
                </c:pt>
                <c:pt idx="124">
                  <c:v>-3395.8270900000025</c:v>
                </c:pt>
                <c:pt idx="125">
                  <c:v>-1121.9925599999988</c:v>
                </c:pt>
                <c:pt idx="126">
                  <c:v>-1759.0567680000022</c:v>
                </c:pt>
                <c:pt idx="127">
                  <c:v>-897.88860999999997</c:v>
                </c:pt>
                <c:pt idx="128">
                  <c:v>-1598.8104910000002</c:v>
                </c:pt>
                <c:pt idx="129">
                  <c:v>-2098.8892449999967</c:v>
                </c:pt>
                <c:pt idx="130">
                  <c:v>-1964.4809590000004</c:v>
                </c:pt>
                <c:pt idx="131">
                  <c:v>-2205.7821469999999</c:v>
                </c:pt>
                <c:pt idx="132">
                  <c:v>1331.5420980000017</c:v>
                </c:pt>
                <c:pt idx="133">
                  <c:v>993.75191399999858</c:v>
                </c:pt>
                <c:pt idx="134">
                  <c:v>-1411.6909619999988</c:v>
                </c:pt>
                <c:pt idx="135">
                  <c:v>-1835.293153999999</c:v>
                </c:pt>
                <c:pt idx="136">
                  <c:v>-1434.5261339999997</c:v>
                </c:pt>
                <c:pt idx="137">
                  <c:v>-1239.7228720000003</c:v>
                </c:pt>
                <c:pt idx="138">
                  <c:v>-1062.6336270000011</c:v>
                </c:pt>
                <c:pt idx="139">
                  <c:v>427.41097399999853</c:v>
                </c:pt>
                <c:pt idx="140">
                  <c:v>-447.51422599999933</c:v>
                </c:pt>
                <c:pt idx="141">
                  <c:v>-1229.8300390000004</c:v>
                </c:pt>
                <c:pt idx="142">
                  <c:v>-1595</c:v>
                </c:pt>
                <c:pt idx="143">
                  <c:v>-2769.6793979999966</c:v>
                </c:pt>
                <c:pt idx="144">
                  <c:v>-1888.9973979999995</c:v>
                </c:pt>
                <c:pt idx="145">
                  <c:v>-1983.4603210000005</c:v>
                </c:pt>
                <c:pt idx="146">
                  <c:v>-2553.5679330000021</c:v>
                </c:pt>
                <c:pt idx="147">
                  <c:v>-2746.8583790000012</c:v>
                </c:pt>
                <c:pt idx="148">
                  <c:v>-2918.8382020000026</c:v>
                </c:pt>
                <c:pt idx="149">
                  <c:v>-2106.3429130000004</c:v>
                </c:pt>
                <c:pt idx="150">
                  <c:v>-2375.4639889999962</c:v>
                </c:pt>
                <c:pt idx="151">
                  <c:v>-1703.0316260000036</c:v>
                </c:pt>
                <c:pt idx="152">
                  <c:v>-1131</c:v>
                </c:pt>
                <c:pt idx="153">
                  <c:v>-858</c:v>
                </c:pt>
                <c:pt idx="154">
                  <c:v>-1358</c:v>
                </c:pt>
                <c:pt idx="155">
                  <c:v>-1659</c:v>
                </c:pt>
                <c:pt idx="156">
                  <c:v>-1210.9396369999995</c:v>
                </c:pt>
                <c:pt idx="157">
                  <c:v>-2369.1598440000053</c:v>
                </c:pt>
                <c:pt idx="158">
                  <c:v>-2737.8265780000038</c:v>
                </c:pt>
                <c:pt idx="159">
                  <c:v>-2178.1867980000025</c:v>
                </c:pt>
                <c:pt idx="160">
                  <c:v>-3657.6528389999985</c:v>
                </c:pt>
                <c:pt idx="161">
                  <c:v>-2931.3956979999966</c:v>
                </c:pt>
                <c:pt idx="162">
                  <c:v>-2431.0611430000026</c:v>
                </c:pt>
                <c:pt idx="163">
                  <c:v>-1556.0523510000021</c:v>
                </c:pt>
                <c:pt idx="164">
                  <c:v>-2551.1330550000021</c:v>
                </c:pt>
                <c:pt idx="165">
                  <c:v>-1916.6533620000009</c:v>
                </c:pt>
                <c:pt idx="166">
                  <c:v>-2524.0676230000026</c:v>
                </c:pt>
                <c:pt idx="167">
                  <c:v>-2096.9226259999996</c:v>
                </c:pt>
                <c:pt idx="168">
                  <c:v>-1784.3624210000035</c:v>
                </c:pt>
                <c:pt idx="169">
                  <c:v>-1620</c:v>
                </c:pt>
                <c:pt idx="170">
                  <c:v>-3394.6953103422275</c:v>
                </c:pt>
                <c:pt idx="171">
                  <c:v>-1301.5105610000028</c:v>
                </c:pt>
                <c:pt idx="172">
                  <c:v>-1524.9945442821736</c:v>
                </c:pt>
                <c:pt idx="173">
                  <c:v>-1358.608865999995</c:v>
                </c:pt>
                <c:pt idx="174">
                  <c:v>-2525.1619670000036</c:v>
                </c:pt>
                <c:pt idx="175">
                  <c:v>-1363.3896989999957</c:v>
                </c:pt>
                <c:pt idx="176">
                  <c:v>-1886.275028</c:v>
                </c:pt>
                <c:pt idx="177">
                  <c:v>-1755.6890590000003</c:v>
                </c:pt>
                <c:pt idx="178">
                  <c:v>-1696.4399999999987</c:v>
                </c:pt>
                <c:pt idx="179">
                  <c:v>-1778.2205789999971</c:v>
                </c:pt>
                <c:pt idx="180">
                  <c:v>-1587.1058730000041</c:v>
                </c:pt>
                <c:pt idx="181">
                  <c:v>-1408.427026000003</c:v>
                </c:pt>
                <c:pt idx="182">
                  <c:v>-1250.6152230000007</c:v>
                </c:pt>
                <c:pt idx="183">
                  <c:v>-2208.984626999998</c:v>
                </c:pt>
                <c:pt idx="184">
                  <c:v>-2830.6297339999983</c:v>
                </c:pt>
                <c:pt idx="185">
                  <c:v>-1908.5348840000006</c:v>
                </c:pt>
                <c:pt idx="186">
                  <c:v>-1802.8849080000036</c:v>
                </c:pt>
                <c:pt idx="187">
                  <c:v>-1144.7145679999994</c:v>
                </c:pt>
                <c:pt idx="188">
                  <c:v>-1367.5170070000022</c:v>
                </c:pt>
                <c:pt idx="189">
                  <c:v>-2307.0727220000008</c:v>
                </c:pt>
                <c:pt idx="190">
                  <c:v>-2431.5032860000028</c:v>
                </c:pt>
                <c:pt idx="191">
                  <c:v>-3198.8205720000005</c:v>
                </c:pt>
                <c:pt idx="192">
                  <c:v>-1173.0352839999941</c:v>
                </c:pt>
                <c:pt idx="193">
                  <c:v>-3361.9674400000004</c:v>
                </c:pt>
                <c:pt idx="194">
                  <c:v>-2776.9287280000026</c:v>
                </c:pt>
                <c:pt idx="195">
                  <c:v>-2670.0588049999969</c:v>
                </c:pt>
                <c:pt idx="196">
                  <c:v>-2155.2036709999993</c:v>
                </c:pt>
                <c:pt idx="197">
                  <c:v>-2076.5625659999969</c:v>
                </c:pt>
                <c:pt idx="198">
                  <c:v>-2200.1212970000051</c:v>
                </c:pt>
                <c:pt idx="199">
                  <c:v>-1487.5764720000006</c:v>
                </c:pt>
                <c:pt idx="200">
                  <c:v>-2173.4612839999972</c:v>
                </c:pt>
                <c:pt idx="201">
                  <c:v>-2593.136724</c:v>
                </c:pt>
                <c:pt idx="202">
                  <c:v>-3106.2164470000025</c:v>
                </c:pt>
                <c:pt idx="203">
                  <c:v>-4868</c:v>
                </c:pt>
                <c:pt idx="204">
                  <c:v>-3398.9872579999974</c:v>
                </c:pt>
                <c:pt idx="205">
                  <c:v>-3116.1897710000048</c:v>
                </c:pt>
                <c:pt idx="206">
                  <c:v>-4488.5017219999954</c:v>
                </c:pt>
              </c:numCache>
              <c:extLst/>
            </c:numRef>
          </c:val>
          <c:extLst>
            <c:ext xmlns:c16="http://schemas.microsoft.com/office/drawing/2014/chart" uri="{C3380CC4-5D6E-409C-BE32-E72D297353CC}">
              <c16:uniqueId val="{00000000-7286-42CF-8FB8-C912CCD66878}"/>
            </c:ext>
          </c:extLst>
        </c:ser>
        <c:ser>
          <c:idx val="2"/>
          <c:order val="2"/>
          <c:tx>
            <c:strRef>
              <c:f>'Input E&amp;I Goods'!$I$13</c:f>
              <c:strCache>
                <c:ptCount val="1"/>
                <c:pt idx="0">
                  <c:v>Khu vực FDI</c:v>
                </c:pt>
              </c:strCache>
            </c:strRef>
          </c:tx>
          <c:spPr>
            <a:solidFill>
              <a:srgbClr val="009FDA"/>
            </a:solidFill>
            <a:ln>
              <a:solidFill>
                <a:srgbClr val="009FDA"/>
              </a:solidFill>
            </a:ln>
          </c:spPr>
          <c:invertIfNegative val="0"/>
          <c:cat>
            <c:numRef>
              <c:f>'Input E&amp;I Goods'!$K$7:$HR$7</c:f>
              <c:numCache>
                <c:formatCode>mmm\-yy</c:formatCode>
                <c:ptCount val="216"/>
                <c:pt idx="0">
                  <c:v>39814</c:v>
                </c:pt>
                <c:pt idx="1">
                  <c:v>39845</c:v>
                </c:pt>
                <c:pt idx="2">
                  <c:v>39873</c:v>
                </c:pt>
                <c:pt idx="3">
                  <c:v>39904</c:v>
                </c:pt>
                <c:pt idx="4">
                  <c:v>39934</c:v>
                </c:pt>
                <c:pt idx="5">
                  <c:v>39965</c:v>
                </c:pt>
                <c:pt idx="6">
                  <c:v>39995</c:v>
                </c:pt>
                <c:pt idx="7">
                  <c:v>40026</c:v>
                </c:pt>
                <c:pt idx="8">
                  <c:v>40057</c:v>
                </c:pt>
                <c:pt idx="9">
                  <c:v>40087</c:v>
                </c:pt>
                <c:pt idx="10">
                  <c:v>40118</c:v>
                </c:pt>
                <c:pt idx="11">
                  <c:v>40148</c:v>
                </c:pt>
                <c:pt idx="12">
                  <c:v>40179</c:v>
                </c:pt>
                <c:pt idx="13">
                  <c:v>40210</c:v>
                </c:pt>
                <c:pt idx="14">
                  <c:v>40238</c:v>
                </c:pt>
                <c:pt idx="15">
                  <c:v>40269</c:v>
                </c:pt>
                <c:pt idx="16">
                  <c:v>40299</c:v>
                </c:pt>
                <c:pt idx="17">
                  <c:v>40330</c:v>
                </c:pt>
                <c:pt idx="18">
                  <c:v>40360</c:v>
                </c:pt>
                <c:pt idx="19">
                  <c:v>40391</c:v>
                </c:pt>
                <c:pt idx="20">
                  <c:v>40422</c:v>
                </c:pt>
                <c:pt idx="21">
                  <c:v>40452</c:v>
                </c:pt>
                <c:pt idx="22">
                  <c:v>40483</c:v>
                </c:pt>
                <c:pt idx="23">
                  <c:v>40513</c:v>
                </c:pt>
                <c:pt idx="24">
                  <c:v>40544</c:v>
                </c:pt>
                <c:pt idx="25">
                  <c:v>40575</c:v>
                </c:pt>
                <c:pt idx="26">
                  <c:v>40603</c:v>
                </c:pt>
                <c:pt idx="27">
                  <c:v>40634</c:v>
                </c:pt>
                <c:pt idx="28">
                  <c:v>40664</c:v>
                </c:pt>
                <c:pt idx="29">
                  <c:v>40695</c:v>
                </c:pt>
                <c:pt idx="30">
                  <c:v>40725</c:v>
                </c:pt>
                <c:pt idx="31">
                  <c:v>40756</c:v>
                </c:pt>
                <c:pt idx="32">
                  <c:v>40787</c:v>
                </c:pt>
                <c:pt idx="33">
                  <c:v>40817</c:v>
                </c:pt>
                <c:pt idx="34">
                  <c:v>40848</c:v>
                </c:pt>
                <c:pt idx="35">
                  <c:v>40878</c:v>
                </c:pt>
                <c:pt idx="36">
                  <c:v>40909</c:v>
                </c:pt>
                <c:pt idx="37">
                  <c:v>40940</c:v>
                </c:pt>
                <c:pt idx="38">
                  <c:v>40969</c:v>
                </c:pt>
                <c:pt idx="39">
                  <c:v>41000</c:v>
                </c:pt>
                <c:pt idx="40">
                  <c:v>41030</c:v>
                </c:pt>
                <c:pt idx="41">
                  <c:v>41061</c:v>
                </c:pt>
                <c:pt idx="42">
                  <c:v>41091</c:v>
                </c:pt>
                <c:pt idx="43">
                  <c:v>41122</c:v>
                </c:pt>
                <c:pt idx="44">
                  <c:v>41153</c:v>
                </c:pt>
                <c:pt idx="45">
                  <c:v>41183</c:v>
                </c:pt>
                <c:pt idx="46">
                  <c:v>41214</c:v>
                </c:pt>
                <c:pt idx="47">
                  <c:v>41244</c:v>
                </c:pt>
                <c:pt idx="48">
                  <c:v>41275</c:v>
                </c:pt>
                <c:pt idx="49">
                  <c:v>41306</c:v>
                </c:pt>
                <c:pt idx="50">
                  <c:v>41334</c:v>
                </c:pt>
                <c:pt idx="51">
                  <c:v>41365</c:v>
                </c:pt>
                <c:pt idx="52">
                  <c:v>41395</c:v>
                </c:pt>
                <c:pt idx="53">
                  <c:v>41426</c:v>
                </c:pt>
                <c:pt idx="54">
                  <c:v>41456</c:v>
                </c:pt>
                <c:pt idx="55">
                  <c:v>41487</c:v>
                </c:pt>
                <c:pt idx="56">
                  <c:v>41518</c:v>
                </c:pt>
                <c:pt idx="57">
                  <c:v>41548</c:v>
                </c:pt>
                <c:pt idx="58">
                  <c:v>41579</c:v>
                </c:pt>
                <c:pt idx="59">
                  <c:v>41609</c:v>
                </c:pt>
                <c:pt idx="60">
                  <c:v>41640</c:v>
                </c:pt>
                <c:pt idx="61">
                  <c:v>41671</c:v>
                </c:pt>
                <c:pt idx="62">
                  <c:v>41699</c:v>
                </c:pt>
                <c:pt idx="63">
                  <c:v>41730</c:v>
                </c:pt>
                <c:pt idx="64">
                  <c:v>41760</c:v>
                </c:pt>
                <c:pt idx="65">
                  <c:v>41791</c:v>
                </c:pt>
                <c:pt idx="66">
                  <c:v>41821</c:v>
                </c:pt>
                <c:pt idx="67">
                  <c:v>41852</c:v>
                </c:pt>
                <c:pt idx="68">
                  <c:v>41883</c:v>
                </c:pt>
                <c:pt idx="69">
                  <c:v>41913</c:v>
                </c:pt>
                <c:pt idx="70">
                  <c:v>41944</c:v>
                </c:pt>
                <c:pt idx="71">
                  <c:v>41974</c:v>
                </c:pt>
                <c:pt idx="72">
                  <c:v>42005</c:v>
                </c:pt>
                <c:pt idx="73">
                  <c:v>42036</c:v>
                </c:pt>
                <c:pt idx="74">
                  <c:v>42064</c:v>
                </c:pt>
                <c:pt idx="75">
                  <c:v>42095</c:v>
                </c:pt>
                <c:pt idx="76">
                  <c:v>42125</c:v>
                </c:pt>
                <c:pt idx="77">
                  <c:v>42156</c:v>
                </c:pt>
                <c:pt idx="78">
                  <c:v>42186</c:v>
                </c:pt>
                <c:pt idx="79">
                  <c:v>42217</c:v>
                </c:pt>
                <c:pt idx="80">
                  <c:v>42248</c:v>
                </c:pt>
                <c:pt idx="81">
                  <c:v>42278</c:v>
                </c:pt>
                <c:pt idx="82">
                  <c:v>42309</c:v>
                </c:pt>
                <c:pt idx="83">
                  <c:v>42339</c:v>
                </c:pt>
                <c:pt idx="84">
                  <c:v>42370</c:v>
                </c:pt>
                <c:pt idx="85">
                  <c:v>42401</c:v>
                </c:pt>
                <c:pt idx="86">
                  <c:v>42430</c:v>
                </c:pt>
                <c:pt idx="87">
                  <c:v>42461</c:v>
                </c:pt>
                <c:pt idx="88">
                  <c:v>42491</c:v>
                </c:pt>
                <c:pt idx="89">
                  <c:v>42522</c:v>
                </c:pt>
                <c:pt idx="90">
                  <c:v>42552</c:v>
                </c:pt>
                <c:pt idx="91">
                  <c:v>42583</c:v>
                </c:pt>
                <c:pt idx="92">
                  <c:v>42614</c:v>
                </c:pt>
                <c:pt idx="93">
                  <c:v>42644</c:v>
                </c:pt>
                <c:pt idx="94">
                  <c:v>42675</c:v>
                </c:pt>
                <c:pt idx="95">
                  <c:v>42705</c:v>
                </c:pt>
                <c:pt idx="96">
                  <c:v>42736</c:v>
                </c:pt>
                <c:pt idx="97">
                  <c:v>42767</c:v>
                </c:pt>
                <c:pt idx="98">
                  <c:v>42795</c:v>
                </c:pt>
                <c:pt idx="99">
                  <c:v>42826</c:v>
                </c:pt>
                <c:pt idx="100">
                  <c:v>42856</c:v>
                </c:pt>
                <c:pt idx="101">
                  <c:v>42887</c:v>
                </c:pt>
                <c:pt idx="102">
                  <c:v>42917</c:v>
                </c:pt>
                <c:pt idx="103">
                  <c:v>42948</c:v>
                </c:pt>
                <c:pt idx="104">
                  <c:v>42979</c:v>
                </c:pt>
                <c:pt idx="105">
                  <c:v>43009</c:v>
                </c:pt>
                <c:pt idx="106">
                  <c:v>43040</c:v>
                </c:pt>
                <c:pt idx="107">
                  <c:v>43070</c:v>
                </c:pt>
                <c:pt idx="108">
                  <c:v>43101</c:v>
                </c:pt>
                <c:pt idx="109">
                  <c:v>43132</c:v>
                </c:pt>
                <c:pt idx="110">
                  <c:v>43160</c:v>
                </c:pt>
                <c:pt idx="111">
                  <c:v>43191</c:v>
                </c:pt>
                <c:pt idx="112">
                  <c:v>43221</c:v>
                </c:pt>
                <c:pt idx="113">
                  <c:v>43252</c:v>
                </c:pt>
                <c:pt idx="114">
                  <c:v>43282</c:v>
                </c:pt>
                <c:pt idx="115">
                  <c:v>43313</c:v>
                </c:pt>
                <c:pt idx="116">
                  <c:v>43344</c:v>
                </c:pt>
                <c:pt idx="117">
                  <c:v>43374</c:v>
                </c:pt>
                <c:pt idx="118">
                  <c:v>43405</c:v>
                </c:pt>
                <c:pt idx="119">
                  <c:v>43435</c:v>
                </c:pt>
                <c:pt idx="120">
                  <c:v>43466</c:v>
                </c:pt>
                <c:pt idx="121">
                  <c:v>43497</c:v>
                </c:pt>
                <c:pt idx="122">
                  <c:v>43525</c:v>
                </c:pt>
                <c:pt idx="123">
                  <c:v>43556</c:v>
                </c:pt>
                <c:pt idx="124">
                  <c:v>43586</c:v>
                </c:pt>
                <c:pt idx="125">
                  <c:v>43617</c:v>
                </c:pt>
                <c:pt idx="126">
                  <c:v>43647</c:v>
                </c:pt>
                <c:pt idx="127">
                  <c:v>43678</c:v>
                </c:pt>
                <c:pt idx="128">
                  <c:v>43709</c:v>
                </c:pt>
                <c:pt idx="129">
                  <c:v>43739</c:v>
                </c:pt>
                <c:pt idx="130">
                  <c:v>43770</c:v>
                </c:pt>
                <c:pt idx="131">
                  <c:v>43800</c:v>
                </c:pt>
                <c:pt idx="132">
                  <c:v>43831</c:v>
                </c:pt>
                <c:pt idx="133">
                  <c:v>43862</c:v>
                </c:pt>
                <c:pt idx="134">
                  <c:v>43891</c:v>
                </c:pt>
                <c:pt idx="135">
                  <c:v>43922</c:v>
                </c:pt>
                <c:pt idx="136">
                  <c:v>43952</c:v>
                </c:pt>
                <c:pt idx="137">
                  <c:v>43983</c:v>
                </c:pt>
                <c:pt idx="138">
                  <c:v>44013</c:v>
                </c:pt>
                <c:pt idx="139">
                  <c:v>44044</c:v>
                </c:pt>
                <c:pt idx="140">
                  <c:v>44075</c:v>
                </c:pt>
                <c:pt idx="141">
                  <c:v>44105</c:v>
                </c:pt>
                <c:pt idx="142">
                  <c:v>44136</c:v>
                </c:pt>
                <c:pt idx="143">
                  <c:v>44166</c:v>
                </c:pt>
                <c:pt idx="144">
                  <c:v>44197</c:v>
                </c:pt>
                <c:pt idx="145">
                  <c:v>44228</c:v>
                </c:pt>
                <c:pt idx="146">
                  <c:v>44256</c:v>
                </c:pt>
                <c:pt idx="147">
                  <c:v>44287</c:v>
                </c:pt>
                <c:pt idx="148">
                  <c:v>44317</c:v>
                </c:pt>
                <c:pt idx="149">
                  <c:v>44348</c:v>
                </c:pt>
                <c:pt idx="150">
                  <c:v>44378</c:v>
                </c:pt>
                <c:pt idx="151">
                  <c:v>44409</c:v>
                </c:pt>
                <c:pt idx="152">
                  <c:v>44440</c:v>
                </c:pt>
                <c:pt idx="153">
                  <c:v>44470</c:v>
                </c:pt>
                <c:pt idx="154">
                  <c:v>44501</c:v>
                </c:pt>
                <c:pt idx="155">
                  <c:v>44531</c:v>
                </c:pt>
                <c:pt idx="156">
                  <c:v>44562</c:v>
                </c:pt>
                <c:pt idx="157">
                  <c:v>44593</c:v>
                </c:pt>
                <c:pt idx="158">
                  <c:v>44621</c:v>
                </c:pt>
                <c:pt idx="159">
                  <c:v>44652</c:v>
                </c:pt>
                <c:pt idx="160">
                  <c:v>44682</c:v>
                </c:pt>
                <c:pt idx="161">
                  <c:v>44713</c:v>
                </c:pt>
                <c:pt idx="162">
                  <c:v>44743</c:v>
                </c:pt>
                <c:pt idx="163">
                  <c:v>44774</c:v>
                </c:pt>
                <c:pt idx="164">
                  <c:v>44805</c:v>
                </c:pt>
                <c:pt idx="165">
                  <c:v>44835</c:v>
                </c:pt>
                <c:pt idx="166">
                  <c:v>44866</c:v>
                </c:pt>
                <c:pt idx="167">
                  <c:v>44896</c:v>
                </c:pt>
                <c:pt idx="168">
                  <c:v>44927</c:v>
                </c:pt>
                <c:pt idx="169">
                  <c:v>44958</c:v>
                </c:pt>
                <c:pt idx="170">
                  <c:v>44986</c:v>
                </c:pt>
                <c:pt idx="171">
                  <c:v>45017</c:v>
                </c:pt>
                <c:pt idx="172">
                  <c:v>45047</c:v>
                </c:pt>
                <c:pt idx="173">
                  <c:v>45078</c:v>
                </c:pt>
                <c:pt idx="174">
                  <c:v>45108</c:v>
                </c:pt>
                <c:pt idx="175">
                  <c:v>45139</c:v>
                </c:pt>
                <c:pt idx="176">
                  <c:v>45170</c:v>
                </c:pt>
                <c:pt idx="177">
                  <c:v>45200</c:v>
                </c:pt>
                <c:pt idx="178">
                  <c:v>45231</c:v>
                </c:pt>
                <c:pt idx="179">
                  <c:v>45261</c:v>
                </c:pt>
                <c:pt idx="180">
                  <c:v>45292</c:v>
                </c:pt>
                <c:pt idx="181">
                  <c:v>45323</c:v>
                </c:pt>
                <c:pt idx="182">
                  <c:v>45352</c:v>
                </c:pt>
                <c:pt idx="183">
                  <c:v>45383</c:v>
                </c:pt>
                <c:pt idx="184">
                  <c:v>45413</c:v>
                </c:pt>
                <c:pt idx="185">
                  <c:v>45444</c:v>
                </c:pt>
                <c:pt idx="186">
                  <c:v>45474</c:v>
                </c:pt>
                <c:pt idx="187">
                  <c:v>45505</c:v>
                </c:pt>
                <c:pt idx="188">
                  <c:v>45536</c:v>
                </c:pt>
                <c:pt idx="189">
                  <c:v>45566</c:v>
                </c:pt>
                <c:pt idx="190">
                  <c:v>45597</c:v>
                </c:pt>
                <c:pt idx="191">
                  <c:v>45627</c:v>
                </c:pt>
                <c:pt idx="192">
                  <c:v>45658</c:v>
                </c:pt>
                <c:pt idx="193">
                  <c:v>45689</c:v>
                </c:pt>
                <c:pt idx="194">
                  <c:v>45717</c:v>
                </c:pt>
                <c:pt idx="195">
                  <c:v>45748</c:v>
                </c:pt>
                <c:pt idx="196">
                  <c:v>45778</c:v>
                </c:pt>
                <c:pt idx="197">
                  <c:v>45809</c:v>
                </c:pt>
                <c:pt idx="198">
                  <c:v>45839</c:v>
                </c:pt>
                <c:pt idx="199">
                  <c:v>45870</c:v>
                </c:pt>
                <c:pt idx="200">
                  <c:v>45901</c:v>
                </c:pt>
                <c:pt idx="201">
                  <c:v>45931</c:v>
                </c:pt>
                <c:pt idx="202">
                  <c:v>45962</c:v>
                </c:pt>
                <c:pt idx="203">
                  <c:v>45992</c:v>
                </c:pt>
                <c:pt idx="204">
                  <c:v>46023</c:v>
                </c:pt>
                <c:pt idx="205">
                  <c:v>46054</c:v>
                </c:pt>
                <c:pt idx="206">
                  <c:v>46082</c:v>
                </c:pt>
                <c:pt idx="207">
                  <c:v>46113</c:v>
                </c:pt>
                <c:pt idx="208">
                  <c:v>46143</c:v>
                </c:pt>
                <c:pt idx="209">
                  <c:v>46174</c:v>
                </c:pt>
                <c:pt idx="210">
                  <c:v>46204</c:v>
                </c:pt>
                <c:pt idx="211">
                  <c:v>46235</c:v>
                </c:pt>
                <c:pt idx="212">
                  <c:v>46266</c:v>
                </c:pt>
                <c:pt idx="213">
                  <c:v>46296</c:v>
                </c:pt>
                <c:pt idx="214">
                  <c:v>46327</c:v>
                </c:pt>
                <c:pt idx="215">
                  <c:v>46357</c:v>
                </c:pt>
              </c:numCache>
            </c:numRef>
          </c:cat>
          <c:val>
            <c:numRef>
              <c:f>'Input E&amp;I Goods'!$K$13:$HR$13</c:f>
              <c:numCache>
                <c:formatCode>#,##0_);[Red]\(#,##0\)</c:formatCode>
                <c:ptCount val="216"/>
                <c:pt idx="0">
                  <c:v>300.25081600000021</c:v>
                </c:pt>
                <c:pt idx="1">
                  <c:v>-91.060745999999881</c:v>
                </c:pt>
                <c:pt idx="2">
                  <c:v>-94.619185000000016</c:v>
                </c:pt>
                <c:pt idx="3">
                  <c:v>-136.13194000000021</c:v>
                </c:pt>
                <c:pt idx="4">
                  <c:v>-199.62337099999991</c:v>
                </c:pt>
                <c:pt idx="5">
                  <c:v>-145.66057000000001</c:v>
                </c:pt>
                <c:pt idx="6">
                  <c:v>-314.19306199999983</c:v>
                </c:pt>
                <c:pt idx="7">
                  <c:v>-132.78989199999978</c:v>
                </c:pt>
                <c:pt idx="8">
                  <c:v>-325.95719499999996</c:v>
                </c:pt>
                <c:pt idx="9">
                  <c:v>-190.0832919999998</c:v>
                </c:pt>
                <c:pt idx="10">
                  <c:v>-204.13780899999983</c:v>
                </c:pt>
                <c:pt idx="11">
                  <c:v>-354.98921299999984</c:v>
                </c:pt>
                <c:pt idx="12">
                  <c:v>-55.492194999999811</c:v>
                </c:pt>
                <c:pt idx="13">
                  <c:v>-253.39757699999996</c:v>
                </c:pt>
                <c:pt idx="14">
                  <c:v>-305.3853280000003</c:v>
                </c:pt>
                <c:pt idx="15">
                  <c:v>-288.86169599999994</c:v>
                </c:pt>
                <c:pt idx="16">
                  <c:v>-420.29814299999998</c:v>
                </c:pt>
                <c:pt idx="17">
                  <c:v>-353.21983599999976</c:v>
                </c:pt>
                <c:pt idx="18">
                  <c:v>-109.53591099999994</c:v>
                </c:pt>
                <c:pt idx="19">
                  <c:v>-157.87433800000008</c:v>
                </c:pt>
                <c:pt idx="20">
                  <c:v>-317.12268199999971</c:v>
                </c:pt>
                <c:pt idx="21">
                  <c:v>-90.747022000000015</c:v>
                </c:pt>
                <c:pt idx="22">
                  <c:v>-268.53792700000031</c:v>
                </c:pt>
                <c:pt idx="23">
                  <c:v>-218.49354499999981</c:v>
                </c:pt>
                <c:pt idx="24">
                  <c:v>97.916255999999976</c:v>
                </c:pt>
                <c:pt idx="25">
                  <c:v>-458.85771299999988</c:v>
                </c:pt>
                <c:pt idx="26">
                  <c:v>-466.60301899999968</c:v>
                </c:pt>
                <c:pt idx="27">
                  <c:v>-459.49575800000002</c:v>
                </c:pt>
                <c:pt idx="28">
                  <c:v>-506.15782300000001</c:v>
                </c:pt>
                <c:pt idx="29">
                  <c:v>-37.00146500000028</c:v>
                </c:pt>
                <c:pt idx="30">
                  <c:v>-124.28849500000024</c:v>
                </c:pt>
                <c:pt idx="31">
                  <c:v>188.32216000000062</c:v>
                </c:pt>
                <c:pt idx="32">
                  <c:v>82.779537999999775</c:v>
                </c:pt>
                <c:pt idx="33">
                  <c:v>208.88438399999995</c:v>
                </c:pt>
                <c:pt idx="34">
                  <c:v>273.36722300000019</c:v>
                </c:pt>
                <c:pt idx="35">
                  <c:v>246.93333900000016</c:v>
                </c:pt>
                <c:pt idx="36">
                  <c:v>313.66778499999964</c:v>
                </c:pt>
                <c:pt idx="37">
                  <c:v>124.99893499999962</c:v>
                </c:pt>
                <c:pt idx="38">
                  <c:v>352.39275600000019</c:v>
                </c:pt>
                <c:pt idx="39">
                  <c:v>219.39273199999934</c:v>
                </c:pt>
                <c:pt idx="40">
                  <c:v>-230.004457</c:v>
                </c:pt>
                <c:pt idx="41">
                  <c:v>399.39330100000006</c:v>
                </c:pt>
                <c:pt idx="42">
                  <c:v>312.00034700000015</c:v>
                </c:pt>
                <c:pt idx="43">
                  <c:v>571.96908400000029</c:v>
                </c:pt>
                <c:pt idx="44">
                  <c:v>284.16544900000008</c:v>
                </c:pt>
                <c:pt idx="45">
                  <c:v>317.76281699999981</c:v>
                </c:pt>
                <c:pt idx="46">
                  <c:v>645.6270199999999</c:v>
                </c:pt>
                <c:pt idx="47">
                  <c:v>787.52674699999989</c:v>
                </c:pt>
                <c:pt idx="48">
                  <c:v>849.54012599999987</c:v>
                </c:pt>
                <c:pt idx="49">
                  <c:v>289.89149600000019</c:v>
                </c:pt>
                <c:pt idx="50">
                  <c:v>104.36954200000037</c:v>
                </c:pt>
                <c:pt idx="51">
                  <c:v>16.052459999999883</c:v>
                </c:pt>
                <c:pt idx="52">
                  <c:v>199.24466699999994</c:v>
                </c:pt>
                <c:pt idx="53">
                  <c:v>650.13534399999935</c:v>
                </c:pt>
                <c:pt idx="54">
                  <c:v>403.14149499999985</c:v>
                </c:pt>
                <c:pt idx="55">
                  <c:v>887.30434200000036</c:v>
                </c:pt>
                <c:pt idx="56">
                  <c:v>322.30551400000058</c:v>
                </c:pt>
                <c:pt idx="57">
                  <c:v>885.34654199999932</c:v>
                </c:pt>
                <c:pt idx="58">
                  <c:v>1391.8195650000007</c:v>
                </c:pt>
                <c:pt idx="59">
                  <c:v>489.65651499999967</c:v>
                </c:pt>
                <c:pt idx="60">
                  <c:v>1874.1428219999998</c:v>
                </c:pt>
                <c:pt idx="61">
                  <c:v>-4.7699439999996684</c:v>
                </c:pt>
                <c:pt idx="62">
                  <c:v>155.70079199999964</c:v>
                </c:pt>
                <c:pt idx="63">
                  <c:v>1489.7617829999999</c:v>
                </c:pt>
                <c:pt idx="64">
                  <c:v>520.19526399999995</c:v>
                </c:pt>
                <c:pt idx="65">
                  <c:v>691.16417900000033</c:v>
                </c:pt>
                <c:pt idx="66">
                  <c:v>819.0351069999997</c:v>
                </c:pt>
                <c:pt idx="67">
                  <c:v>1182.0029809999996</c:v>
                </c:pt>
                <c:pt idx="68">
                  <c:v>355.33179000000018</c:v>
                </c:pt>
                <c:pt idx="69">
                  <c:v>966.6271799999995</c:v>
                </c:pt>
                <c:pt idx="70">
                  <c:v>1383.9374100000005</c:v>
                </c:pt>
                <c:pt idx="71">
                  <c:v>311.46861700000045</c:v>
                </c:pt>
                <c:pt idx="72">
                  <c:v>850.51313599999958</c:v>
                </c:pt>
                <c:pt idx="73">
                  <c:v>-80.705184000000372</c:v>
                </c:pt>
                <c:pt idx="74">
                  <c:v>290.3157940000001</c:v>
                </c:pt>
                <c:pt idx="75">
                  <c:v>1553.8030180000005</c:v>
                </c:pt>
                <c:pt idx="76">
                  <c:v>528.75021800000104</c:v>
                </c:pt>
                <c:pt idx="77">
                  <c:v>1373.237083</c:v>
                </c:pt>
                <c:pt idx="78">
                  <c:v>1001.0558660000006</c:v>
                </c:pt>
                <c:pt idx="79">
                  <c:v>1837.6686740000005</c:v>
                </c:pt>
                <c:pt idx="80">
                  <c:v>1138.3232370000005</c:v>
                </c:pt>
                <c:pt idx="81">
                  <c:v>1621.9990529999995</c:v>
                </c:pt>
                <c:pt idx="82">
                  <c:v>1815.8427759999995</c:v>
                </c:pt>
                <c:pt idx="83">
                  <c:v>1399.3463050000009</c:v>
                </c:pt>
                <c:pt idx="84">
                  <c:v>1945.192916</c:v>
                </c:pt>
                <c:pt idx="85">
                  <c:v>850.36445699999967</c:v>
                </c:pt>
                <c:pt idx="86">
                  <c:v>1989.872797</c:v>
                </c:pt>
                <c:pt idx="87">
                  <c:v>1849.119592</c:v>
                </c:pt>
                <c:pt idx="88">
                  <c:v>1659.4800930000001</c:v>
                </c:pt>
                <c:pt idx="89">
                  <c:v>1901.5971890000001</c:v>
                </c:pt>
                <c:pt idx="90">
                  <c:v>1792.0201489999999</c:v>
                </c:pt>
                <c:pt idx="91">
                  <c:v>1887.2021980000009</c:v>
                </c:pt>
                <c:pt idx="92">
                  <c:v>2084.6552209999991</c:v>
                </c:pt>
                <c:pt idx="93">
                  <c:v>1441.9089260000001</c:v>
                </c:pt>
                <c:pt idx="94">
                  <c:v>2072.2239870000012</c:v>
                </c:pt>
                <c:pt idx="95">
                  <c:v>1964.7507269999987</c:v>
                </c:pt>
                <c:pt idx="96">
                  <c:v>2303.5945199999996</c:v>
                </c:pt>
                <c:pt idx="97">
                  <c:v>142.44793200000095</c:v>
                </c:pt>
                <c:pt idx="98">
                  <c:v>917.26132399999915</c:v>
                </c:pt>
                <c:pt idx="99">
                  <c:v>1839.4405569999999</c:v>
                </c:pt>
                <c:pt idx="100">
                  <c:v>1600.5432950000013</c:v>
                </c:pt>
                <c:pt idx="101">
                  <c:v>1520.9855459999999</c:v>
                </c:pt>
                <c:pt idx="102">
                  <c:v>1905.6218039999985</c:v>
                </c:pt>
                <c:pt idx="103">
                  <c:v>2969.1059170000008</c:v>
                </c:pt>
                <c:pt idx="104">
                  <c:v>542.26076599999942</c:v>
                </c:pt>
                <c:pt idx="105">
                  <c:v>3868.4498019999992</c:v>
                </c:pt>
                <c:pt idx="106">
                  <c:v>2796.967736999999</c:v>
                </c:pt>
                <c:pt idx="107">
                  <c:v>1791.6086540000015</c:v>
                </c:pt>
                <c:pt idx="108">
                  <c:v>2414.3153700000003</c:v>
                </c:pt>
                <c:pt idx="109">
                  <c:v>1923.8746080000001</c:v>
                </c:pt>
                <c:pt idx="110">
                  <c:v>3026.1473829999995</c:v>
                </c:pt>
                <c:pt idx="111">
                  <c:v>3021</c:v>
                </c:pt>
                <c:pt idx="112">
                  <c:v>1978.367796999999</c:v>
                </c:pt>
                <c:pt idx="113">
                  <c:v>2690.9832189999997</c:v>
                </c:pt>
                <c:pt idx="114">
                  <c:v>1240.8257890000004</c:v>
                </c:pt>
                <c:pt idx="115">
                  <c:v>1850</c:v>
                </c:pt>
                <c:pt idx="116">
                  <c:v>2710</c:v>
                </c:pt>
                <c:pt idx="117">
                  <c:v>2623</c:v>
                </c:pt>
                <c:pt idx="118">
                  <c:v>2510</c:v>
                </c:pt>
                <c:pt idx="119">
                  <c:v>1485</c:v>
                </c:pt>
                <c:pt idx="120">
                  <c:v>2867</c:v>
                </c:pt>
                <c:pt idx="121">
                  <c:v>1231.4357060000002</c:v>
                </c:pt>
                <c:pt idx="122">
                  <c:v>3969.5963250000004</c:v>
                </c:pt>
                <c:pt idx="123">
                  <c:v>2281.9629509999995</c:v>
                </c:pt>
                <c:pt idx="124">
                  <c:v>2106.6076240000002</c:v>
                </c:pt>
                <c:pt idx="125">
                  <c:v>3055.0059519999995</c:v>
                </c:pt>
                <c:pt idx="126">
                  <c:v>1802.2782230000012</c:v>
                </c:pt>
                <c:pt idx="127">
                  <c:v>4332.75828</c:v>
                </c:pt>
                <c:pt idx="128">
                  <c:v>3206.8151560000006</c:v>
                </c:pt>
                <c:pt idx="129">
                  <c:v>3958.756625</c:v>
                </c:pt>
                <c:pt idx="130">
                  <c:v>3418.238061</c:v>
                </c:pt>
                <c:pt idx="131">
                  <c:v>2464.9584379999997</c:v>
                </c:pt>
                <c:pt idx="132">
                  <c:v>-1055.1542489999993</c:v>
                </c:pt>
                <c:pt idx="133">
                  <c:v>-3268.9996389999997</c:v>
                </c:pt>
                <c:pt idx="134">
                  <c:v>3392.0074929999992</c:v>
                </c:pt>
                <c:pt idx="135">
                  <c:v>895.59012900000016</c:v>
                </c:pt>
                <c:pt idx="136">
                  <c:v>2444.9359399999994</c:v>
                </c:pt>
                <c:pt idx="137">
                  <c:v>3091.3744500000012</c:v>
                </c:pt>
                <c:pt idx="138">
                  <c:v>3838.6931029999996</c:v>
                </c:pt>
                <c:pt idx="139">
                  <c:v>4558.1729090000008</c:v>
                </c:pt>
                <c:pt idx="140">
                  <c:v>3406.4890639999976</c:v>
                </c:pt>
                <c:pt idx="141">
                  <c:v>4169.3617330000015</c:v>
                </c:pt>
                <c:pt idx="142">
                  <c:v>2195</c:v>
                </c:pt>
                <c:pt idx="143">
                  <c:v>1364.9019569999982</c:v>
                </c:pt>
                <c:pt idx="144">
                  <c:v>3975.3642039999977</c:v>
                </c:pt>
                <c:pt idx="145">
                  <c:v>1523.2700029999996</c:v>
                </c:pt>
                <c:pt idx="146">
                  <c:v>3750.7223630000008</c:v>
                </c:pt>
                <c:pt idx="147">
                  <c:v>1522.0107260000004</c:v>
                </c:pt>
                <c:pt idx="148">
                  <c:v>845.0220040000022</c:v>
                </c:pt>
                <c:pt idx="149">
                  <c:v>1651.5522000000019</c:v>
                </c:pt>
                <c:pt idx="150">
                  <c:v>1128.3289509999995</c:v>
                </c:pt>
                <c:pt idx="151">
                  <c:v>1593.868018000001</c:v>
                </c:pt>
                <c:pt idx="152">
                  <c:v>1491</c:v>
                </c:pt>
                <c:pt idx="153">
                  <c:v>3596</c:v>
                </c:pt>
                <c:pt idx="154">
                  <c:v>2616</c:v>
                </c:pt>
                <c:pt idx="155">
                  <c:v>4201</c:v>
                </c:pt>
                <c:pt idx="156">
                  <c:v>2606.4267650000002</c:v>
                </c:pt>
                <c:pt idx="157">
                  <c:v>405.50323100000242</c:v>
                </c:pt>
                <c:pt idx="158">
                  <c:v>4786.6925420000007</c:v>
                </c:pt>
                <c:pt idx="159">
                  <c:v>3027.2926509999998</c:v>
                </c:pt>
                <c:pt idx="160">
                  <c:v>1959.5719009999993</c:v>
                </c:pt>
                <c:pt idx="161">
                  <c:v>3542.0124429999996</c:v>
                </c:pt>
                <c:pt idx="162">
                  <c:v>2505.4299430000028</c:v>
                </c:pt>
                <c:pt idx="163">
                  <c:v>5414.9339259999979</c:v>
                </c:pt>
                <c:pt idx="164">
                  <c:v>3980.6120100000007</c:v>
                </c:pt>
                <c:pt idx="165">
                  <c:v>4383.2506099999991</c:v>
                </c:pt>
                <c:pt idx="166">
                  <c:v>3266.5064280000006</c:v>
                </c:pt>
                <c:pt idx="167">
                  <c:v>3833.6074079999999</c:v>
                </c:pt>
                <c:pt idx="168">
                  <c:v>2440.4587080000001</c:v>
                </c:pt>
                <c:pt idx="169">
                  <c:v>3920</c:v>
                </c:pt>
                <c:pt idx="170">
                  <c:v>4044.6953103422275</c:v>
                </c:pt>
                <c:pt idx="171">
                  <c:v>3135.9472400000013</c:v>
                </c:pt>
                <c:pt idx="172">
                  <c:v>3764.9945442821736</c:v>
                </c:pt>
                <c:pt idx="173">
                  <c:v>4445.746777999997</c:v>
                </c:pt>
                <c:pt idx="174">
                  <c:v>5592.254957000001</c:v>
                </c:pt>
                <c:pt idx="175">
                  <c:v>4802.1671479999968</c:v>
                </c:pt>
                <c:pt idx="176">
                  <c:v>4085.7703939999992</c:v>
                </c:pt>
                <c:pt idx="177">
                  <c:v>4489.4577160000008</c:v>
                </c:pt>
                <c:pt idx="178">
                  <c:v>3239.6699999999983</c:v>
                </c:pt>
                <c:pt idx="179">
                  <c:v>3839.1780689999978</c:v>
                </c:pt>
                <c:pt idx="180">
                  <c:v>5219.5089939999998</c:v>
                </c:pt>
                <c:pt idx="181">
                  <c:v>2790.1699400000016</c:v>
                </c:pt>
                <c:pt idx="182">
                  <c:v>3829.7906799999982</c:v>
                </c:pt>
                <c:pt idx="183">
                  <c:v>3275.1501150000004</c:v>
                </c:pt>
                <c:pt idx="184">
                  <c:v>2374.8072790000006</c:v>
                </c:pt>
                <c:pt idx="185">
                  <c:v>5109.6253720000022</c:v>
                </c:pt>
                <c:pt idx="186">
                  <c:v>4158.6588190000002</c:v>
                </c:pt>
                <c:pt idx="187">
                  <c:v>5194.3713989999997</c:v>
                </c:pt>
                <c:pt idx="188">
                  <c:v>3686.6792650000025</c:v>
                </c:pt>
                <c:pt idx="189">
                  <c:v>4340.976541</c:v>
                </c:pt>
                <c:pt idx="190">
                  <c:v>3498.2762949999997</c:v>
                </c:pt>
                <c:pt idx="191">
                  <c:v>3722.8028400000003</c:v>
                </c:pt>
                <c:pt idx="192">
                  <c:v>4301.4580749999986</c:v>
                </c:pt>
                <c:pt idx="193">
                  <c:v>1812.0029280000017</c:v>
                </c:pt>
                <c:pt idx="194">
                  <c:v>4411.4702619999989</c:v>
                </c:pt>
                <c:pt idx="195">
                  <c:v>3246.7472159999998</c:v>
                </c:pt>
                <c:pt idx="196">
                  <c:v>2705.7807439999997</c:v>
                </c:pt>
                <c:pt idx="197">
                  <c:v>4938.384995999997</c:v>
                </c:pt>
                <c:pt idx="198">
                  <c:v>4489.2374560000026</c:v>
                </c:pt>
                <c:pt idx="199">
                  <c:v>5204.6268029999992</c:v>
                </c:pt>
                <c:pt idx="200">
                  <c:v>5020.0116500000004</c:v>
                </c:pt>
                <c:pt idx="201">
                  <c:v>5197.1435769999989</c:v>
                </c:pt>
                <c:pt idx="202">
                  <c:v>4198.1486790000017</c:v>
                </c:pt>
                <c:pt idx="203">
                  <c:v>4212</c:v>
                </c:pt>
                <c:pt idx="204">
                  <c:v>1614.5490309999986</c:v>
                </c:pt>
                <c:pt idx="205">
                  <c:v>2070.7774050000007</c:v>
                </c:pt>
                <c:pt idx="206">
                  <c:v>3811.0979949999964</c:v>
                </c:pt>
              </c:numCache>
              <c:extLst/>
            </c:numRef>
          </c:val>
          <c:extLst>
            <c:ext xmlns:c16="http://schemas.microsoft.com/office/drawing/2014/chart" uri="{C3380CC4-5D6E-409C-BE32-E72D297353CC}">
              <c16:uniqueId val="{00000001-7286-42CF-8FB8-C912CCD66878}"/>
            </c:ext>
          </c:extLst>
        </c:ser>
        <c:dLbls>
          <c:showLegendKey val="0"/>
          <c:showVal val="0"/>
          <c:showCatName val="0"/>
          <c:showSerName val="0"/>
          <c:showPercent val="0"/>
          <c:showBubbleSize val="0"/>
        </c:dLbls>
        <c:gapWidth val="150"/>
        <c:overlap val="100"/>
        <c:axId val="118884608"/>
        <c:axId val="118886784"/>
      </c:barChart>
      <c:lineChart>
        <c:grouping val="standard"/>
        <c:varyColors val="0"/>
        <c:ser>
          <c:idx val="0"/>
          <c:order val="0"/>
          <c:tx>
            <c:strRef>
              <c:f>'Input E&amp;I Goods'!$I$11</c:f>
              <c:strCache>
                <c:ptCount val="1"/>
                <c:pt idx="0">
                  <c:v>Xuất/ (nhập) siêu</c:v>
                </c:pt>
              </c:strCache>
            </c:strRef>
          </c:tx>
          <c:spPr>
            <a:ln w="19050">
              <a:solidFill>
                <a:srgbClr val="002395"/>
              </a:solidFill>
              <a:prstDash val="solid"/>
            </a:ln>
          </c:spPr>
          <c:marker>
            <c:spPr>
              <a:solidFill>
                <a:srgbClr val="002395"/>
              </a:solidFill>
              <a:ln>
                <a:solidFill>
                  <a:srgbClr val="002395"/>
                </a:solidFill>
                <a:prstDash val="solid"/>
              </a:ln>
            </c:spPr>
          </c:marker>
          <c:cat>
            <c:numRef>
              <c:f>'Input E&amp;I Goods'!$K$7:$HR$7</c:f>
              <c:numCache>
                <c:formatCode>mmm\-yy</c:formatCode>
                <c:ptCount val="216"/>
                <c:pt idx="0">
                  <c:v>39814</c:v>
                </c:pt>
                <c:pt idx="1">
                  <c:v>39845</c:v>
                </c:pt>
                <c:pt idx="2">
                  <c:v>39873</c:v>
                </c:pt>
                <c:pt idx="3">
                  <c:v>39904</c:v>
                </c:pt>
                <c:pt idx="4">
                  <c:v>39934</c:v>
                </c:pt>
                <c:pt idx="5">
                  <c:v>39965</c:v>
                </c:pt>
                <c:pt idx="6">
                  <c:v>39995</c:v>
                </c:pt>
                <c:pt idx="7">
                  <c:v>40026</c:v>
                </c:pt>
                <c:pt idx="8">
                  <c:v>40057</c:v>
                </c:pt>
                <c:pt idx="9">
                  <c:v>40087</c:v>
                </c:pt>
                <c:pt idx="10">
                  <c:v>40118</c:v>
                </c:pt>
                <c:pt idx="11">
                  <c:v>40148</c:v>
                </c:pt>
                <c:pt idx="12">
                  <c:v>40179</c:v>
                </c:pt>
                <c:pt idx="13">
                  <c:v>40210</c:v>
                </c:pt>
                <c:pt idx="14">
                  <c:v>40238</c:v>
                </c:pt>
                <c:pt idx="15">
                  <c:v>40269</c:v>
                </c:pt>
                <c:pt idx="16">
                  <c:v>40299</c:v>
                </c:pt>
                <c:pt idx="17">
                  <c:v>40330</c:v>
                </c:pt>
                <c:pt idx="18">
                  <c:v>40360</c:v>
                </c:pt>
                <c:pt idx="19">
                  <c:v>40391</c:v>
                </c:pt>
                <c:pt idx="20">
                  <c:v>40422</c:v>
                </c:pt>
                <c:pt idx="21">
                  <c:v>40452</c:v>
                </c:pt>
                <c:pt idx="22">
                  <c:v>40483</c:v>
                </c:pt>
                <c:pt idx="23">
                  <c:v>40513</c:v>
                </c:pt>
                <c:pt idx="24">
                  <c:v>40544</c:v>
                </c:pt>
                <c:pt idx="25">
                  <c:v>40575</c:v>
                </c:pt>
                <c:pt idx="26">
                  <c:v>40603</c:v>
                </c:pt>
                <c:pt idx="27">
                  <c:v>40634</c:v>
                </c:pt>
                <c:pt idx="28">
                  <c:v>40664</c:v>
                </c:pt>
                <c:pt idx="29">
                  <c:v>40695</c:v>
                </c:pt>
                <c:pt idx="30">
                  <c:v>40725</c:v>
                </c:pt>
                <c:pt idx="31">
                  <c:v>40756</c:v>
                </c:pt>
                <c:pt idx="32">
                  <c:v>40787</c:v>
                </c:pt>
                <c:pt idx="33">
                  <c:v>40817</c:v>
                </c:pt>
                <c:pt idx="34">
                  <c:v>40848</c:v>
                </c:pt>
                <c:pt idx="35">
                  <c:v>40878</c:v>
                </c:pt>
                <c:pt idx="36">
                  <c:v>40909</c:v>
                </c:pt>
                <c:pt idx="37">
                  <c:v>40940</c:v>
                </c:pt>
                <c:pt idx="38">
                  <c:v>40969</c:v>
                </c:pt>
                <c:pt idx="39">
                  <c:v>41000</c:v>
                </c:pt>
                <c:pt idx="40">
                  <c:v>41030</c:v>
                </c:pt>
                <c:pt idx="41">
                  <c:v>41061</c:v>
                </c:pt>
                <c:pt idx="42">
                  <c:v>41091</c:v>
                </c:pt>
                <c:pt idx="43">
                  <c:v>41122</c:v>
                </c:pt>
                <c:pt idx="44">
                  <c:v>41153</c:v>
                </c:pt>
                <c:pt idx="45">
                  <c:v>41183</c:v>
                </c:pt>
                <c:pt idx="46">
                  <c:v>41214</c:v>
                </c:pt>
                <c:pt idx="47">
                  <c:v>41244</c:v>
                </c:pt>
                <c:pt idx="48">
                  <c:v>41275</c:v>
                </c:pt>
                <c:pt idx="49">
                  <c:v>41306</c:v>
                </c:pt>
                <c:pt idx="50">
                  <c:v>41334</c:v>
                </c:pt>
                <c:pt idx="51">
                  <c:v>41365</c:v>
                </c:pt>
                <c:pt idx="52">
                  <c:v>41395</c:v>
                </c:pt>
                <c:pt idx="53">
                  <c:v>41426</c:v>
                </c:pt>
                <c:pt idx="54">
                  <c:v>41456</c:v>
                </c:pt>
                <c:pt idx="55">
                  <c:v>41487</c:v>
                </c:pt>
                <c:pt idx="56">
                  <c:v>41518</c:v>
                </c:pt>
                <c:pt idx="57">
                  <c:v>41548</c:v>
                </c:pt>
                <c:pt idx="58">
                  <c:v>41579</c:v>
                </c:pt>
                <c:pt idx="59">
                  <c:v>41609</c:v>
                </c:pt>
                <c:pt idx="60">
                  <c:v>41640</c:v>
                </c:pt>
                <c:pt idx="61">
                  <c:v>41671</c:v>
                </c:pt>
                <c:pt idx="62">
                  <c:v>41699</c:v>
                </c:pt>
                <c:pt idx="63">
                  <c:v>41730</c:v>
                </c:pt>
                <c:pt idx="64">
                  <c:v>41760</c:v>
                </c:pt>
                <c:pt idx="65">
                  <c:v>41791</c:v>
                </c:pt>
                <c:pt idx="66">
                  <c:v>41821</c:v>
                </c:pt>
                <c:pt idx="67">
                  <c:v>41852</c:v>
                </c:pt>
                <c:pt idx="68">
                  <c:v>41883</c:v>
                </c:pt>
                <c:pt idx="69">
                  <c:v>41913</c:v>
                </c:pt>
                <c:pt idx="70">
                  <c:v>41944</c:v>
                </c:pt>
                <c:pt idx="71">
                  <c:v>41974</c:v>
                </c:pt>
                <c:pt idx="72">
                  <c:v>42005</c:v>
                </c:pt>
                <c:pt idx="73">
                  <c:v>42036</c:v>
                </c:pt>
                <c:pt idx="74">
                  <c:v>42064</c:v>
                </c:pt>
                <c:pt idx="75">
                  <c:v>42095</c:v>
                </c:pt>
                <c:pt idx="76">
                  <c:v>42125</c:v>
                </c:pt>
                <c:pt idx="77">
                  <c:v>42156</c:v>
                </c:pt>
                <c:pt idx="78">
                  <c:v>42186</c:v>
                </c:pt>
                <c:pt idx="79">
                  <c:v>42217</c:v>
                </c:pt>
                <c:pt idx="80">
                  <c:v>42248</c:v>
                </c:pt>
                <c:pt idx="81">
                  <c:v>42278</c:v>
                </c:pt>
                <c:pt idx="82">
                  <c:v>42309</c:v>
                </c:pt>
                <c:pt idx="83">
                  <c:v>42339</c:v>
                </c:pt>
                <c:pt idx="84">
                  <c:v>42370</c:v>
                </c:pt>
                <c:pt idx="85">
                  <c:v>42401</c:v>
                </c:pt>
                <c:pt idx="86">
                  <c:v>42430</c:v>
                </c:pt>
                <c:pt idx="87">
                  <c:v>42461</c:v>
                </c:pt>
                <c:pt idx="88">
                  <c:v>42491</c:v>
                </c:pt>
                <c:pt idx="89">
                  <c:v>42522</c:v>
                </c:pt>
                <c:pt idx="90">
                  <c:v>42552</c:v>
                </c:pt>
                <c:pt idx="91">
                  <c:v>42583</c:v>
                </c:pt>
                <c:pt idx="92">
                  <c:v>42614</c:v>
                </c:pt>
                <c:pt idx="93">
                  <c:v>42644</c:v>
                </c:pt>
                <c:pt idx="94">
                  <c:v>42675</c:v>
                </c:pt>
                <c:pt idx="95">
                  <c:v>42705</c:v>
                </c:pt>
                <c:pt idx="96">
                  <c:v>42736</c:v>
                </c:pt>
                <c:pt idx="97">
                  <c:v>42767</c:v>
                </c:pt>
                <c:pt idx="98">
                  <c:v>42795</c:v>
                </c:pt>
                <c:pt idx="99">
                  <c:v>42826</c:v>
                </c:pt>
                <c:pt idx="100">
                  <c:v>42856</c:v>
                </c:pt>
                <c:pt idx="101">
                  <c:v>42887</c:v>
                </c:pt>
                <c:pt idx="102">
                  <c:v>42917</c:v>
                </c:pt>
                <c:pt idx="103">
                  <c:v>42948</c:v>
                </c:pt>
                <c:pt idx="104">
                  <c:v>42979</c:v>
                </c:pt>
                <c:pt idx="105">
                  <c:v>43009</c:v>
                </c:pt>
                <c:pt idx="106">
                  <c:v>43040</c:v>
                </c:pt>
                <c:pt idx="107">
                  <c:v>43070</c:v>
                </c:pt>
                <c:pt idx="108">
                  <c:v>43101</c:v>
                </c:pt>
                <c:pt idx="109">
                  <c:v>43132</c:v>
                </c:pt>
                <c:pt idx="110">
                  <c:v>43160</c:v>
                </c:pt>
                <c:pt idx="111">
                  <c:v>43191</c:v>
                </c:pt>
                <c:pt idx="112">
                  <c:v>43221</c:v>
                </c:pt>
                <c:pt idx="113">
                  <c:v>43252</c:v>
                </c:pt>
                <c:pt idx="114">
                  <c:v>43282</c:v>
                </c:pt>
                <c:pt idx="115">
                  <c:v>43313</c:v>
                </c:pt>
                <c:pt idx="116">
                  <c:v>43344</c:v>
                </c:pt>
                <c:pt idx="117">
                  <c:v>43374</c:v>
                </c:pt>
                <c:pt idx="118">
                  <c:v>43405</c:v>
                </c:pt>
                <c:pt idx="119">
                  <c:v>43435</c:v>
                </c:pt>
                <c:pt idx="120">
                  <c:v>43466</c:v>
                </c:pt>
                <c:pt idx="121">
                  <c:v>43497</c:v>
                </c:pt>
                <c:pt idx="122">
                  <c:v>43525</c:v>
                </c:pt>
                <c:pt idx="123">
                  <c:v>43556</c:v>
                </c:pt>
                <c:pt idx="124">
                  <c:v>43586</c:v>
                </c:pt>
                <c:pt idx="125">
                  <c:v>43617</c:v>
                </c:pt>
                <c:pt idx="126">
                  <c:v>43647</c:v>
                </c:pt>
                <c:pt idx="127">
                  <c:v>43678</c:v>
                </c:pt>
                <c:pt idx="128">
                  <c:v>43709</c:v>
                </c:pt>
                <c:pt idx="129">
                  <c:v>43739</c:v>
                </c:pt>
                <c:pt idx="130">
                  <c:v>43770</c:v>
                </c:pt>
                <c:pt idx="131">
                  <c:v>43800</c:v>
                </c:pt>
                <c:pt idx="132">
                  <c:v>43831</c:v>
                </c:pt>
                <c:pt idx="133">
                  <c:v>43862</c:v>
                </c:pt>
                <c:pt idx="134">
                  <c:v>43891</c:v>
                </c:pt>
                <c:pt idx="135">
                  <c:v>43922</c:v>
                </c:pt>
                <c:pt idx="136">
                  <c:v>43952</c:v>
                </c:pt>
                <c:pt idx="137">
                  <c:v>43983</c:v>
                </c:pt>
                <c:pt idx="138">
                  <c:v>44013</c:v>
                </c:pt>
                <c:pt idx="139">
                  <c:v>44044</c:v>
                </c:pt>
                <c:pt idx="140">
                  <c:v>44075</c:v>
                </c:pt>
                <c:pt idx="141">
                  <c:v>44105</c:v>
                </c:pt>
                <c:pt idx="142">
                  <c:v>44136</c:v>
                </c:pt>
                <c:pt idx="143">
                  <c:v>44166</c:v>
                </c:pt>
                <c:pt idx="144">
                  <c:v>44197</c:v>
                </c:pt>
                <c:pt idx="145">
                  <c:v>44228</c:v>
                </c:pt>
                <c:pt idx="146">
                  <c:v>44256</c:v>
                </c:pt>
                <c:pt idx="147">
                  <c:v>44287</c:v>
                </c:pt>
                <c:pt idx="148">
                  <c:v>44317</c:v>
                </c:pt>
                <c:pt idx="149">
                  <c:v>44348</c:v>
                </c:pt>
                <c:pt idx="150">
                  <c:v>44378</c:v>
                </c:pt>
                <c:pt idx="151">
                  <c:v>44409</c:v>
                </c:pt>
                <c:pt idx="152">
                  <c:v>44440</c:v>
                </c:pt>
                <c:pt idx="153">
                  <c:v>44470</c:v>
                </c:pt>
                <c:pt idx="154">
                  <c:v>44501</c:v>
                </c:pt>
                <c:pt idx="155">
                  <c:v>44531</c:v>
                </c:pt>
                <c:pt idx="156">
                  <c:v>44562</c:v>
                </c:pt>
                <c:pt idx="157">
                  <c:v>44593</c:v>
                </c:pt>
                <c:pt idx="158">
                  <c:v>44621</c:v>
                </c:pt>
                <c:pt idx="159">
                  <c:v>44652</c:v>
                </c:pt>
                <c:pt idx="160">
                  <c:v>44682</c:v>
                </c:pt>
                <c:pt idx="161">
                  <c:v>44713</c:v>
                </c:pt>
                <c:pt idx="162">
                  <c:v>44743</c:v>
                </c:pt>
                <c:pt idx="163">
                  <c:v>44774</c:v>
                </c:pt>
                <c:pt idx="164">
                  <c:v>44805</c:v>
                </c:pt>
                <c:pt idx="165">
                  <c:v>44835</c:v>
                </c:pt>
                <c:pt idx="166">
                  <c:v>44866</c:v>
                </c:pt>
                <c:pt idx="167">
                  <c:v>44896</c:v>
                </c:pt>
                <c:pt idx="168">
                  <c:v>44927</c:v>
                </c:pt>
                <c:pt idx="169">
                  <c:v>44958</c:v>
                </c:pt>
                <c:pt idx="170">
                  <c:v>44986</c:v>
                </c:pt>
                <c:pt idx="171">
                  <c:v>45017</c:v>
                </c:pt>
                <c:pt idx="172">
                  <c:v>45047</c:v>
                </c:pt>
                <c:pt idx="173">
                  <c:v>45078</c:v>
                </c:pt>
                <c:pt idx="174">
                  <c:v>45108</c:v>
                </c:pt>
                <c:pt idx="175">
                  <c:v>45139</c:v>
                </c:pt>
                <c:pt idx="176">
                  <c:v>45170</c:v>
                </c:pt>
                <c:pt idx="177">
                  <c:v>45200</c:v>
                </c:pt>
                <c:pt idx="178">
                  <c:v>45231</c:v>
                </c:pt>
                <c:pt idx="179">
                  <c:v>45261</c:v>
                </c:pt>
                <c:pt idx="180">
                  <c:v>45292</c:v>
                </c:pt>
                <c:pt idx="181">
                  <c:v>45323</c:v>
                </c:pt>
                <c:pt idx="182">
                  <c:v>45352</c:v>
                </c:pt>
                <c:pt idx="183">
                  <c:v>45383</c:v>
                </c:pt>
                <c:pt idx="184">
                  <c:v>45413</c:v>
                </c:pt>
                <c:pt idx="185">
                  <c:v>45444</c:v>
                </c:pt>
                <c:pt idx="186">
                  <c:v>45474</c:v>
                </c:pt>
                <c:pt idx="187">
                  <c:v>45505</c:v>
                </c:pt>
                <c:pt idx="188">
                  <c:v>45536</c:v>
                </c:pt>
                <c:pt idx="189">
                  <c:v>45566</c:v>
                </c:pt>
                <c:pt idx="190">
                  <c:v>45597</c:v>
                </c:pt>
                <c:pt idx="191">
                  <c:v>45627</c:v>
                </c:pt>
                <c:pt idx="192">
                  <c:v>45658</c:v>
                </c:pt>
                <c:pt idx="193">
                  <c:v>45689</c:v>
                </c:pt>
                <c:pt idx="194">
                  <c:v>45717</c:v>
                </c:pt>
                <c:pt idx="195">
                  <c:v>45748</c:v>
                </c:pt>
                <c:pt idx="196">
                  <c:v>45778</c:v>
                </c:pt>
                <c:pt idx="197">
                  <c:v>45809</c:v>
                </c:pt>
                <c:pt idx="198">
                  <c:v>45839</c:v>
                </c:pt>
                <c:pt idx="199">
                  <c:v>45870</c:v>
                </c:pt>
                <c:pt idx="200">
                  <c:v>45901</c:v>
                </c:pt>
                <c:pt idx="201">
                  <c:v>45931</c:v>
                </c:pt>
                <c:pt idx="202">
                  <c:v>45962</c:v>
                </c:pt>
                <c:pt idx="203">
                  <c:v>45992</c:v>
                </c:pt>
                <c:pt idx="204">
                  <c:v>46023</c:v>
                </c:pt>
                <c:pt idx="205">
                  <c:v>46054</c:v>
                </c:pt>
                <c:pt idx="206">
                  <c:v>46082</c:v>
                </c:pt>
                <c:pt idx="207">
                  <c:v>46113</c:v>
                </c:pt>
                <c:pt idx="208">
                  <c:v>46143</c:v>
                </c:pt>
                <c:pt idx="209">
                  <c:v>46174</c:v>
                </c:pt>
                <c:pt idx="210">
                  <c:v>46204</c:v>
                </c:pt>
                <c:pt idx="211">
                  <c:v>46235</c:v>
                </c:pt>
                <c:pt idx="212">
                  <c:v>46266</c:v>
                </c:pt>
                <c:pt idx="213">
                  <c:v>46296</c:v>
                </c:pt>
                <c:pt idx="214">
                  <c:v>46327</c:v>
                </c:pt>
                <c:pt idx="215">
                  <c:v>46357</c:v>
                </c:pt>
              </c:numCache>
              <c:extLst/>
            </c:numRef>
          </c:cat>
          <c:val>
            <c:numRef>
              <c:f>'Input E&amp;I Goods'!$K$11:$HR$11</c:f>
              <c:numCache>
                <c:formatCode>#,##0_);[Red]\(#,##0\)</c:formatCode>
                <c:ptCount val="216"/>
                <c:pt idx="0">
                  <c:v>408.93980400000009</c:v>
                </c:pt>
                <c:pt idx="1">
                  <c:v>863.31287299999985</c:v>
                </c:pt>
                <c:pt idx="2">
                  <c:v>227.60104899999988</c:v>
                </c:pt>
                <c:pt idx="3">
                  <c:v>-1289.9949029999998</c:v>
                </c:pt>
                <c:pt idx="4">
                  <c:v>-1320.1673449999998</c:v>
                </c:pt>
                <c:pt idx="5">
                  <c:v>-1167.0180719999998</c:v>
                </c:pt>
                <c:pt idx="6">
                  <c:v>-1568.815775</c:v>
                </c:pt>
                <c:pt idx="7">
                  <c:v>-1321.3107710000004</c:v>
                </c:pt>
                <c:pt idx="8">
                  <c:v>-1993.7541029999993</c:v>
                </c:pt>
                <c:pt idx="9">
                  <c:v>-1686.6893719999998</c:v>
                </c:pt>
                <c:pt idx="10">
                  <c:v>-2077.0537159999994</c:v>
                </c:pt>
                <c:pt idx="11">
                  <c:v>-1927.5296580000004</c:v>
                </c:pt>
                <c:pt idx="12">
                  <c:v>-981.19166599999971</c:v>
                </c:pt>
                <c:pt idx="13">
                  <c:v>-1395.9445850000002</c:v>
                </c:pt>
                <c:pt idx="14">
                  <c:v>-1214.1657139999998</c:v>
                </c:pt>
                <c:pt idx="15">
                  <c:v>-1220.8189030000003</c:v>
                </c:pt>
                <c:pt idx="16">
                  <c:v>-893.17909800000052</c:v>
                </c:pt>
                <c:pt idx="17">
                  <c:v>-751.64201999999932</c:v>
                </c:pt>
                <c:pt idx="18">
                  <c:v>-1031.472307</c:v>
                </c:pt>
                <c:pt idx="19">
                  <c:v>-484.82314899999983</c:v>
                </c:pt>
                <c:pt idx="20">
                  <c:v>-882.61193700000058</c:v>
                </c:pt>
                <c:pt idx="21">
                  <c:v>-1113.9493659999998</c:v>
                </c:pt>
                <c:pt idx="22">
                  <c:v>-1346.2904559999997</c:v>
                </c:pt>
                <c:pt idx="23">
                  <c:v>-1285.7981170000003</c:v>
                </c:pt>
                <c:pt idx="24">
                  <c:v>-864.0332240000007</c:v>
                </c:pt>
                <c:pt idx="25">
                  <c:v>-1230.2265050000005</c:v>
                </c:pt>
                <c:pt idx="26">
                  <c:v>-1397.4231299999992</c:v>
                </c:pt>
                <c:pt idx="27">
                  <c:v>-1497.2590760000003</c:v>
                </c:pt>
                <c:pt idx="28">
                  <c:v>-1659.7328459999999</c:v>
                </c:pt>
                <c:pt idx="29">
                  <c:v>-211.26937700000053</c:v>
                </c:pt>
                <c:pt idx="30">
                  <c:v>1000.9563560000006</c:v>
                </c:pt>
                <c:pt idx="31">
                  <c:v>-675.6043269999991</c:v>
                </c:pt>
                <c:pt idx="32">
                  <c:v>-1577.9745830000011</c:v>
                </c:pt>
                <c:pt idx="33">
                  <c:v>-807.17990300000019</c:v>
                </c:pt>
                <c:pt idx="34">
                  <c:v>-645.36561399999846</c:v>
                </c:pt>
                <c:pt idx="35">
                  <c:v>-279.067371000001</c:v>
                </c:pt>
                <c:pt idx="36">
                  <c:v>30.853075999999419</c:v>
                </c:pt>
                <c:pt idx="37">
                  <c:v>-495.07951599999978</c:v>
                </c:pt>
                <c:pt idx="38">
                  <c:v>271.41229200000089</c:v>
                </c:pt>
                <c:pt idx="39">
                  <c:v>-117.11561700000129</c:v>
                </c:pt>
                <c:pt idx="40">
                  <c:v>-689.22753899999952</c:v>
                </c:pt>
                <c:pt idx="41">
                  <c:v>414.40222600000016</c:v>
                </c:pt>
                <c:pt idx="42">
                  <c:v>340.82587400000011</c:v>
                </c:pt>
                <c:pt idx="43">
                  <c:v>-76.661452999998801</c:v>
                </c:pt>
                <c:pt idx="44">
                  <c:v>84.981999000001451</c:v>
                </c:pt>
                <c:pt idx="45">
                  <c:v>79.472324999998818</c:v>
                </c:pt>
                <c:pt idx="46">
                  <c:v>416.22633499999938</c:v>
                </c:pt>
                <c:pt idx="47">
                  <c:v>488.65009199999986</c:v>
                </c:pt>
                <c:pt idx="48">
                  <c:v>776</c:v>
                </c:pt>
                <c:pt idx="49">
                  <c:v>-94</c:v>
                </c:pt>
                <c:pt idx="50">
                  <c:v>-546</c:v>
                </c:pt>
                <c:pt idx="51">
                  <c:v>-936</c:v>
                </c:pt>
                <c:pt idx="52">
                  <c:v>-1200</c:v>
                </c:pt>
                <c:pt idx="53">
                  <c:v>286</c:v>
                </c:pt>
                <c:pt idx="54">
                  <c:v>378.89999999999964</c:v>
                </c:pt>
                <c:pt idx="55">
                  <c:v>603.89999999999964</c:v>
                </c:pt>
                <c:pt idx="56">
                  <c:v>-87.800000000001091</c:v>
                </c:pt>
                <c:pt idx="57">
                  <c:v>100.5</c:v>
                </c:pt>
                <c:pt idx="58">
                  <c:v>1004.2999999999993</c:v>
                </c:pt>
                <c:pt idx="59">
                  <c:v>-548</c:v>
                </c:pt>
                <c:pt idx="60">
                  <c:v>1444</c:v>
                </c:pt>
                <c:pt idx="61">
                  <c:v>-550</c:v>
                </c:pt>
                <c:pt idx="62">
                  <c:v>-196.20000000000073</c:v>
                </c:pt>
                <c:pt idx="63">
                  <c:v>811</c:v>
                </c:pt>
                <c:pt idx="64">
                  <c:v>-369</c:v>
                </c:pt>
                <c:pt idx="65">
                  <c:v>-52</c:v>
                </c:pt>
                <c:pt idx="66">
                  <c:v>-49</c:v>
                </c:pt>
                <c:pt idx="67">
                  <c:v>1074</c:v>
                </c:pt>
                <c:pt idx="68">
                  <c:v>-582</c:v>
                </c:pt>
                <c:pt idx="69">
                  <c:v>-4</c:v>
                </c:pt>
                <c:pt idx="70">
                  <c:v>438</c:v>
                </c:pt>
                <c:pt idx="71">
                  <c:v>-1162</c:v>
                </c:pt>
                <c:pt idx="72">
                  <c:v>-361</c:v>
                </c:pt>
                <c:pt idx="73">
                  <c:v>-967</c:v>
                </c:pt>
                <c:pt idx="74">
                  <c:v>-1391</c:v>
                </c:pt>
                <c:pt idx="75">
                  <c:v>148</c:v>
                </c:pt>
                <c:pt idx="76">
                  <c:v>-1239</c:v>
                </c:pt>
                <c:pt idx="77">
                  <c:v>-140</c:v>
                </c:pt>
                <c:pt idx="78">
                  <c:v>-487</c:v>
                </c:pt>
                <c:pt idx="79">
                  <c:v>347</c:v>
                </c:pt>
                <c:pt idx="80">
                  <c:v>-220</c:v>
                </c:pt>
                <c:pt idx="81">
                  <c:v>500</c:v>
                </c:pt>
                <c:pt idx="82">
                  <c:v>263</c:v>
                </c:pt>
                <c:pt idx="83">
                  <c:v>-563</c:v>
                </c:pt>
                <c:pt idx="84">
                  <c:v>765</c:v>
                </c:pt>
                <c:pt idx="85">
                  <c:v>-191</c:v>
                </c:pt>
                <c:pt idx="86">
                  <c:v>624</c:v>
                </c:pt>
                <c:pt idx="87">
                  <c:v>277</c:v>
                </c:pt>
                <c:pt idx="88">
                  <c:v>-177.19999999999891</c:v>
                </c:pt>
                <c:pt idx="89">
                  <c:v>-17</c:v>
                </c:pt>
                <c:pt idx="90">
                  <c:v>564</c:v>
                </c:pt>
                <c:pt idx="91">
                  <c:v>573</c:v>
                </c:pt>
                <c:pt idx="92">
                  <c:v>864</c:v>
                </c:pt>
                <c:pt idx="93">
                  <c:v>-445</c:v>
                </c:pt>
                <c:pt idx="94">
                  <c:v>-243</c:v>
                </c:pt>
                <c:pt idx="95">
                  <c:v>-494</c:v>
                </c:pt>
                <c:pt idx="96">
                  <c:v>1154</c:v>
                </c:pt>
                <c:pt idx="97">
                  <c:v>-2044</c:v>
                </c:pt>
                <c:pt idx="98">
                  <c:v>-1104</c:v>
                </c:pt>
                <c:pt idx="99">
                  <c:v>185.79999999999927</c:v>
                </c:pt>
                <c:pt idx="100">
                  <c:v>-528.29999999999927</c:v>
                </c:pt>
                <c:pt idx="101">
                  <c:v>-292.20000000000073</c:v>
                </c:pt>
                <c:pt idx="102">
                  <c:v>265.5</c:v>
                </c:pt>
                <c:pt idx="103">
                  <c:v>1586</c:v>
                </c:pt>
                <c:pt idx="104">
                  <c:v>1101.3000000000029</c:v>
                </c:pt>
                <c:pt idx="105">
                  <c:v>2181.1000000000022</c:v>
                </c:pt>
                <c:pt idx="106">
                  <c:v>596.19999999999709</c:v>
                </c:pt>
                <c:pt idx="107">
                  <c:v>-234</c:v>
                </c:pt>
                <c:pt idx="108">
                  <c:v>180.79999999999927</c:v>
                </c:pt>
                <c:pt idx="109">
                  <c:v>293.79999999999927</c:v>
                </c:pt>
                <c:pt idx="110">
                  <c:v>2257.9000000000015</c:v>
                </c:pt>
                <c:pt idx="111">
                  <c:v>1162.7000000000007</c:v>
                </c:pt>
                <c:pt idx="112">
                  <c:v>-814.70000000000073</c:v>
                </c:pt>
                <c:pt idx="113">
                  <c:v>799</c:v>
                </c:pt>
                <c:pt idx="114">
                  <c:v>-635</c:v>
                </c:pt>
                <c:pt idx="115">
                  <c:v>2197</c:v>
                </c:pt>
                <c:pt idx="116">
                  <c:v>700</c:v>
                </c:pt>
                <c:pt idx="117">
                  <c:v>771</c:v>
                </c:pt>
                <c:pt idx="118">
                  <c:v>153</c:v>
                </c:pt>
                <c:pt idx="119">
                  <c:v>-811</c:v>
                </c:pt>
                <c:pt idx="120">
                  <c:v>816</c:v>
                </c:pt>
                <c:pt idx="121">
                  <c:v>-768.20728100000088</c:v>
                </c:pt>
                <c:pt idx="122">
                  <c:v>1626.050441000003</c:v>
                </c:pt>
                <c:pt idx="123">
                  <c:v>-554.58792800000083</c:v>
                </c:pt>
                <c:pt idx="124">
                  <c:v>-1289.2194660000023</c:v>
                </c:pt>
                <c:pt idx="125">
                  <c:v>1933.0133920000007</c:v>
                </c:pt>
                <c:pt idx="126">
                  <c:v>43.221454999998969</c:v>
                </c:pt>
                <c:pt idx="127">
                  <c:v>3434.86967</c:v>
                </c:pt>
                <c:pt idx="128">
                  <c:v>1608.0046650000004</c:v>
                </c:pt>
                <c:pt idx="129">
                  <c:v>1859.8673800000033</c:v>
                </c:pt>
                <c:pt idx="130">
                  <c:v>1453.7571019999996</c:v>
                </c:pt>
                <c:pt idx="131">
                  <c:v>259.17629099999976</c:v>
                </c:pt>
                <c:pt idx="132">
                  <c:v>276.38784900000246</c:v>
                </c:pt>
                <c:pt idx="133">
                  <c:v>-2275.2477250000011</c:v>
                </c:pt>
                <c:pt idx="134">
                  <c:v>1980.3165310000004</c:v>
                </c:pt>
                <c:pt idx="135">
                  <c:v>-939.70302499999889</c:v>
                </c:pt>
                <c:pt idx="136">
                  <c:v>1010.4098059999997</c:v>
                </c:pt>
                <c:pt idx="137">
                  <c:v>1851.6515780000009</c:v>
                </c:pt>
                <c:pt idx="138">
                  <c:v>2776.0594759999985</c:v>
                </c:pt>
                <c:pt idx="139">
                  <c:v>4985.5838829999993</c:v>
                </c:pt>
                <c:pt idx="140">
                  <c:v>2958.9748379999983</c:v>
                </c:pt>
                <c:pt idx="141">
                  <c:v>2939.5316940000012</c:v>
                </c:pt>
                <c:pt idx="142">
                  <c:v>600</c:v>
                </c:pt>
                <c:pt idx="143">
                  <c:v>-1404.7774409999984</c:v>
                </c:pt>
                <c:pt idx="144">
                  <c:v>2086.3668059999982</c:v>
                </c:pt>
                <c:pt idx="145">
                  <c:v>-460.19031800000084</c:v>
                </c:pt>
                <c:pt idx="146">
                  <c:v>1197.1544299999987</c:v>
                </c:pt>
                <c:pt idx="147">
                  <c:v>-1224.8476530000007</c:v>
                </c:pt>
                <c:pt idx="148">
                  <c:v>-2073.8161980000004</c:v>
                </c:pt>
                <c:pt idx="149">
                  <c:v>-454.7907129999985</c:v>
                </c:pt>
                <c:pt idx="150">
                  <c:v>-1247.1350379999967</c:v>
                </c:pt>
                <c:pt idx="151">
                  <c:v>-109.16360800000257</c:v>
                </c:pt>
                <c:pt idx="152">
                  <c:v>360</c:v>
                </c:pt>
                <c:pt idx="153">
                  <c:v>2738</c:v>
                </c:pt>
                <c:pt idx="154">
                  <c:v>1258</c:v>
                </c:pt>
                <c:pt idx="155">
                  <c:v>2542</c:v>
                </c:pt>
                <c:pt idx="156">
                  <c:v>1395.4871280000007</c:v>
                </c:pt>
                <c:pt idx="157">
                  <c:v>-1963.6566130000028</c:v>
                </c:pt>
                <c:pt idx="158">
                  <c:v>2048.8659639999969</c:v>
                </c:pt>
                <c:pt idx="159">
                  <c:v>849.1058529999973</c:v>
                </c:pt>
                <c:pt idx="160">
                  <c:v>-1698.0809379999992</c:v>
                </c:pt>
                <c:pt idx="161">
                  <c:v>610.61674500000299</c:v>
                </c:pt>
                <c:pt idx="162">
                  <c:v>74.368800000000192</c:v>
                </c:pt>
                <c:pt idx="163">
                  <c:v>3858.8815749999958</c:v>
                </c:pt>
                <c:pt idx="164">
                  <c:v>1429.4789549999987</c:v>
                </c:pt>
                <c:pt idx="165">
                  <c:v>2466.5972479999982</c:v>
                </c:pt>
                <c:pt idx="166">
                  <c:v>742.43880499999796</c:v>
                </c:pt>
                <c:pt idx="167">
                  <c:v>1736.6847820000003</c:v>
                </c:pt>
                <c:pt idx="168">
                  <c:v>656.09628699999666</c:v>
                </c:pt>
                <c:pt idx="169">
                  <c:v>2300</c:v>
                </c:pt>
                <c:pt idx="170">
                  <c:v>650</c:v>
                </c:pt>
                <c:pt idx="171">
                  <c:v>1834.4366789999985</c:v>
                </c:pt>
                <c:pt idx="172">
                  <c:v>2240</c:v>
                </c:pt>
                <c:pt idx="173">
                  <c:v>3087.137912000002</c:v>
                </c:pt>
                <c:pt idx="174">
                  <c:v>3067.0929899999974</c:v>
                </c:pt>
                <c:pt idx="175">
                  <c:v>3438.7774490000011</c:v>
                </c:pt>
                <c:pt idx="176">
                  <c:v>2199.4953659999992</c:v>
                </c:pt>
                <c:pt idx="177">
                  <c:v>2733.7686570000005</c:v>
                </c:pt>
                <c:pt idx="178">
                  <c:v>1543.2400000000016</c:v>
                </c:pt>
                <c:pt idx="179">
                  <c:v>2060.9574900000007</c:v>
                </c:pt>
                <c:pt idx="180">
                  <c:v>3632.4031209999957</c:v>
                </c:pt>
                <c:pt idx="181">
                  <c:v>1381.7429139999986</c:v>
                </c:pt>
                <c:pt idx="182">
                  <c:v>2579.1754569999976</c:v>
                </c:pt>
                <c:pt idx="183">
                  <c:v>1066.1654880000024</c:v>
                </c:pt>
                <c:pt idx="184">
                  <c:v>-455.82245499999772</c:v>
                </c:pt>
                <c:pt idx="185">
                  <c:v>3201.0904880000016</c:v>
                </c:pt>
                <c:pt idx="186">
                  <c:v>2355.7739109999966</c:v>
                </c:pt>
                <c:pt idx="187">
                  <c:v>4049.6568310000002</c:v>
                </c:pt>
                <c:pt idx="188">
                  <c:v>2319.1622580000003</c:v>
                </c:pt>
                <c:pt idx="189">
                  <c:v>2033.9038189999992</c:v>
                </c:pt>
                <c:pt idx="190">
                  <c:v>1066.7730089999968</c:v>
                </c:pt>
                <c:pt idx="191">
                  <c:v>523.98226799999975</c:v>
                </c:pt>
                <c:pt idx="192">
                  <c:v>3128.4227910000045</c:v>
                </c:pt>
                <c:pt idx="193">
                  <c:v>-1549.9645119999986</c:v>
                </c:pt>
                <c:pt idx="194">
                  <c:v>1634.5415339999963</c:v>
                </c:pt>
                <c:pt idx="195">
                  <c:v>576.68841100000282</c:v>
                </c:pt>
                <c:pt idx="196">
                  <c:v>550.57707300000038</c:v>
                </c:pt>
                <c:pt idx="197">
                  <c:v>2861.8224300000002</c:v>
                </c:pt>
                <c:pt idx="198">
                  <c:v>2289.1161589999974</c:v>
                </c:pt>
                <c:pt idx="199">
                  <c:v>3717.0503309999986</c:v>
                </c:pt>
                <c:pt idx="200">
                  <c:v>2845.8875029999981</c:v>
                </c:pt>
                <c:pt idx="201">
                  <c:v>2604.006852999999</c:v>
                </c:pt>
                <c:pt idx="202">
                  <c:v>1091.9322319999992</c:v>
                </c:pt>
                <c:pt idx="203">
                  <c:v>-656</c:v>
                </c:pt>
                <c:pt idx="204">
                  <c:v>-1784.4382269999987</c:v>
                </c:pt>
                <c:pt idx="205">
                  <c:v>-1045.4123660000041</c:v>
                </c:pt>
                <c:pt idx="206">
                  <c:v>-676.82913900000131</c:v>
                </c:pt>
              </c:numCache>
              <c:extLst/>
            </c:numRef>
          </c:val>
          <c:smooth val="0"/>
          <c:extLst>
            <c:ext xmlns:c16="http://schemas.microsoft.com/office/drawing/2014/chart" uri="{C3380CC4-5D6E-409C-BE32-E72D297353CC}">
              <c16:uniqueId val="{00000002-7286-42CF-8FB8-C912CCD66878}"/>
            </c:ext>
          </c:extLst>
        </c:ser>
        <c:dLbls>
          <c:showLegendKey val="0"/>
          <c:showVal val="0"/>
          <c:showCatName val="0"/>
          <c:showSerName val="0"/>
          <c:showPercent val="0"/>
          <c:showBubbleSize val="0"/>
        </c:dLbls>
        <c:marker val="1"/>
        <c:smooth val="0"/>
        <c:axId val="118884608"/>
        <c:axId val="118886784"/>
      </c:lineChart>
      <c:dateAx>
        <c:axId val="118884608"/>
        <c:scaling>
          <c:orientation val="minMax"/>
          <c:max val="46082"/>
          <c:min val="44927"/>
        </c:scaling>
        <c:delete val="0"/>
        <c:axPos val="b"/>
        <c:numFmt formatCode="[$-101042A]mm\ /\ yy;@" sourceLinked="0"/>
        <c:majorTickMark val="out"/>
        <c:minorTickMark val="none"/>
        <c:tickLblPos val="low"/>
        <c:txPr>
          <a:bodyPr rot="-5400000" vert="horz"/>
          <a:lstStyle/>
          <a:p>
            <a:pPr>
              <a:defRPr>
                <a:latin typeface="+mn-lt"/>
              </a:defRPr>
            </a:pPr>
            <a:endParaRPr lang="en-US"/>
          </a:p>
        </c:txPr>
        <c:crossAx val="118886784"/>
        <c:crosses val="autoZero"/>
        <c:auto val="1"/>
        <c:lblOffset val="100"/>
        <c:baseTimeUnit val="months"/>
      </c:dateAx>
      <c:valAx>
        <c:axId val="118886784"/>
        <c:scaling>
          <c:orientation val="minMax"/>
        </c:scaling>
        <c:delete val="0"/>
        <c:axPos val="l"/>
        <c:majorGridlines>
          <c:spPr>
            <a:ln>
              <a:noFill/>
            </a:ln>
          </c:spPr>
        </c:majorGridlines>
        <c:numFmt formatCode="#,##0" sourceLinked="0"/>
        <c:majorTickMark val="out"/>
        <c:minorTickMark val="none"/>
        <c:tickLblPos val="nextTo"/>
        <c:crossAx val="118884608"/>
        <c:crosses val="autoZero"/>
        <c:crossBetween val="between"/>
        <c:dispUnits>
          <c:builtInUnit val="thousands"/>
          <c:dispUnitsLbl>
            <c:tx>
              <c:rich>
                <a:bodyPr/>
                <a:lstStyle/>
                <a:p>
                  <a:pPr>
                    <a:defRPr b="0">
                      <a:latin typeface="+mn-lt"/>
                    </a:defRPr>
                  </a:pPr>
                  <a:r>
                    <a:rPr lang="en-US" b="0" dirty="0" err="1">
                      <a:latin typeface="Effra" panose="020B0603020203020204" pitchFamily="34" charset="0"/>
                    </a:rPr>
                    <a:t>Tỷ</a:t>
                  </a:r>
                  <a:r>
                    <a:rPr lang="en-US" b="0" dirty="0">
                      <a:latin typeface="Effra" panose="020B0603020203020204" pitchFamily="34" charset="0"/>
                    </a:rPr>
                    <a:t> USD</a:t>
                  </a:r>
                </a:p>
              </c:rich>
            </c:tx>
          </c:dispUnitsLbl>
        </c:dispUnits>
      </c:valAx>
    </c:plotArea>
    <c:legend>
      <c:legendPos val="r"/>
      <c:layout>
        <c:manualLayout>
          <c:xMode val="edge"/>
          <c:yMode val="edge"/>
          <c:x val="0.74152884512329709"/>
          <c:y val="1.3435881282066551E-3"/>
          <c:w val="0.24327518010097821"/>
          <c:h val="0.23774538128043976"/>
        </c:manualLayout>
      </c:layout>
      <c:overlay val="0"/>
      <c:txPr>
        <a:bodyPr/>
        <a:lstStyle/>
        <a:p>
          <a:pPr>
            <a:defRPr>
              <a:latin typeface="Effra" panose="020B0603020203020204" pitchFamily="34" charset="0"/>
            </a:defRPr>
          </a:pPr>
          <a:endParaRPr lang="en-US"/>
        </a:p>
      </c:txPr>
    </c:legend>
    <c:plotVisOnly val="1"/>
    <c:dispBlanksAs val="gap"/>
    <c:showDLblsOverMax val="0"/>
  </c:chart>
  <c:spPr>
    <a:ln>
      <a:noFill/>
    </a:ln>
  </c:spPr>
  <c:txPr>
    <a:bodyPr/>
    <a:lstStyle/>
    <a:p>
      <a:pPr>
        <a:defRPr sz="800">
          <a:solidFill>
            <a:srgbClr val="002395"/>
          </a:solidFill>
          <a:latin typeface="+mj-lt"/>
          <a:cs typeface="Arial" pitchFamily="34" charset="0"/>
        </a:defRPr>
      </a:pPr>
      <a:endParaRPr lang="en-US"/>
    </a:p>
  </c:txPr>
  <c:externalData r:id="rId2">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0.01512</cdr:x>
      <cdr:y>0.04486</cdr:y>
    </cdr:from>
    <cdr:to>
      <cdr:x>0.12205</cdr:x>
      <cdr:y>0.08056</cdr:y>
    </cdr:to>
    <cdr:sp macro="" textlink="">
      <cdr:nvSpPr>
        <cdr:cNvPr id="2" name="TextBox 1">
          <a:extLst xmlns:a="http://schemas.openxmlformats.org/drawingml/2006/main">
            <a:ext uri="{FF2B5EF4-FFF2-40B4-BE49-F238E27FC236}">
              <a16:creationId xmlns:a16="http://schemas.microsoft.com/office/drawing/2014/main" id="{3AEA897A-A2FA-39FD-9ED5-26FC8DEAA69A}"/>
            </a:ext>
          </a:extLst>
        </cdr:cNvPr>
        <cdr:cNvSpPr txBox="1"/>
      </cdr:nvSpPr>
      <cdr:spPr>
        <a:xfrm xmlns:a="http://schemas.openxmlformats.org/drawingml/2006/main">
          <a:off x="88900" y="226767"/>
          <a:ext cx="628659" cy="180432"/>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800" kern="1200">
              <a:solidFill>
                <a:srgbClr val="002395"/>
              </a:solidFill>
              <a:latin typeface="Effra" panose="020B0603020203020204" pitchFamily="34" charset="0"/>
            </a:rPr>
            <a:t>YoY</a:t>
          </a:r>
        </a:p>
      </cdr:txBody>
    </cdr:sp>
  </cdr:relSizeAnchor>
</c:userShapes>
</file>

<file path=ppt/drawings/drawing2.xml><?xml version="1.0" encoding="utf-8"?>
<c:userShapes xmlns:c="http://schemas.openxmlformats.org/drawingml/2006/chart">
  <cdr:relSizeAnchor xmlns:cdr="http://schemas.openxmlformats.org/drawingml/2006/chartDrawing">
    <cdr:from>
      <cdr:x>0</cdr:x>
      <cdr:y>0.0177</cdr:y>
    </cdr:from>
    <cdr:to>
      <cdr:x>0.11552</cdr:x>
      <cdr:y>0.05309</cdr:y>
    </cdr:to>
    <cdr:sp macro="" textlink="">
      <cdr:nvSpPr>
        <cdr:cNvPr id="2" name="TextBox 1">
          <a:extLst xmlns:a="http://schemas.openxmlformats.org/drawingml/2006/main">
            <a:ext uri="{FF2B5EF4-FFF2-40B4-BE49-F238E27FC236}">
              <a16:creationId xmlns:a16="http://schemas.microsoft.com/office/drawing/2014/main" id="{5F58D0C8-82E5-E5E2-2464-3972D4935F8A}"/>
            </a:ext>
          </a:extLst>
        </cdr:cNvPr>
        <cdr:cNvSpPr txBox="1"/>
      </cdr:nvSpPr>
      <cdr:spPr>
        <a:xfrm xmlns:a="http://schemas.openxmlformats.org/drawingml/2006/main">
          <a:off x="0" y="91204"/>
          <a:ext cx="628650" cy="182408"/>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800" kern="1200">
              <a:solidFill>
                <a:srgbClr val="002395"/>
              </a:solidFill>
              <a:latin typeface="Effra" panose="020B0603020203020204" pitchFamily="34" charset="0"/>
            </a:rPr>
            <a:t>YoY</a:t>
          </a:r>
        </a:p>
      </cdr:txBody>
    </cdr:sp>
  </cdr:relSizeAnchor>
</c:userShapes>
</file>

<file path=ppt/drawings/drawing3.xml><?xml version="1.0" encoding="utf-8"?>
<c:userShapes xmlns:c="http://schemas.openxmlformats.org/drawingml/2006/chart">
  <cdr:relSizeAnchor xmlns:cdr="http://schemas.openxmlformats.org/drawingml/2006/chartDrawing">
    <cdr:from>
      <cdr:x>0</cdr:x>
      <cdr:y>0</cdr:y>
    </cdr:from>
    <cdr:to>
      <cdr:x>0.15599</cdr:x>
      <cdr:y>0.09811</cdr:y>
    </cdr:to>
    <cdr:sp macro="" textlink="">
      <cdr:nvSpPr>
        <cdr:cNvPr id="2" name="TextBox 1"/>
        <cdr:cNvSpPr txBox="1"/>
      </cdr:nvSpPr>
      <cdr:spPr>
        <a:xfrm xmlns:a="http://schemas.openxmlformats.org/drawingml/2006/main">
          <a:off x="0" y="0"/>
          <a:ext cx="580950" cy="269135"/>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endParaRPr lang="en-US" sz="700" i="0" dirty="0">
            <a:solidFill>
              <a:srgbClr val="002395"/>
            </a:solidFill>
            <a:latin typeface="Effra" panose="020B0603020203020204" pitchFamily="34" charset="0"/>
            <a:cs typeface="Arial" pitchFamily="34" charset="0"/>
          </a:endParaRPr>
        </a:p>
      </cdr:txBody>
    </cdr:sp>
  </cdr:relSizeAnchor>
  <cdr:relSizeAnchor xmlns:cdr="http://schemas.openxmlformats.org/drawingml/2006/chartDrawing">
    <cdr:from>
      <cdr:x>0</cdr:x>
      <cdr:y>0</cdr:y>
    </cdr:from>
    <cdr:to>
      <cdr:x>0.15599</cdr:x>
      <cdr:y>0.09811</cdr:y>
    </cdr:to>
    <cdr:sp macro="" textlink="">
      <cdr:nvSpPr>
        <cdr:cNvPr id="9" name="TextBox 1"/>
        <cdr:cNvSpPr txBox="1"/>
      </cdr:nvSpPr>
      <cdr:spPr>
        <a:xfrm xmlns:a="http://schemas.openxmlformats.org/drawingml/2006/main">
          <a:off x="0" y="0"/>
          <a:ext cx="580950" cy="269135"/>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endParaRPr lang="en-US" sz="700" i="0" dirty="0">
            <a:solidFill>
              <a:srgbClr val="002395"/>
            </a:solidFill>
            <a:latin typeface="Effra" panose="020B0603020203020204" pitchFamily="34" charset="0"/>
            <a:cs typeface="Arial" pitchFamily="34" charset="0"/>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0.00119</cdr:x>
      <cdr:y>0</cdr:y>
    </cdr:from>
    <cdr:to>
      <cdr:x>0.11269</cdr:x>
      <cdr:y>0.06914</cdr:y>
    </cdr:to>
    <cdr:sp macro="" textlink="">
      <cdr:nvSpPr>
        <cdr:cNvPr id="2" name="TextBox 1">
          <a:extLst xmlns:a="http://schemas.openxmlformats.org/drawingml/2006/main">
            <a:ext uri="{FF2B5EF4-FFF2-40B4-BE49-F238E27FC236}">
              <a16:creationId xmlns:a16="http://schemas.microsoft.com/office/drawing/2014/main" id="{DC582F32-5C0A-6D19-439D-FA9411285889}"/>
            </a:ext>
          </a:extLst>
        </cdr:cNvPr>
        <cdr:cNvSpPr txBox="1"/>
      </cdr:nvSpPr>
      <cdr:spPr>
        <a:xfrm xmlns:a="http://schemas.openxmlformats.org/drawingml/2006/main">
          <a:off x="6693" y="-948277"/>
          <a:ext cx="628650" cy="182408"/>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800" kern="1200">
              <a:solidFill>
                <a:srgbClr val="002395"/>
              </a:solidFill>
              <a:latin typeface="Effra" panose="020B0603020203020204" pitchFamily="34" charset="0"/>
            </a:rPr>
            <a:t>YoY</a:t>
          </a:r>
        </a:p>
      </cdr:txBody>
    </cdr:sp>
  </cdr:relSizeAnchor>
</c:userShapes>
</file>

<file path=ppt/drawings/drawing5.xml><?xml version="1.0" encoding="utf-8"?>
<c:userShapes xmlns:c="http://schemas.openxmlformats.org/drawingml/2006/chart">
  <cdr:relSizeAnchor xmlns:cdr="http://schemas.openxmlformats.org/drawingml/2006/chartDrawing">
    <cdr:from>
      <cdr:x>0.0102</cdr:x>
      <cdr:y>0.0202</cdr:y>
    </cdr:from>
    <cdr:to>
      <cdr:x>0.1217</cdr:x>
      <cdr:y>0.08934</cdr:y>
    </cdr:to>
    <cdr:sp macro="" textlink="">
      <cdr:nvSpPr>
        <cdr:cNvPr id="2" name="TextBox 1">
          <a:extLst xmlns:a="http://schemas.openxmlformats.org/drawingml/2006/main">
            <a:ext uri="{FF2B5EF4-FFF2-40B4-BE49-F238E27FC236}">
              <a16:creationId xmlns:a16="http://schemas.microsoft.com/office/drawing/2014/main" id="{251ED0DA-ED50-47EA-32E1-7513EFD86DA1}"/>
            </a:ext>
          </a:extLst>
        </cdr:cNvPr>
        <cdr:cNvSpPr txBox="1"/>
      </cdr:nvSpPr>
      <cdr:spPr>
        <a:xfrm xmlns:a="http://schemas.openxmlformats.org/drawingml/2006/main">
          <a:off x="57509" y="50800"/>
          <a:ext cx="628659" cy="173859"/>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800" kern="1200">
              <a:solidFill>
                <a:srgbClr val="002395"/>
              </a:solidFill>
              <a:latin typeface="Effra" panose="020B0603020203020204" pitchFamily="34" charset="0"/>
            </a:rPr>
            <a:t>YoY</a:t>
          </a:r>
        </a:p>
      </cdr:txBody>
    </cdr:sp>
  </cdr:relSizeAnchor>
</c:userShapes>
</file>

<file path=ppt/drawings/drawing6.xml><?xml version="1.0" encoding="utf-8"?>
<c:userShapes xmlns:c="http://schemas.openxmlformats.org/drawingml/2006/chart">
  <cdr:relSizeAnchor xmlns:cdr="http://schemas.openxmlformats.org/drawingml/2006/chartDrawing">
    <cdr:from>
      <cdr:x>0.01584</cdr:x>
      <cdr:y>0.0326</cdr:y>
    </cdr:from>
    <cdr:to>
      <cdr:x>0.20947</cdr:x>
      <cdr:y>0.10424</cdr:y>
    </cdr:to>
    <cdr:sp macro="" textlink="">
      <cdr:nvSpPr>
        <cdr:cNvPr id="2" name="TextBox 1">
          <a:extLst xmlns:a="http://schemas.openxmlformats.org/drawingml/2006/main">
            <a:ext uri="{FF2B5EF4-FFF2-40B4-BE49-F238E27FC236}">
              <a16:creationId xmlns:a16="http://schemas.microsoft.com/office/drawing/2014/main" id="{256A3965-1035-A453-F99E-F950D99A4A81}"/>
            </a:ext>
          </a:extLst>
        </cdr:cNvPr>
        <cdr:cNvSpPr txBox="1"/>
      </cdr:nvSpPr>
      <cdr:spPr>
        <a:xfrm xmlns:a="http://schemas.openxmlformats.org/drawingml/2006/main">
          <a:off x="90952" y="79273"/>
          <a:ext cx="1111934" cy="174236"/>
        </a:xfrm>
        <a:prstGeom xmlns:a="http://schemas.openxmlformats.org/drawingml/2006/main" prst="rect">
          <a:avLst/>
        </a:prstGeom>
      </cdr:spPr>
      <cdr:txBody>
        <a:bodyPr xmlns:a="http://schemas.openxmlformats.org/drawingml/2006/main" wrap="square" lIns="0" r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a:r>
            <a:rPr lang="en-US" sz="800">
              <a:solidFill>
                <a:srgbClr val="002395"/>
              </a:solidFill>
              <a:latin typeface="Effra" panose="020B0603020203020204" pitchFamily="34" charset="0"/>
            </a:rPr>
            <a:t>YoY</a:t>
          </a:r>
          <a:endParaRPr lang="en-US" sz="800" dirty="0">
            <a:solidFill>
              <a:srgbClr val="002395"/>
            </a:solidFill>
            <a:latin typeface="Effra" panose="020B0603020203020204" pitchFamily="34" charset="0"/>
          </a:endParaRPr>
        </a:p>
      </cdr:txBody>
    </cdr:sp>
  </cdr:relSizeAnchor>
</c:userShapes>
</file>

<file path=ppt/drawings/drawing7.xml><?xml version="1.0" encoding="utf-8"?>
<c:userShapes xmlns:c="http://schemas.openxmlformats.org/drawingml/2006/chart">
  <cdr:relSizeAnchor xmlns:cdr="http://schemas.openxmlformats.org/drawingml/2006/chartDrawing">
    <cdr:from>
      <cdr:x>0.01062</cdr:x>
      <cdr:y>0</cdr:y>
    </cdr:from>
    <cdr:to>
      <cdr:x>0.21001</cdr:x>
      <cdr:y>0.34076</cdr:y>
    </cdr:to>
    <cdr:sp macro="" textlink="">
      <cdr:nvSpPr>
        <cdr:cNvPr id="2" name="TextBox 1">
          <a:extLst xmlns:a="http://schemas.openxmlformats.org/drawingml/2006/main">
            <a:ext uri="{FF2B5EF4-FFF2-40B4-BE49-F238E27FC236}">
              <a16:creationId xmlns:a16="http://schemas.microsoft.com/office/drawing/2014/main" id="{85786E1A-C37D-F3D8-96C8-5A3495D638B2}"/>
            </a:ext>
          </a:extLst>
        </cdr:cNvPr>
        <cdr:cNvSpPr txBox="1"/>
      </cdr:nvSpPr>
      <cdr:spPr>
        <a:xfrm xmlns:a="http://schemas.openxmlformats.org/drawingml/2006/main">
          <a:off x="53068" y="0"/>
          <a:ext cx="996344" cy="1353473"/>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a:p>
      </cdr:txBody>
    </cdr:sp>
  </cdr:relSizeAnchor>
  <cdr:relSizeAnchor xmlns:cdr="http://schemas.openxmlformats.org/drawingml/2006/chartDrawing">
    <cdr:from>
      <cdr:x>0.01062</cdr:x>
      <cdr:y>0</cdr:y>
    </cdr:from>
    <cdr:to>
      <cdr:x>0.21001</cdr:x>
      <cdr:y>0.34076</cdr:y>
    </cdr:to>
    <cdr:sp macro="" textlink="">
      <cdr:nvSpPr>
        <cdr:cNvPr id="4" name="TextBox 1">
          <a:extLst xmlns:a="http://schemas.openxmlformats.org/drawingml/2006/main">
            <a:ext uri="{FF2B5EF4-FFF2-40B4-BE49-F238E27FC236}">
              <a16:creationId xmlns:a16="http://schemas.microsoft.com/office/drawing/2014/main" id="{85786E1A-C37D-F3D8-96C8-5A3495D638B2}"/>
            </a:ext>
          </a:extLst>
        </cdr:cNvPr>
        <cdr:cNvSpPr txBox="1"/>
      </cdr:nvSpPr>
      <cdr:spPr>
        <a:xfrm xmlns:a="http://schemas.openxmlformats.org/drawingml/2006/main">
          <a:off x="48709" y="-9524"/>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a:p>
      </cdr:txBody>
    </cdr:sp>
  </cdr:relSizeAnchor>
</c:userShapes>
</file>

<file path=ppt/drawings/drawing8.xml><?xml version="1.0" encoding="utf-8"?>
<c:userShapes xmlns:c="http://schemas.openxmlformats.org/drawingml/2006/chart">
  <cdr:relSizeAnchor xmlns:cdr="http://schemas.openxmlformats.org/drawingml/2006/chartDrawing">
    <cdr:from>
      <cdr:x>0.00697</cdr:x>
      <cdr:y>0.05022</cdr:y>
    </cdr:from>
    <cdr:to>
      <cdr:x>0.19999</cdr:x>
      <cdr:y>0.11951</cdr:y>
    </cdr:to>
    <cdr:sp macro="" textlink="">
      <cdr:nvSpPr>
        <cdr:cNvPr id="2" name="TextBox 1">
          <a:extLst xmlns:a="http://schemas.openxmlformats.org/drawingml/2006/main">
            <a:ext uri="{FF2B5EF4-FFF2-40B4-BE49-F238E27FC236}">
              <a16:creationId xmlns:a16="http://schemas.microsoft.com/office/drawing/2014/main" id="{A4A6D6FD-1813-0A18-2D0A-7FFF12354AA9}"/>
            </a:ext>
          </a:extLst>
        </cdr:cNvPr>
        <cdr:cNvSpPr txBox="1"/>
      </cdr:nvSpPr>
      <cdr:spPr>
        <a:xfrm xmlns:a="http://schemas.openxmlformats.org/drawingml/2006/main">
          <a:off x="40152" y="256598"/>
          <a:ext cx="1111934" cy="354021"/>
        </a:xfrm>
        <a:prstGeom xmlns:a="http://schemas.openxmlformats.org/drawingml/2006/main" prst="rect">
          <a:avLst/>
        </a:prstGeom>
      </cdr:spPr>
      <cdr:txBody>
        <a:bodyPr xmlns:a="http://schemas.openxmlformats.org/drawingml/2006/main" wrap="square" lIns="0" r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a:r>
            <a:rPr lang="en-US" sz="800">
              <a:solidFill>
                <a:srgbClr val="002395"/>
              </a:solidFill>
              <a:latin typeface="+mj-lt"/>
            </a:rPr>
            <a:t>VNĐ</a:t>
          </a:r>
          <a:endParaRPr lang="en-US" sz="800" dirty="0">
            <a:solidFill>
              <a:srgbClr val="002395"/>
            </a:solidFill>
            <a:latin typeface="+mj-lt"/>
          </a:endParaRPr>
        </a:p>
      </cdr:txBody>
    </cdr:sp>
  </cdr:relSizeAnchor>
  <cdr:relSizeAnchor xmlns:cdr="http://schemas.openxmlformats.org/drawingml/2006/chartDrawing">
    <cdr:from>
      <cdr:x>0.80698</cdr:x>
      <cdr:y>0.05021</cdr:y>
    </cdr:from>
    <cdr:to>
      <cdr:x>1</cdr:x>
      <cdr:y>0.1195</cdr:y>
    </cdr:to>
    <cdr:sp macro="" textlink="">
      <cdr:nvSpPr>
        <cdr:cNvPr id="3" name="TextBox 1">
          <a:extLst xmlns:a="http://schemas.openxmlformats.org/drawingml/2006/main">
            <a:ext uri="{FF2B5EF4-FFF2-40B4-BE49-F238E27FC236}">
              <a16:creationId xmlns:a16="http://schemas.microsoft.com/office/drawing/2014/main" id="{4B17F065-48D6-2676-6912-B5502B45FC82}"/>
            </a:ext>
          </a:extLst>
        </cdr:cNvPr>
        <cdr:cNvSpPr txBox="1"/>
      </cdr:nvSpPr>
      <cdr:spPr>
        <a:xfrm xmlns:a="http://schemas.openxmlformats.org/drawingml/2006/main">
          <a:off x="4648786" y="256547"/>
          <a:ext cx="1111934" cy="354021"/>
        </a:xfrm>
        <a:prstGeom xmlns:a="http://schemas.openxmlformats.org/drawingml/2006/main" prst="rect">
          <a:avLst/>
        </a:prstGeom>
      </cdr:spPr>
      <cdr:txBody>
        <a:bodyPr xmlns:a="http://schemas.openxmlformats.org/drawingml/2006/main" wrap="square" lIns="0" r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800">
              <a:solidFill>
                <a:srgbClr val="002395"/>
              </a:solidFill>
              <a:latin typeface="Effra" panose="020B0603020203020204" pitchFamily="34" charset="0"/>
            </a:rPr>
            <a:t>điểm</a:t>
          </a:r>
          <a:endParaRPr lang="en-US" sz="800" dirty="0">
            <a:solidFill>
              <a:srgbClr val="002395"/>
            </a:solidFill>
            <a:latin typeface="Effra" panose="020B0603020203020204" pitchFamily="34" charset="0"/>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799FF0A6-A24A-4A88-ADEC-65F9DD1125BA}" type="datetimeFigureOut">
              <a:rPr lang="en-US" smtClean="0"/>
              <a:t>4/8/2026</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D2EAB570-3C38-427D-B5A3-2DDE50D257D1}" type="slidenum">
              <a:rPr lang="en-US" smtClean="0"/>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pPr>
              <a:defRPr/>
            </a:pPr>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pPr>
              <a:defRPr/>
            </a:pPr>
            <a:fld id="{81AB7C01-5A6C-43BF-9ABD-40D634532EDE}" type="datetimeFigureOut">
              <a:rPr lang="en-US"/>
              <a:t>4/8/2026</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pPr lvl="0"/>
            <a:endParaRPr lang="en-US" noProof="0"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pPr>
              <a:defRPr/>
            </a:pPr>
            <a:fld id="{B40FEB68-DFE1-46CC-8266-A9ADD510E7BA}" type="slidenum">
              <a:rPr lang="en-US"/>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B40FEB68-DFE1-46CC-8266-A9ADD510E7BA}" type="slidenum">
              <a:rPr lang="en-US" smtClean="0"/>
              <a:t>1</a:t>
            </a:fld>
            <a:endParaRPr lang="en-US" dirty="0"/>
          </a:p>
        </p:txBody>
      </p:sp>
    </p:spTree>
    <p:extLst>
      <p:ext uri="{BB962C8B-B14F-4D97-AF65-F5344CB8AC3E}">
        <p14:creationId xmlns:p14="http://schemas.microsoft.com/office/powerpoint/2010/main" val="40037463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endParaRPr lang="en-US" altLang="en-US"/>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a:defRPr>
                <a:solidFill>
                  <a:schemeClr val="tx1"/>
                </a:solidFill>
                <a:latin typeface="Calibri" panose="020F0502020204030204" pitchFamily="34" charset="0"/>
              </a:defRPr>
            </a:lvl1pPr>
            <a:lvl2pPr marL="756920" indent="-291465">
              <a:defRPr>
                <a:solidFill>
                  <a:schemeClr val="tx1"/>
                </a:solidFill>
                <a:latin typeface="Calibri" panose="020F0502020204030204" pitchFamily="34" charset="0"/>
              </a:defRPr>
            </a:lvl2pPr>
            <a:lvl3pPr marL="1164590" indent="-233045">
              <a:defRPr>
                <a:solidFill>
                  <a:schemeClr val="tx1"/>
                </a:solidFill>
                <a:latin typeface="Calibri" panose="020F0502020204030204" pitchFamily="34" charset="0"/>
              </a:defRPr>
            </a:lvl3pPr>
            <a:lvl4pPr marL="1630680" indent="-233045">
              <a:defRPr>
                <a:solidFill>
                  <a:schemeClr val="tx1"/>
                </a:solidFill>
                <a:latin typeface="Calibri" panose="020F0502020204030204" pitchFamily="34" charset="0"/>
              </a:defRPr>
            </a:lvl4pPr>
            <a:lvl5pPr marL="2096770" indent="-233045">
              <a:defRPr>
                <a:solidFill>
                  <a:schemeClr val="tx1"/>
                </a:solidFill>
                <a:latin typeface="Calibri" panose="020F0502020204030204" pitchFamily="34" charset="0"/>
              </a:defRPr>
            </a:lvl5pPr>
            <a:lvl6pPr marL="2562225" indent="-233045" eaLnBrk="0" fontAlgn="base" hangingPunct="0">
              <a:spcBef>
                <a:spcPct val="0"/>
              </a:spcBef>
              <a:spcAft>
                <a:spcPct val="0"/>
              </a:spcAft>
              <a:defRPr>
                <a:solidFill>
                  <a:schemeClr val="tx1"/>
                </a:solidFill>
                <a:latin typeface="Calibri" panose="020F0502020204030204" pitchFamily="34" charset="0"/>
              </a:defRPr>
            </a:lvl6pPr>
            <a:lvl7pPr marL="3028315" indent="-233045" eaLnBrk="0" fontAlgn="base" hangingPunct="0">
              <a:spcBef>
                <a:spcPct val="0"/>
              </a:spcBef>
              <a:spcAft>
                <a:spcPct val="0"/>
              </a:spcAft>
              <a:defRPr>
                <a:solidFill>
                  <a:schemeClr val="tx1"/>
                </a:solidFill>
                <a:latin typeface="Calibri" panose="020F0502020204030204" pitchFamily="34" charset="0"/>
              </a:defRPr>
            </a:lvl7pPr>
            <a:lvl8pPr marL="3494405" indent="-233045" eaLnBrk="0" fontAlgn="base" hangingPunct="0">
              <a:spcBef>
                <a:spcPct val="0"/>
              </a:spcBef>
              <a:spcAft>
                <a:spcPct val="0"/>
              </a:spcAft>
              <a:defRPr>
                <a:solidFill>
                  <a:schemeClr val="tx1"/>
                </a:solidFill>
                <a:latin typeface="Calibri" panose="020F0502020204030204" pitchFamily="34" charset="0"/>
              </a:defRPr>
            </a:lvl8pPr>
            <a:lvl9pPr marL="3959860" indent="-233045" eaLnBrk="0" fontAlgn="base" hangingPunct="0">
              <a:spcBef>
                <a:spcPct val="0"/>
              </a:spcBef>
              <a:spcAft>
                <a:spcPct val="0"/>
              </a:spcAft>
              <a:defRPr>
                <a:solidFill>
                  <a:schemeClr val="tx1"/>
                </a:solidFill>
                <a:latin typeface="Calibri" panose="020F0502020204030204" pitchFamily="34" charset="0"/>
              </a:defRPr>
            </a:lvl9pPr>
          </a:lstStyle>
          <a:p>
            <a:fld id="{B1DB1B34-9788-4AFF-8F2C-F360034A2B65}" type="slidenum">
              <a:rPr lang="en-US" altLang="en-US" smtClean="0"/>
              <a:t>10</a:t>
            </a:fld>
            <a:endParaRPr lang="en-US" altLang="en-US"/>
          </a:p>
        </p:txBody>
      </p:sp>
    </p:spTree>
    <p:extLst>
      <p:ext uri="{BB962C8B-B14F-4D97-AF65-F5344CB8AC3E}">
        <p14:creationId xmlns:p14="http://schemas.microsoft.com/office/powerpoint/2010/main" val="40787622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endParaRPr lang="en-US" altLang="en-US"/>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a:defRPr>
                <a:solidFill>
                  <a:schemeClr val="tx1"/>
                </a:solidFill>
                <a:latin typeface="Calibri" panose="020F0502020204030204" pitchFamily="34" charset="0"/>
              </a:defRPr>
            </a:lvl1pPr>
            <a:lvl2pPr marL="756920" indent="-291465">
              <a:defRPr>
                <a:solidFill>
                  <a:schemeClr val="tx1"/>
                </a:solidFill>
                <a:latin typeface="Calibri" panose="020F0502020204030204" pitchFamily="34" charset="0"/>
              </a:defRPr>
            </a:lvl2pPr>
            <a:lvl3pPr marL="1164590" indent="-233045">
              <a:defRPr>
                <a:solidFill>
                  <a:schemeClr val="tx1"/>
                </a:solidFill>
                <a:latin typeface="Calibri" panose="020F0502020204030204" pitchFamily="34" charset="0"/>
              </a:defRPr>
            </a:lvl3pPr>
            <a:lvl4pPr marL="1630680" indent="-233045">
              <a:defRPr>
                <a:solidFill>
                  <a:schemeClr val="tx1"/>
                </a:solidFill>
                <a:latin typeface="Calibri" panose="020F0502020204030204" pitchFamily="34" charset="0"/>
              </a:defRPr>
            </a:lvl4pPr>
            <a:lvl5pPr marL="2096770" indent="-233045">
              <a:defRPr>
                <a:solidFill>
                  <a:schemeClr val="tx1"/>
                </a:solidFill>
                <a:latin typeface="Calibri" panose="020F0502020204030204" pitchFamily="34" charset="0"/>
              </a:defRPr>
            </a:lvl5pPr>
            <a:lvl6pPr marL="2562225" indent="-233045" eaLnBrk="0" fontAlgn="base" hangingPunct="0">
              <a:spcBef>
                <a:spcPct val="0"/>
              </a:spcBef>
              <a:spcAft>
                <a:spcPct val="0"/>
              </a:spcAft>
              <a:defRPr>
                <a:solidFill>
                  <a:schemeClr val="tx1"/>
                </a:solidFill>
                <a:latin typeface="Calibri" panose="020F0502020204030204" pitchFamily="34" charset="0"/>
              </a:defRPr>
            </a:lvl6pPr>
            <a:lvl7pPr marL="3028315" indent="-233045" eaLnBrk="0" fontAlgn="base" hangingPunct="0">
              <a:spcBef>
                <a:spcPct val="0"/>
              </a:spcBef>
              <a:spcAft>
                <a:spcPct val="0"/>
              </a:spcAft>
              <a:defRPr>
                <a:solidFill>
                  <a:schemeClr val="tx1"/>
                </a:solidFill>
                <a:latin typeface="Calibri" panose="020F0502020204030204" pitchFamily="34" charset="0"/>
              </a:defRPr>
            </a:lvl7pPr>
            <a:lvl8pPr marL="3494405" indent="-233045" eaLnBrk="0" fontAlgn="base" hangingPunct="0">
              <a:spcBef>
                <a:spcPct val="0"/>
              </a:spcBef>
              <a:spcAft>
                <a:spcPct val="0"/>
              </a:spcAft>
              <a:defRPr>
                <a:solidFill>
                  <a:schemeClr val="tx1"/>
                </a:solidFill>
                <a:latin typeface="Calibri" panose="020F0502020204030204" pitchFamily="34" charset="0"/>
              </a:defRPr>
            </a:lvl8pPr>
            <a:lvl9pPr marL="3959860" indent="-233045" eaLnBrk="0" fontAlgn="base" hangingPunct="0">
              <a:spcBef>
                <a:spcPct val="0"/>
              </a:spcBef>
              <a:spcAft>
                <a:spcPct val="0"/>
              </a:spcAft>
              <a:defRPr>
                <a:solidFill>
                  <a:schemeClr val="tx1"/>
                </a:solidFill>
                <a:latin typeface="Calibri" panose="020F0502020204030204" pitchFamily="34" charset="0"/>
              </a:defRPr>
            </a:lvl9pPr>
          </a:lstStyle>
          <a:p>
            <a:fld id="{B1DB1B34-9788-4AFF-8F2C-F360034A2B65}" type="slidenum">
              <a:rPr lang="en-US" altLang="en-US" smtClean="0"/>
              <a:t>11</a:t>
            </a:fld>
            <a:endParaRPr lang="en-US" altLang="en-US"/>
          </a:p>
        </p:txBody>
      </p:sp>
    </p:spTree>
    <p:extLst>
      <p:ext uri="{BB962C8B-B14F-4D97-AF65-F5344CB8AC3E}">
        <p14:creationId xmlns:p14="http://schemas.microsoft.com/office/powerpoint/2010/main" val="6876561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endParaRPr lang="en-US" altLang="en-US"/>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a:defRPr>
                <a:solidFill>
                  <a:schemeClr val="tx1"/>
                </a:solidFill>
                <a:latin typeface="Calibri" panose="020F0502020204030204" pitchFamily="34" charset="0"/>
              </a:defRPr>
            </a:lvl1pPr>
            <a:lvl2pPr marL="756920" indent="-291465">
              <a:defRPr>
                <a:solidFill>
                  <a:schemeClr val="tx1"/>
                </a:solidFill>
                <a:latin typeface="Calibri" panose="020F0502020204030204" pitchFamily="34" charset="0"/>
              </a:defRPr>
            </a:lvl2pPr>
            <a:lvl3pPr marL="1164590" indent="-233045">
              <a:defRPr>
                <a:solidFill>
                  <a:schemeClr val="tx1"/>
                </a:solidFill>
                <a:latin typeface="Calibri" panose="020F0502020204030204" pitchFamily="34" charset="0"/>
              </a:defRPr>
            </a:lvl3pPr>
            <a:lvl4pPr marL="1630680" indent="-233045">
              <a:defRPr>
                <a:solidFill>
                  <a:schemeClr val="tx1"/>
                </a:solidFill>
                <a:latin typeface="Calibri" panose="020F0502020204030204" pitchFamily="34" charset="0"/>
              </a:defRPr>
            </a:lvl4pPr>
            <a:lvl5pPr marL="2096770" indent="-233045">
              <a:defRPr>
                <a:solidFill>
                  <a:schemeClr val="tx1"/>
                </a:solidFill>
                <a:latin typeface="Calibri" panose="020F0502020204030204" pitchFamily="34" charset="0"/>
              </a:defRPr>
            </a:lvl5pPr>
            <a:lvl6pPr marL="2562225" indent="-233045" eaLnBrk="0" fontAlgn="base" hangingPunct="0">
              <a:spcBef>
                <a:spcPct val="0"/>
              </a:spcBef>
              <a:spcAft>
                <a:spcPct val="0"/>
              </a:spcAft>
              <a:defRPr>
                <a:solidFill>
                  <a:schemeClr val="tx1"/>
                </a:solidFill>
                <a:latin typeface="Calibri" panose="020F0502020204030204" pitchFamily="34" charset="0"/>
              </a:defRPr>
            </a:lvl6pPr>
            <a:lvl7pPr marL="3028315" indent="-233045" eaLnBrk="0" fontAlgn="base" hangingPunct="0">
              <a:spcBef>
                <a:spcPct val="0"/>
              </a:spcBef>
              <a:spcAft>
                <a:spcPct val="0"/>
              </a:spcAft>
              <a:defRPr>
                <a:solidFill>
                  <a:schemeClr val="tx1"/>
                </a:solidFill>
                <a:latin typeface="Calibri" panose="020F0502020204030204" pitchFamily="34" charset="0"/>
              </a:defRPr>
            </a:lvl7pPr>
            <a:lvl8pPr marL="3494405" indent="-233045" eaLnBrk="0" fontAlgn="base" hangingPunct="0">
              <a:spcBef>
                <a:spcPct val="0"/>
              </a:spcBef>
              <a:spcAft>
                <a:spcPct val="0"/>
              </a:spcAft>
              <a:defRPr>
                <a:solidFill>
                  <a:schemeClr val="tx1"/>
                </a:solidFill>
                <a:latin typeface="Calibri" panose="020F0502020204030204" pitchFamily="34" charset="0"/>
              </a:defRPr>
            </a:lvl8pPr>
            <a:lvl9pPr marL="3959860" indent="-233045" eaLnBrk="0" fontAlgn="base" hangingPunct="0">
              <a:spcBef>
                <a:spcPct val="0"/>
              </a:spcBef>
              <a:spcAft>
                <a:spcPct val="0"/>
              </a:spcAft>
              <a:defRPr>
                <a:solidFill>
                  <a:schemeClr val="tx1"/>
                </a:solidFill>
                <a:latin typeface="Calibri" panose="020F0502020204030204" pitchFamily="34" charset="0"/>
              </a:defRPr>
            </a:lvl9pPr>
          </a:lstStyle>
          <a:p>
            <a:fld id="{B1DB1B34-9788-4AFF-8F2C-F360034A2B65}" type="slidenum">
              <a:rPr lang="en-US" altLang="en-US" smtClean="0"/>
              <a:t>2</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EB92B8-A2FF-B85D-6159-AA5DE6D8AAF2}"/>
            </a:ext>
          </a:extLst>
        </p:cNvPr>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B481772E-23A1-711B-0FCB-1090B56BEC4E}"/>
              </a:ext>
            </a:extLst>
          </p:cNvPr>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195" name="Notes Placeholder 2">
            <a:extLst>
              <a:ext uri="{FF2B5EF4-FFF2-40B4-BE49-F238E27FC236}">
                <a16:creationId xmlns:a16="http://schemas.microsoft.com/office/drawing/2014/main" id="{4ED33C52-23B7-C864-0626-581F6C55CA7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endParaRPr lang="en-US" altLang="en-US"/>
          </a:p>
        </p:txBody>
      </p:sp>
      <p:sp>
        <p:nvSpPr>
          <p:cNvPr id="8196" name="Slide Number Placeholder 3">
            <a:extLst>
              <a:ext uri="{FF2B5EF4-FFF2-40B4-BE49-F238E27FC236}">
                <a16:creationId xmlns:a16="http://schemas.microsoft.com/office/drawing/2014/main" id="{11678C20-B13E-3E02-E434-72620B1D8A5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a:defRPr>
                <a:solidFill>
                  <a:schemeClr val="tx1"/>
                </a:solidFill>
                <a:latin typeface="Calibri" panose="020F0502020204030204" pitchFamily="34" charset="0"/>
              </a:defRPr>
            </a:lvl1pPr>
            <a:lvl2pPr marL="756920" indent="-291465">
              <a:defRPr>
                <a:solidFill>
                  <a:schemeClr val="tx1"/>
                </a:solidFill>
                <a:latin typeface="Calibri" panose="020F0502020204030204" pitchFamily="34" charset="0"/>
              </a:defRPr>
            </a:lvl2pPr>
            <a:lvl3pPr marL="1164590" indent="-233045">
              <a:defRPr>
                <a:solidFill>
                  <a:schemeClr val="tx1"/>
                </a:solidFill>
                <a:latin typeface="Calibri" panose="020F0502020204030204" pitchFamily="34" charset="0"/>
              </a:defRPr>
            </a:lvl3pPr>
            <a:lvl4pPr marL="1630680" indent="-233045">
              <a:defRPr>
                <a:solidFill>
                  <a:schemeClr val="tx1"/>
                </a:solidFill>
                <a:latin typeface="Calibri" panose="020F0502020204030204" pitchFamily="34" charset="0"/>
              </a:defRPr>
            </a:lvl4pPr>
            <a:lvl5pPr marL="2096770" indent="-233045">
              <a:defRPr>
                <a:solidFill>
                  <a:schemeClr val="tx1"/>
                </a:solidFill>
                <a:latin typeface="Calibri" panose="020F0502020204030204" pitchFamily="34" charset="0"/>
              </a:defRPr>
            </a:lvl5pPr>
            <a:lvl6pPr marL="2562225" indent="-233045" eaLnBrk="0" fontAlgn="base" hangingPunct="0">
              <a:spcBef>
                <a:spcPct val="0"/>
              </a:spcBef>
              <a:spcAft>
                <a:spcPct val="0"/>
              </a:spcAft>
              <a:defRPr>
                <a:solidFill>
                  <a:schemeClr val="tx1"/>
                </a:solidFill>
                <a:latin typeface="Calibri" panose="020F0502020204030204" pitchFamily="34" charset="0"/>
              </a:defRPr>
            </a:lvl6pPr>
            <a:lvl7pPr marL="3028315" indent="-233045" eaLnBrk="0" fontAlgn="base" hangingPunct="0">
              <a:spcBef>
                <a:spcPct val="0"/>
              </a:spcBef>
              <a:spcAft>
                <a:spcPct val="0"/>
              </a:spcAft>
              <a:defRPr>
                <a:solidFill>
                  <a:schemeClr val="tx1"/>
                </a:solidFill>
                <a:latin typeface="Calibri" panose="020F0502020204030204" pitchFamily="34" charset="0"/>
              </a:defRPr>
            </a:lvl7pPr>
            <a:lvl8pPr marL="3494405" indent="-233045" eaLnBrk="0" fontAlgn="base" hangingPunct="0">
              <a:spcBef>
                <a:spcPct val="0"/>
              </a:spcBef>
              <a:spcAft>
                <a:spcPct val="0"/>
              </a:spcAft>
              <a:defRPr>
                <a:solidFill>
                  <a:schemeClr val="tx1"/>
                </a:solidFill>
                <a:latin typeface="Calibri" panose="020F0502020204030204" pitchFamily="34" charset="0"/>
              </a:defRPr>
            </a:lvl8pPr>
            <a:lvl9pPr marL="3959860" indent="-233045" eaLnBrk="0" fontAlgn="base" hangingPunct="0">
              <a:spcBef>
                <a:spcPct val="0"/>
              </a:spcBef>
              <a:spcAft>
                <a:spcPct val="0"/>
              </a:spcAft>
              <a:defRPr>
                <a:solidFill>
                  <a:schemeClr val="tx1"/>
                </a:solidFill>
                <a:latin typeface="Calibri" panose="020F0502020204030204" pitchFamily="34" charset="0"/>
              </a:defRPr>
            </a:lvl9pPr>
          </a:lstStyle>
          <a:p>
            <a:fld id="{B1DB1B34-9788-4AFF-8F2C-F360034A2B65}" type="slidenum">
              <a:rPr lang="en-US" altLang="en-US" smtClean="0"/>
              <a:t>3</a:t>
            </a:fld>
            <a:endParaRPr lang="en-US" altLang="en-US"/>
          </a:p>
        </p:txBody>
      </p:sp>
    </p:spTree>
    <p:extLst>
      <p:ext uri="{BB962C8B-B14F-4D97-AF65-F5344CB8AC3E}">
        <p14:creationId xmlns:p14="http://schemas.microsoft.com/office/powerpoint/2010/main" val="32505776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343F2D-8C25-1338-14B1-1C9974619B81}"/>
            </a:ext>
          </a:extLst>
        </p:cNvPr>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9EC604A0-EA60-7C50-E32D-1EC82A1794ED}"/>
              </a:ext>
            </a:extLst>
          </p:cNvPr>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195" name="Notes Placeholder 2">
            <a:extLst>
              <a:ext uri="{FF2B5EF4-FFF2-40B4-BE49-F238E27FC236}">
                <a16:creationId xmlns:a16="http://schemas.microsoft.com/office/drawing/2014/main" id="{13CA46B7-3559-0A0E-F4EE-DC3DF5683FA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r>
              <a:rPr lang="en-US" altLang="en-US"/>
              <a:t>Doanh số bán lẻ - làm rõ vai trò của doanh thu du lịch</a:t>
            </a:r>
          </a:p>
          <a:p>
            <a:r>
              <a:rPr lang="en-US" altLang="en-US"/>
              <a:t>Số lượng khách quốc tế / theo quốc gia để phản ánh mức độ hiệu quả của chính sách</a:t>
            </a:r>
          </a:p>
          <a:p>
            <a:r>
              <a:rPr lang="en-US" altLang="en-US"/>
              <a:t>Lạm phát theo cấu phần đóng góp</a:t>
            </a:r>
          </a:p>
          <a:p>
            <a:r>
              <a:rPr lang="en-US" altLang="en-US"/>
              <a:t>…</a:t>
            </a:r>
          </a:p>
          <a:p>
            <a:endParaRPr lang="en-US" altLang="en-US"/>
          </a:p>
        </p:txBody>
      </p:sp>
      <p:sp>
        <p:nvSpPr>
          <p:cNvPr id="8196" name="Slide Number Placeholder 3">
            <a:extLst>
              <a:ext uri="{FF2B5EF4-FFF2-40B4-BE49-F238E27FC236}">
                <a16:creationId xmlns:a16="http://schemas.microsoft.com/office/drawing/2014/main" id="{D1C349E6-D8BD-BCFA-7835-7D995DE57D6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a:defRPr>
                <a:solidFill>
                  <a:schemeClr val="tx1"/>
                </a:solidFill>
                <a:latin typeface="Calibri" panose="020F0502020204030204" pitchFamily="34" charset="0"/>
              </a:defRPr>
            </a:lvl1pPr>
            <a:lvl2pPr marL="756920" indent="-291465">
              <a:defRPr>
                <a:solidFill>
                  <a:schemeClr val="tx1"/>
                </a:solidFill>
                <a:latin typeface="Calibri" panose="020F0502020204030204" pitchFamily="34" charset="0"/>
              </a:defRPr>
            </a:lvl2pPr>
            <a:lvl3pPr marL="1164590" indent="-233045">
              <a:defRPr>
                <a:solidFill>
                  <a:schemeClr val="tx1"/>
                </a:solidFill>
                <a:latin typeface="Calibri" panose="020F0502020204030204" pitchFamily="34" charset="0"/>
              </a:defRPr>
            </a:lvl3pPr>
            <a:lvl4pPr marL="1630680" indent="-233045">
              <a:defRPr>
                <a:solidFill>
                  <a:schemeClr val="tx1"/>
                </a:solidFill>
                <a:latin typeface="Calibri" panose="020F0502020204030204" pitchFamily="34" charset="0"/>
              </a:defRPr>
            </a:lvl4pPr>
            <a:lvl5pPr marL="2096770" indent="-233045">
              <a:defRPr>
                <a:solidFill>
                  <a:schemeClr val="tx1"/>
                </a:solidFill>
                <a:latin typeface="Calibri" panose="020F0502020204030204" pitchFamily="34" charset="0"/>
              </a:defRPr>
            </a:lvl5pPr>
            <a:lvl6pPr marL="2562225" indent="-233045" eaLnBrk="0" fontAlgn="base" hangingPunct="0">
              <a:spcBef>
                <a:spcPct val="0"/>
              </a:spcBef>
              <a:spcAft>
                <a:spcPct val="0"/>
              </a:spcAft>
              <a:defRPr>
                <a:solidFill>
                  <a:schemeClr val="tx1"/>
                </a:solidFill>
                <a:latin typeface="Calibri" panose="020F0502020204030204" pitchFamily="34" charset="0"/>
              </a:defRPr>
            </a:lvl6pPr>
            <a:lvl7pPr marL="3028315" indent="-233045" eaLnBrk="0" fontAlgn="base" hangingPunct="0">
              <a:spcBef>
                <a:spcPct val="0"/>
              </a:spcBef>
              <a:spcAft>
                <a:spcPct val="0"/>
              </a:spcAft>
              <a:defRPr>
                <a:solidFill>
                  <a:schemeClr val="tx1"/>
                </a:solidFill>
                <a:latin typeface="Calibri" panose="020F0502020204030204" pitchFamily="34" charset="0"/>
              </a:defRPr>
            </a:lvl7pPr>
            <a:lvl8pPr marL="3494405" indent="-233045" eaLnBrk="0" fontAlgn="base" hangingPunct="0">
              <a:spcBef>
                <a:spcPct val="0"/>
              </a:spcBef>
              <a:spcAft>
                <a:spcPct val="0"/>
              </a:spcAft>
              <a:defRPr>
                <a:solidFill>
                  <a:schemeClr val="tx1"/>
                </a:solidFill>
                <a:latin typeface="Calibri" panose="020F0502020204030204" pitchFamily="34" charset="0"/>
              </a:defRPr>
            </a:lvl8pPr>
            <a:lvl9pPr marL="3959860" indent="-233045" eaLnBrk="0" fontAlgn="base" hangingPunct="0">
              <a:spcBef>
                <a:spcPct val="0"/>
              </a:spcBef>
              <a:spcAft>
                <a:spcPct val="0"/>
              </a:spcAft>
              <a:defRPr>
                <a:solidFill>
                  <a:schemeClr val="tx1"/>
                </a:solidFill>
                <a:latin typeface="Calibri" panose="020F0502020204030204" pitchFamily="34" charset="0"/>
              </a:defRPr>
            </a:lvl9pPr>
          </a:lstStyle>
          <a:p>
            <a:fld id="{B1DB1B34-9788-4AFF-8F2C-F360034A2B65}" type="slidenum">
              <a:rPr lang="en-US" altLang="en-US" smtClean="0"/>
              <a:t>4</a:t>
            </a:fld>
            <a:endParaRPr lang="en-US" altLang="en-US"/>
          </a:p>
        </p:txBody>
      </p:sp>
    </p:spTree>
    <p:extLst>
      <p:ext uri="{BB962C8B-B14F-4D97-AF65-F5344CB8AC3E}">
        <p14:creationId xmlns:p14="http://schemas.microsoft.com/office/powerpoint/2010/main" val="601935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FA674C-BB66-2B0C-6E9D-9ECCC887D155}"/>
            </a:ext>
          </a:extLst>
        </p:cNvPr>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4275096F-F432-9E91-52F3-2E6C16FD77CF}"/>
              </a:ext>
            </a:extLst>
          </p:cNvPr>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195" name="Notes Placeholder 2">
            <a:extLst>
              <a:ext uri="{FF2B5EF4-FFF2-40B4-BE49-F238E27FC236}">
                <a16:creationId xmlns:a16="http://schemas.microsoft.com/office/drawing/2014/main" id="{3D6E5035-4E5D-B772-3F85-FA1FAB732B8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r>
              <a:rPr lang="en-US" altLang="en-US"/>
              <a:t>Doanh số bán lẻ - làm rõ vai trò của doanh thu du lịch</a:t>
            </a:r>
          </a:p>
          <a:p>
            <a:r>
              <a:rPr lang="en-US" altLang="en-US"/>
              <a:t>Số lượng khách quốc tế / theo quốc gia để phản ánh mức độ hiệu quả của chính sách</a:t>
            </a:r>
          </a:p>
          <a:p>
            <a:r>
              <a:rPr lang="en-US" altLang="en-US"/>
              <a:t>Lạm phát theo cấu phần đóng góp</a:t>
            </a:r>
          </a:p>
          <a:p>
            <a:r>
              <a:rPr lang="en-US" altLang="en-US"/>
              <a:t>…</a:t>
            </a:r>
          </a:p>
          <a:p>
            <a:endParaRPr lang="en-US" altLang="en-US"/>
          </a:p>
        </p:txBody>
      </p:sp>
      <p:sp>
        <p:nvSpPr>
          <p:cNvPr id="8196" name="Slide Number Placeholder 3">
            <a:extLst>
              <a:ext uri="{FF2B5EF4-FFF2-40B4-BE49-F238E27FC236}">
                <a16:creationId xmlns:a16="http://schemas.microsoft.com/office/drawing/2014/main" id="{DCD4C834-8D04-0AD4-ACBE-8A666F4D436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a:defRPr>
                <a:solidFill>
                  <a:schemeClr val="tx1"/>
                </a:solidFill>
                <a:latin typeface="Calibri" panose="020F0502020204030204" pitchFamily="34" charset="0"/>
              </a:defRPr>
            </a:lvl1pPr>
            <a:lvl2pPr marL="756920" indent="-291465">
              <a:defRPr>
                <a:solidFill>
                  <a:schemeClr val="tx1"/>
                </a:solidFill>
                <a:latin typeface="Calibri" panose="020F0502020204030204" pitchFamily="34" charset="0"/>
              </a:defRPr>
            </a:lvl2pPr>
            <a:lvl3pPr marL="1164590" indent="-233045">
              <a:defRPr>
                <a:solidFill>
                  <a:schemeClr val="tx1"/>
                </a:solidFill>
                <a:latin typeface="Calibri" panose="020F0502020204030204" pitchFamily="34" charset="0"/>
              </a:defRPr>
            </a:lvl3pPr>
            <a:lvl4pPr marL="1630680" indent="-233045">
              <a:defRPr>
                <a:solidFill>
                  <a:schemeClr val="tx1"/>
                </a:solidFill>
                <a:latin typeface="Calibri" panose="020F0502020204030204" pitchFamily="34" charset="0"/>
              </a:defRPr>
            </a:lvl4pPr>
            <a:lvl5pPr marL="2096770" indent="-233045">
              <a:defRPr>
                <a:solidFill>
                  <a:schemeClr val="tx1"/>
                </a:solidFill>
                <a:latin typeface="Calibri" panose="020F0502020204030204" pitchFamily="34" charset="0"/>
              </a:defRPr>
            </a:lvl5pPr>
            <a:lvl6pPr marL="2562225" indent="-233045" eaLnBrk="0" fontAlgn="base" hangingPunct="0">
              <a:spcBef>
                <a:spcPct val="0"/>
              </a:spcBef>
              <a:spcAft>
                <a:spcPct val="0"/>
              </a:spcAft>
              <a:defRPr>
                <a:solidFill>
                  <a:schemeClr val="tx1"/>
                </a:solidFill>
                <a:latin typeface="Calibri" panose="020F0502020204030204" pitchFamily="34" charset="0"/>
              </a:defRPr>
            </a:lvl6pPr>
            <a:lvl7pPr marL="3028315" indent="-233045" eaLnBrk="0" fontAlgn="base" hangingPunct="0">
              <a:spcBef>
                <a:spcPct val="0"/>
              </a:spcBef>
              <a:spcAft>
                <a:spcPct val="0"/>
              </a:spcAft>
              <a:defRPr>
                <a:solidFill>
                  <a:schemeClr val="tx1"/>
                </a:solidFill>
                <a:latin typeface="Calibri" panose="020F0502020204030204" pitchFamily="34" charset="0"/>
              </a:defRPr>
            </a:lvl7pPr>
            <a:lvl8pPr marL="3494405" indent="-233045" eaLnBrk="0" fontAlgn="base" hangingPunct="0">
              <a:spcBef>
                <a:spcPct val="0"/>
              </a:spcBef>
              <a:spcAft>
                <a:spcPct val="0"/>
              </a:spcAft>
              <a:defRPr>
                <a:solidFill>
                  <a:schemeClr val="tx1"/>
                </a:solidFill>
                <a:latin typeface="Calibri" panose="020F0502020204030204" pitchFamily="34" charset="0"/>
              </a:defRPr>
            </a:lvl8pPr>
            <a:lvl9pPr marL="3959860" indent="-233045" eaLnBrk="0" fontAlgn="base" hangingPunct="0">
              <a:spcBef>
                <a:spcPct val="0"/>
              </a:spcBef>
              <a:spcAft>
                <a:spcPct val="0"/>
              </a:spcAft>
              <a:defRPr>
                <a:solidFill>
                  <a:schemeClr val="tx1"/>
                </a:solidFill>
                <a:latin typeface="Calibri" panose="020F0502020204030204" pitchFamily="34" charset="0"/>
              </a:defRPr>
            </a:lvl9pPr>
          </a:lstStyle>
          <a:p>
            <a:fld id="{B1DB1B34-9788-4AFF-8F2C-F360034A2B65}" type="slidenum">
              <a:rPr lang="en-US" altLang="en-US" smtClean="0"/>
              <a:t>5</a:t>
            </a:fld>
            <a:endParaRPr lang="en-US" altLang="en-US"/>
          </a:p>
        </p:txBody>
      </p:sp>
    </p:spTree>
    <p:extLst>
      <p:ext uri="{BB962C8B-B14F-4D97-AF65-F5344CB8AC3E}">
        <p14:creationId xmlns:p14="http://schemas.microsoft.com/office/powerpoint/2010/main" val="23172557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24F190-7807-72F8-0193-75E853346052}"/>
            </a:ext>
          </a:extLst>
        </p:cNvPr>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6531D5BE-5988-8EC3-B16D-B60136E9221A}"/>
              </a:ext>
            </a:extLst>
          </p:cNvPr>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195" name="Notes Placeholder 2">
            <a:extLst>
              <a:ext uri="{FF2B5EF4-FFF2-40B4-BE49-F238E27FC236}">
                <a16:creationId xmlns:a16="http://schemas.microsoft.com/office/drawing/2014/main" id="{311F40FC-AC3B-1747-417F-F9F93DFC12A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endParaRPr lang="en-US" altLang="en-US"/>
          </a:p>
        </p:txBody>
      </p:sp>
      <p:sp>
        <p:nvSpPr>
          <p:cNvPr id="8196" name="Slide Number Placeholder 3">
            <a:extLst>
              <a:ext uri="{FF2B5EF4-FFF2-40B4-BE49-F238E27FC236}">
                <a16:creationId xmlns:a16="http://schemas.microsoft.com/office/drawing/2014/main" id="{4EF93083-6635-24A0-A556-AB58C3A666A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a:defRPr>
                <a:solidFill>
                  <a:schemeClr val="tx1"/>
                </a:solidFill>
                <a:latin typeface="Calibri" panose="020F0502020204030204" pitchFamily="34" charset="0"/>
              </a:defRPr>
            </a:lvl1pPr>
            <a:lvl2pPr marL="756920" indent="-291465">
              <a:defRPr>
                <a:solidFill>
                  <a:schemeClr val="tx1"/>
                </a:solidFill>
                <a:latin typeface="Calibri" panose="020F0502020204030204" pitchFamily="34" charset="0"/>
              </a:defRPr>
            </a:lvl2pPr>
            <a:lvl3pPr marL="1164590" indent="-233045">
              <a:defRPr>
                <a:solidFill>
                  <a:schemeClr val="tx1"/>
                </a:solidFill>
                <a:latin typeface="Calibri" panose="020F0502020204030204" pitchFamily="34" charset="0"/>
              </a:defRPr>
            </a:lvl3pPr>
            <a:lvl4pPr marL="1630680" indent="-233045">
              <a:defRPr>
                <a:solidFill>
                  <a:schemeClr val="tx1"/>
                </a:solidFill>
                <a:latin typeface="Calibri" panose="020F0502020204030204" pitchFamily="34" charset="0"/>
              </a:defRPr>
            </a:lvl4pPr>
            <a:lvl5pPr marL="2096770" indent="-233045">
              <a:defRPr>
                <a:solidFill>
                  <a:schemeClr val="tx1"/>
                </a:solidFill>
                <a:latin typeface="Calibri" panose="020F0502020204030204" pitchFamily="34" charset="0"/>
              </a:defRPr>
            </a:lvl5pPr>
            <a:lvl6pPr marL="2562225" indent="-233045" eaLnBrk="0" fontAlgn="base" hangingPunct="0">
              <a:spcBef>
                <a:spcPct val="0"/>
              </a:spcBef>
              <a:spcAft>
                <a:spcPct val="0"/>
              </a:spcAft>
              <a:defRPr>
                <a:solidFill>
                  <a:schemeClr val="tx1"/>
                </a:solidFill>
                <a:latin typeface="Calibri" panose="020F0502020204030204" pitchFamily="34" charset="0"/>
              </a:defRPr>
            </a:lvl6pPr>
            <a:lvl7pPr marL="3028315" indent="-233045" eaLnBrk="0" fontAlgn="base" hangingPunct="0">
              <a:spcBef>
                <a:spcPct val="0"/>
              </a:spcBef>
              <a:spcAft>
                <a:spcPct val="0"/>
              </a:spcAft>
              <a:defRPr>
                <a:solidFill>
                  <a:schemeClr val="tx1"/>
                </a:solidFill>
                <a:latin typeface="Calibri" panose="020F0502020204030204" pitchFamily="34" charset="0"/>
              </a:defRPr>
            </a:lvl7pPr>
            <a:lvl8pPr marL="3494405" indent="-233045" eaLnBrk="0" fontAlgn="base" hangingPunct="0">
              <a:spcBef>
                <a:spcPct val="0"/>
              </a:spcBef>
              <a:spcAft>
                <a:spcPct val="0"/>
              </a:spcAft>
              <a:defRPr>
                <a:solidFill>
                  <a:schemeClr val="tx1"/>
                </a:solidFill>
                <a:latin typeface="Calibri" panose="020F0502020204030204" pitchFamily="34" charset="0"/>
              </a:defRPr>
            </a:lvl8pPr>
            <a:lvl9pPr marL="3959860" indent="-233045" eaLnBrk="0" fontAlgn="base" hangingPunct="0">
              <a:spcBef>
                <a:spcPct val="0"/>
              </a:spcBef>
              <a:spcAft>
                <a:spcPct val="0"/>
              </a:spcAft>
              <a:defRPr>
                <a:solidFill>
                  <a:schemeClr val="tx1"/>
                </a:solidFill>
                <a:latin typeface="Calibri" panose="020F0502020204030204" pitchFamily="34" charset="0"/>
              </a:defRPr>
            </a:lvl9pPr>
          </a:lstStyle>
          <a:p>
            <a:fld id="{B1DB1B34-9788-4AFF-8F2C-F360034A2B65}" type="slidenum">
              <a:rPr lang="en-US" altLang="en-US" smtClean="0"/>
              <a:t>6</a:t>
            </a:fld>
            <a:endParaRPr lang="en-US" altLang="en-US"/>
          </a:p>
        </p:txBody>
      </p:sp>
    </p:spTree>
    <p:extLst>
      <p:ext uri="{BB962C8B-B14F-4D97-AF65-F5344CB8AC3E}">
        <p14:creationId xmlns:p14="http://schemas.microsoft.com/office/powerpoint/2010/main" val="42553719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ADEEA7-1000-1096-4E7C-F7F3627E710B}"/>
            </a:ext>
          </a:extLst>
        </p:cNvPr>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7A51BD70-7783-D890-BBDD-B5AD78EAE855}"/>
              </a:ext>
            </a:extLst>
          </p:cNvPr>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195" name="Notes Placeholder 2">
            <a:extLst>
              <a:ext uri="{FF2B5EF4-FFF2-40B4-BE49-F238E27FC236}">
                <a16:creationId xmlns:a16="http://schemas.microsoft.com/office/drawing/2014/main" id="{FC50272D-0282-1D8B-C037-69D67346365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endParaRPr lang="en-US" altLang="en-US"/>
          </a:p>
        </p:txBody>
      </p:sp>
      <p:sp>
        <p:nvSpPr>
          <p:cNvPr id="8196" name="Slide Number Placeholder 3">
            <a:extLst>
              <a:ext uri="{FF2B5EF4-FFF2-40B4-BE49-F238E27FC236}">
                <a16:creationId xmlns:a16="http://schemas.microsoft.com/office/drawing/2014/main" id="{321647A3-2BF3-C0E3-FE22-FF0826F02E7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a:defRPr>
                <a:solidFill>
                  <a:schemeClr val="tx1"/>
                </a:solidFill>
                <a:latin typeface="Calibri" panose="020F0502020204030204" pitchFamily="34" charset="0"/>
              </a:defRPr>
            </a:lvl1pPr>
            <a:lvl2pPr marL="756920" indent="-291465">
              <a:defRPr>
                <a:solidFill>
                  <a:schemeClr val="tx1"/>
                </a:solidFill>
                <a:latin typeface="Calibri" panose="020F0502020204030204" pitchFamily="34" charset="0"/>
              </a:defRPr>
            </a:lvl2pPr>
            <a:lvl3pPr marL="1164590" indent="-233045">
              <a:defRPr>
                <a:solidFill>
                  <a:schemeClr val="tx1"/>
                </a:solidFill>
                <a:latin typeface="Calibri" panose="020F0502020204030204" pitchFamily="34" charset="0"/>
              </a:defRPr>
            </a:lvl3pPr>
            <a:lvl4pPr marL="1630680" indent="-233045">
              <a:defRPr>
                <a:solidFill>
                  <a:schemeClr val="tx1"/>
                </a:solidFill>
                <a:latin typeface="Calibri" panose="020F0502020204030204" pitchFamily="34" charset="0"/>
              </a:defRPr>
            </a:lvl4pPr>
            <a:lvl5pPr marL="2096770" indent="-233045">
              <a:defRPr>
                <a:solidFill>
                  <a:schemeClr val="tx1"/>
                </a:solidFill>
                <a:latin typeface="Calibri" panose="020F0502020204030204" pitchFamily="34" charset="0"/>
              </a:defRPr>
            </a:lvl5pPr>
            <a:lvl6pPr marL="2562225" indent="-233045" eaLnBrk="0" fontAlgn="base" hangingPunct="0">
              <a:spcBef>
                <a:spcPct val="0"/>
              </a:spcBef>
              <a:spcAft>
                <a:spcPct val="0"/>
              </a:spcAft>
              <a:defRPr>
                <a:solidFill>
                  <a:schemeClr val="tx1"/>
                </a:solidFill>
                <a:latin typeface="Calibri" panose="020F0502020204030204" pitchFamily="34" charset="0"/>
              </a:defRPr>
            </a:lvl6pPr>
            <a:lvl7pPr marL="3028315" indent="-233045" eaLnBrk="0" fontAlgn="base" hangingPunct="0">
              <a:spcBef>
                <a:spcPct val="0"/>
              </a:spcBef>
              <a:spcAft>
                <a:spcPct val="0"/>
              </a:spcAft>
              <a:defRPr>
                <a:solidFill>
                  <a:schemeClr val="tx1"/>
                </a:solidFill>
                <a:latin typeface="Calibri" panose="020F0502020204030204" pitchFamily="34" charset="0"/>
              </a:defRPr>
            </a:lvl7pPr>
            <a:lvl8pPr marL="3494405" indent="-233045" eaLnBrk="0" fontAlgn="base" hangingPunct="0">
              <a:spcBef>
                <a:spcPct val="0"/>
              </a:spcBef>
              <a:spcAft>
                <a:spcPct val="0"/>
              </a:spcAft>
              <a:defRPr>
                <a:solidFill>
                  <a:schemeClr val="tx1"/>
                </a:solidFill>
                <a:latin typeface="Calibri" panose="020F0502020204030204" pitchFamily="34" charset="0"/>
              </a:defRPr>
            </a:lvl8pPr>
            <a:lvl9pPr marL="3959860" indent="-233045" eaLnBrk="0" fontAlgn="base" hangingPunct="0">
              <a:spcBef>
                <a:spcPct val="0"/>
              </a:spcBef>
              <a:spcAft>
                <a:spcPct val="0"/>
              </a:spcAft>
              <a:defRPr>
                <a:solidFill>
                  <a:schemeClr val="tx1"/>
                </a:solidFill>
                <a:latin typeface="Calibri" panose="020F0502020204030204" pitchFamily="34" charset="0"/>
              </a:defRPr>
            </a:lvl9pPr>
          </a:lstStyle>
          <a:p>
            <a:fld id="{B1DB1B34-9788-4AFF-8F2C-F360034A2B65}" type="slidenum">
              <a:rPr lang="en-US" altLang="en-US" smtClean="0"/>
              <a:t>7</a:t>
            </a:fld>
            <a:endParaRPr lang="en-US" altLang="en-US"/>
          </a:p>
        </p:txBody>
      </p:sp>
    </p:spTree>
    <p:extLst>
      <p:ext uri="{BB962C8B-B14F-4D97-AF65-F5344CB8AC3E}">
        <p14:creationId xmlns:p14="http://schemas.microsoft.com/office/powerpoint/2010/main" val="3197996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endParaRPr lang="en-US" altLang="en-US"/>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a:defRPr>
                <a:solidFill>
                  <a:schemeClr val="tx1"/>
                </a:solidFill>
                <a:latin typeface="Calibri" panose="020F0502020204030204" pitchFamily="34" charset="0"/>
              </a:defRPr>
            </a:lvl1pPr>
            <a:lvl2pPr marL="756920" indent="-291465">
              <a:defRPr>
                <a:solidFill>
                  <a:schemeClr val="tx1"/>
                </a:solidFill>
                <a:latin typeface="Calibri" panose="020F0502020204030204" pitchFamily="34" charset="0"/>
              </a:defRPr>
            </a:lvl2pPr>
            <a:lvl3pPr marL="1164590" indent="-233045">
              <a:defRPr>
                <a:solidFill>
                  <a:schemeClr val="tx1"/>
                </a:solidFill>
                <a:latin typeface="Calibri" panose="020F0502020204030204" pitchFamily="34" charset="0"/>
              </a:defRPr>
            </a:lvl3pPr>
            <a:lvl4pPr marL="1630680" indent="-233045">
              <a:defRPr>
                <a:solidFill>
                  <a:schemeClr val="tx1"/>
                </a:solidFill>
                <a:latin typeface="Calibri" panose="020F0502020204030204" pitchFamily="34" charset="0"/>
              </a:defRPr>
            </a:lvl4pPr>
            <a:lvl5pPr marL="2096770" indent="-233045">
              <a:defRPr>
                <a:solidFill>
                  <a:schemeClr val="tx1"/>
                </a:solidFill>
                <a:latin typeface="Calibri" panose="020F0502020204030204" pitchFamily="34" charset="0"/>
              </a:defRPr>
            </a:lvl5pPr>
            <a:lvl6pPr marL="2562225" indent="-233045" eaLnBrk="0" fontAlgn="base" hangingPunct="0">
              <a:spcBef>
                <a:spcPct val="0"/>
              </a:spcBef>
              <a:spcAft>
                <a:spcPct val="0"/>
              </a:spcAft>
              <a:defRPr>
                <a:solidFill>
                  <a:schemeClr val="tx1"/>
                </a:solidFill>
                <a:latin typeface="Calibri" panose="020F0502020204030204" pitchFamily="34" charset="0"/>
              </a:defRPr>
            </a:lvl6pPr>
            <a:lvl7pPr marL="3028315" indent="-233045" eaLnBrk="0" fontAlgn="base" hangingPunct="0">
              <a:spcBef>
                <a:spcPct val="0"/>
              </a:spcBef>
              <a:spcAft>
                <a:spcPct val="0"/>
              </a:spcAft>
              <a:defRPr>
                <a:solidFill>
                  <a:schemeClr val="tx1"/>
                </a:solidFill>
                <a:latin typeface="Calibri" panose="020F0502020204030204" pitchFamily="34" charset="0"/>
              </a:defRPr>
            </a:lvl7pPr>
            <a:lvl8pPr marL="3494405" indent="-233045" eaLnBrk="0" fontAlgn="base" hangingPunct="0">
              <a:spcBef>
                <a:spcPct val="0"/>
              </a:spcBef>
              <a:spcAft>
                <a:spcPct val="0"/>
              </a:spcAft>
              <a:defRPr>
                <a:solidFill>
                  <a:schemeClr val="tx1"/>
                </a:solidFill>
                <a:latin typeface="Calibri" panose="020F0502020204030204" pitchFamily="34" charset="0"/>
              </a:defRPr>
            </a:lvl8pPr>
            <a:lvl9pPr marL="3959860" indent="-233045" eaLnBrk="0" fontAlgn="base" hangingPunct="0">
              <a:spcBef>
                <a:spcPct val="0"/>
              </a:spcBef>
              <a:spcAft>
                <a:spcPct val="0"/>
              </a:spcAft>
              <a:defRPr>
                <a:solidFill>
                  <a:schemeClr val="tx1"/>
                </a:solidFill>
                <a:latin typeface="Calibri" panose="020F0502020204030204" pitchFamily="34" charset="0"/>
              </a:defRPr>
            </a:lvl9pPr>
          </a:lstStyle>
          <a:p>
            <a:fld id="{B1DB1B34-9788-4AFF-8F2C-F360034A2B65}" type="slidenum">
              <a:rPr lang="en-US" altLang="en-US" smtClean="0"/>
              <a:t>8</a:t>
            </a:fld>
            <a:endParaRPr lang="en-US" altLang="en-US"/>
          </a:p>
        </p:txBody>
      </p:sp>
    </p:spTree>
    <p:extLst>
      <p:ext uri="{BB962C8B-B14F-4D97-AF65-F5344CB8AC3E}">
        <p14:creationId xmlns:p14="http://schemas.microsoft.com/office/powerpoint/2010/main" val="27475142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endParaRPr lang="en-US" altLang="en-US"/>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a:defRPr>
                <a:solidFill>
                  <a:schemeClr val="tx1"/>
                </a:solidFill>
                <a:latin typeface="Calibri" panose="020F0502020204030204" pitchFamily="34" charset="0"/>
              </a:defRPr>
            </a:lvl1pPr>
            <a:lvl2pPr marL="756920" indent="-291465">
              <a:defRPr>
                <a:solidFill>
                  <a:schemeClr val="tx1"/>
                </a:solidFill>
                <a:latin typeface="Calibri" panose="020F0502020204030204" pitchFamily="34" charset="0"/>
              </a:defRPr>
            </a:lvl2pPr>
            <a:lvl3pPr marL="1164590" indent="-233045">
              <a:defRPr>
                <a:solidFill>
                  <a:schemeClr val="tx1"/>
                </a:solidFill>
                <a:latin typeface="Calibri" panose="020F0502020204030204" pitchFamily="34" charset="0"/>
              </a:defRPr>
            </a:lvl3pPr>
            <a:lvl4pPr marL="1630680" indent="-233045">
              <a:defRPr>
                <a:solidFill>
                  <a:schemeClr val="tx1"/>
                </a:solidFill>
                <a:latin typeface="Calibri" panose="020F0502020204030204" pitchFamily="34" charset="0"/>
              </a:defRPr>
            </a:lvl4pPr>
            <a:lvl5pPr marL="2096770" indent="-233045">
              <a:defRPr>
                <a:solidFill>
                  <a:schemeClr val="tx1"/>
                </a:solidFill>
                <a:latin typeface="Calibri" panose="020F0502020204030204" pitchFamily="34" charset="0"/>
              </a:defRPr>
            </a:lvl5pPr>
            <a:lvl6pPr marL="2562225" indent="-233045" eaLnBrk="0" fontAlgn="base" hangingPunct="0">
              <a:spcBef>
                <a:spcPct val="0"/>
              </a:spcBef>
              <a:spcAft>
                <a:spcPct val="0"/>
              </a:spcAft>
              <a:defRPr>
                <a:solidFill>
                  <a:schemeClr val="tx1"/>
                </a:solidFill>
                <a:latin typeface="Calibri" panose="020F0502020204030204" pitchFamily="34" charset="0"/>
              </a:defRPr>
            </a:lvl6pPr>
            <a:lvl7pPr marL="3028315" indent="-233045" eaLnBrk="0" fontAlgn="base" hangingPunct="0">
              <a:spcBef>
                <a:spcPct val="0"/>
              </a:spcBef>
              <a:spcAft>
                <a:spcPct val="0"/>
              </a:spcAft>
              <a:defRPr>
                <a:solidFill>
                  <a:schemeClr val="tx1"/>
                </a:solidFill>
                <a:latin typeface="Calibri" panose="020F0502020204030204" pitchFamily="34" charset="0"/>
              </a:defRPr>
            </a:lvl7pPr>
            <a:lvl8pPr marL="3494405" indent="-233045" eaLnBrk="0" fontAlgn="base" hangingPunct="0">
              <a:spcBef>
                <a:spcPct val="0"/>
              </a:spcBef>
              <a:spcAft>
                <a:spcPct val="0"/>
              </a:spcAft>
              <a:defRPr>
                <a:solidFill>
                  <a:schemeClr val="tx1"/>
                </a:solidFill>
                <a:latin typeface="Calibri" panose="020F0502020204030204" pitchFamily="34" charset="0"/>
              </a:defRPr>
            </a:lvl8pPr>
            <a:lvl9pPr marL="3959860" indent="-233045" eaLnBrk="0" fontAlgn="base" hangingPunct="0">
              <a:spcBef>
                <a:spcPct val="0"/>
              </a:spcBef>
              <a:spcAft>
                <a:spcPct val="0"/>
              </a:spcAft>
              <a:defRPr>
                <a:solidFill>
                  <a:schemeClr val="tx1"/>
                </a:solidFill>
                <a:latin typeface="Calibri" panose="020F0502020204030204" pitchFamily="34" charset="0"/>
              </a:defRPr>
            </a:lvl9pPr>
          </a:lstStyle>
          <a:p>
            <a:fld id="{B1DB1B34-9788-4AFF-8F2C-F360034A2B65}" type="slidenum">
              <a:rPr lang="en-US" altLang="en-US" smtClean="0"/>
              <a:t>9</a:t>
            </a:fld>
            <a:endParaRPr lang="en-US" altLang="en-US"/>
          </a:p>
        </p:txBody>
      </p:sp>
    </p:spTree>
    <p:extLst>
      <p:ext uri="{BB962C8B-B14F-4D97-AF65-F5344CB8AC3E}">
        <p14:creationId xmlns:p14="http://schemas.microsoft.com/office/powerpoint/2010/main" val="13832963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vi-VN"/>
              <a:t>│ BÁO CÁO VĨ MÔ THÁNG 10/2025│</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F34E9135-58C2-4211-A0F0-DAF7E37E2577}" type="slidenum">
              <a:rPr lang="en-US"/>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vi-VN"/>
              <a:t>│ BÁO CÁO VĨ MÔ THÁNG 10/2025│</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EC60B2C5-287B-4236-8DD6-36C9949FC2F1}" type="slidenum">
              <a:rPr lang="en-US"/>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vi-VN"/>
              <a:t>│ BÁO CÁO VĨ MÔ THÁNG 10/2025│</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6F799264-F2A9-4185-AAB7-51D95538883B}" type="slidenum">
              <a:rPr lang="en-US"/>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3"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5422900"/>
            <a:ext cx="1435100" cy="143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a:spLocks noChangeArrowheads="1"/>
          </p:cNvSpPr>
          <p:nvPr userDrawn="1"/>
        </p:nvSpPr>
        <p:spPr bwMode="auto">
          <a:xfrm>
            <a:off x="817563" y="6035675"/>
            <a:ext cx="39973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Arial Unicode MS"/>
                <a:cs typeface="Arial Unicode MS"/>
              </a:defRPr>
            </a:lvl1pPr>
            <a:lvl2pPr marL="742950" indent="-285750">
              <a:defRPr>
                <a:solidFill>
                  <a:schemeClr val="tx1"/>
                </a:solidFill>
                <a:latin typeface="Calibri" panose="020F0502020204030204" pitchFamily="34" charset="0"/>
                <a:ea typeface="Arial Unicode MS"/>
                <a:cs typeface="Arial Unicode MS"/>
              </a:defRPr>
            </a:lvl2pPr>
            <a:lvl3pPr marL="1143000" indent="-228600">
              <a:defRPr>
                <a:solidFill>
                  <a:schemeClr val="tx1"/>
                </a:solidFill>
                <a:latin typeface="Calibri" panose="020F0502020204030204" pitchFamily="34" charset="0"/>
                <a:ea typeface="Arial Unicode MS"/>
                <a:cs typeface="Arial Unicode MS"/>
              </a:defRPr>
            </a:lvl3pPr>
            <a:lvl4pPr marL="1600200" indent="-228600">
              <a:defRPr>
                <a:solidFill>
                  <a:schemeClr val="tx1"/>
                </a:solidFill>
                <a:latin typeface="Calibri" panose="020F0502020204030204" pitchFamily="34" charset="0"/>
                <a:ea typeface="Arial Unicode MS"/>
                <a:cs typeface="Arial Unicode MS"/>
              </a:defRPr>
            </a:lvl4pPr>
            <a:lvl5pPr marL="2057400" indent="-228600">
              <a:defRPr>
                <a:solidFill>
                  <a:schemeClr val="tx1"/>
                </a:solidFill>
                <a:latin typeface="Calibri" panose="020F0502020204030204" pitchFamily="34" charset="0"/>
                <a:ea typeface="Arial Unicode MS"/>
                <a:cs typeface="Arial Unicode MS"/>
              </a:defRPr>
            </a:lvl5pPr>
            <a:lvl6pPr marL="2514600" indent="-228600" eaLnBrk="0" fontAlgn="base" hangingPunct="0">
              <a:spcBef>
                <a:spcPct val="0"/>
              </a:spcBef>
              <a:spcAft>
                <a:spcPct val="0"/>
              </a:spcAft>
              <a:defRPr>
                <a:solidFill>
                  <a:schemeClr val="tx1"/>
                </a:solidFill>
                <a:latin typeface="Calibri" panose="020F0502020204030204" pitchFamily="34" charset="0"/>
                <a:ea typeface="Arial Unicode MS"/>
                <a:cs typeface="Arial Unicode MS"/>
              </a:defRPr>
            </a:lvl6pPr>
            <a:lvl7pPr marL="2971800" indent="-228600" eaLnBrk="0" fontAlgn="base" hangingPunct="0">
              <a:spcBef>
                <a:spcPct val="0"/>
              </a:spcBef>
              <a:spcAft>
                <a:spcPct val="0"/>
              </a:spcAft>
              <a:defRPr>
                <a:solidFill>
                  <a:schemeClr val="tx1"/>
                </a:solidFill>
                <a:latin typeface="Calibri" panose="020F0502020204030204" pitchFamily="34" charset="0"/>
                <a:ea typeface="Arial Unicode MS"/>
                <a:cs typeface="Arial Unicode MS"/>
              </a:defRPr>
            </a:lvl7pPr>
            <a:lvl8pPr marL="3429000" indent="-228600" eaLnBrk="0" fontAlgn="base" hangingPunct="0">
              <a:spcBef>
                <a:spcPct val="0"/>
              </a:spcBef>
              <a:spcAft>
                <a:spcPct val="0"/>
              </a:spcAft>
              <a:defRPr>
                <a:solidFill>
                  <a:schemeClr val="tx1"/>
                </a:solidFill>
                <a:latin typeface="Calibri" panose="020F0502020204030204" pitchFamily="34" charset="0"/>
                <a:ea typeface="Arial Unicode MS"/>
                <a:cs typeface="Arial Unicode MS"/>
              </a:defRPr>
            </a:lvl8pPr>
            <a:lvl9pPr marL="3886200" indent="-228600" eaLnBrk="0" fontAlgn="base" hangingPunct="0">
              <a:spcBef>
                <a:spcPct val="0"/>
              </a:spcBef>
              <a:spcAft>
                <a:spcPct val="0"/>
              </a:spcAft>
              <a:defRPr>
                <a:solidFill>
                  <a:schemeClr val="tx1"/>
                </a:solidFill>
                <a:latin typeface="Calibri" panose="020F0502020204030204" pitchFamily="34" charset="0"/>
                <a:ea typeface="Arial Unicode MS"/>
                <a:cs typeface="Arial Unicode MS"/>
              </a:defRPr>
            </a:lvl9pPr>
          </a:lstStyle>
          <a:p>
            <a:pPr eaLnBrk="1" hangingPunct="1">
              <a:defRPr/>
            </a:pPr>
            <a:r>
              <a:rPr lang="en-US" altLang="en-US" b="1" dirty="0">
                <a:solidFill>
                  <a:srgbClr val="36BCF2"/>
                </a:solidFill>
                <a:cs typeface="Arial" panose="020B0604020202020204" pitchFamily="34" charset="0"/>
              </a:rPr>
              <a:t>	www.acbs.com.vn</a:t>
            </a:r>
          </a:p>
        </p:txBody>
      </p:sp>
      <p:pic>
        <p:nvPicPr>
          <p:cNvPr id="5" name="Picture 8"/>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253663" y="5888038"/>
            <a:ext cx="1687512" cy="515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userDrawn="1"/>
        </p:nvSpPr>
        <p:spPr>
          <a:xfrm>
            <a:off x="0" y="0"/>
            <a:ext cx="12192000" cy="5422900"/>
          </a:xfrm>
          <a:prstGeom prst="rect">
            <a:avLst/>
          </a:prstGeom>
          <a:solidFill>
            <a:srgbClr val="C4D83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prstClr val="white"/>
              </a:solidFill>
            </a:endParaRPr>
          </a:p>
        </p:txBody>
      </p:sp>
      <p:sp>
        <p:nvSpPr>
          <p:cNvPr id="13" name="Text Placeholder 12"/>
          <p:cNvSpPr>
            <a:spLocks noGrp="1"/>
          </p:cNvSpPr>
          <p:nvPr>
            <p:ph type="body" sz="quarter" idx="10"/>
          </p:nvPr>
        </p:nvSpPr>
        <p:spPr>
          <a:xfrm>
            <a:off x="717550" y="1846263"/>
            <a:ext cx="4676775" cy="1724025"/>
          </a:xfrm>
        </p:spPr>
        <p:txBody>
          <a:bodyPr>
            <a:normAutofit/>
          </a:bodyPr>
          <a:lstStyle>
            <a:lvl1pPr marL="0" indent="0">
              <a:buNone/>
              <a:defRPr sz="6000" b="1" baseline="0">
                <a:solidFill>
                  <a:srgbClr val="002060"/>
                </a:solidFill>
              </a:defRPr>
            </a:lvl1pPr>
            <a:lvl2pPr>
              <a:defRPr>
                <a:solidFill>
                  <a:srgbClr val="002060"/>
                </a:solidFill>
              </a:defRPr>
            </a:lvl2pPr>
            <a:lvl3pPr>
              <a:defRPr>
                <a:solidFill>
                  <a:srgbClr val="002060"/>
                </a:solidFill>
              </a:defRPr>
            </a:lvl3pPr>
            <a:lvl4pPr>
              <a:defRPr>
                <a:solidFill>
                  <a:srgbClr val="002060"/>
                </a:solidFill>
              </a:defRPr>
            </a:lvl4pPr>
            <a:lvl5pPr>
              <a:defRPr>
                <a:solidFill>
                  <a:srgbClr val="002060"/>
                </a:solidFill>
              </a:defRPr>
            </a:lvl5pPr>
          </a:lstStyle>
          <a:p>
            <a:pPr lvl="0"/>
            <a:r>
              <a:rPr lang="en-US" dirty="0"/>
              <a:t>Edit Master text styles</a:t>
            </a:r>
          </a:p>
        </p:txBody>
      </p:sp>
    </p:spTree>
    <p:extLst>
      <p:ext uri="{BB962C8B-B14F-4D97-AF65-F5344CB8AC3E}">
        <p14:creationId xmlns:p14="http://schemas.microsoft.com/office/powerpoint/2010/main" val="17001032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Agenda layout">
    <p:spTree>
      <p:nvGrpSpPr>
        <p:cNvPr id="1" name=""/>
        <p:cNvGrpSpPr/>
        <p:nvPr/>
      </p:nvGrpSpPr>
      <p:grpSpPr>
        <a:xfrm>
          <a:off x="0" y="0"/>
          <a:ext cx="0" cy="0"/>
          <a:chOff x="0" y="0"/>
          <a:chExt cx="0" cy="0"/>
        </a:xfrm>
      </p:grpSpPr>
      <p:sp>
        <p:nvSpPr>
          <p:cNvPr id="2" name="Rectangle 1"/>
          <p:cNvSpPr/>
          <p:nvPr userDrawn="1"/>
        </p:nvSpPr>
        <p:spPr>
          <a:xfrm>
            <a:off x="0" y="0"/>
            <a:ext cx="12192000" cy="25527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eaLnBrk="1" fontAlgn="auto" hangingPunct="1">
              <a:spcBef>
                <a:spcPts val="0"/>
              </a:spcBef>
              <a:spcAft>
                <a:spcPts val="0"/>
              </a:spcAft>
              <a:defRPr/>
            </a:pPr>
            <a:endParaRPr lang="en-US" dirty="0">
              <a:solidFill>
                <a:prstClr val="white"/>
              </a:solidFill>
              <a:latin typeface="Effra" panose="020B0603020203020204" pitchFamily="34" charset="0"/>
            </a:endParaRPr>
          </a:p>
        </p:txBody>
      </p:sp>
      <p:grpSp>
        <p:nvGrpSpPr>
          <p:cNvPr id="3" name="Group 2"/>
          <p:cNvGrpSpPr/>
          <p:nvPr userDrawn="1"/>
        </p:nvGrpSpPr>
        <p:grpSpPr bwMode="auto">
          <a:xfrm>
            <a:off x="0" y="2543175"/>
            <a:ext cx="12192000" cy="92075"/>
            <a:chOff x="11445923" y="0"/>
            <a:chExt cx="1119115" cy="2552282"/>
          </a:xfrm>
        </p:grpSpPr>
        <p:sp>
          <p:nvSpPr>
            <p:cNvPr id="4" name="Rectangle 3"/>
            <p:cNvSpPr/>
            <p:nvPr/>
          </p:nvSpPr>
          <p:spPr>
            <a:xfrm>
              <a:off x="11818961" y="0"/>
              <a:ext cx="373038" cy="255228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eaLnBrk="1" fontAlgn="auto" hangingPunct="1">
                <a:spcBef>
                  <a:spcPts val="0"/>
                </a:spcBef>
                <a:spcAft>
                  <a:spcPts val="0"/>
                </a:spcAft>
                <a:defRPr/>
              </a:pPr>
              <a:endParaRPr lang="en-US" dirty="0">
                <a:solidFill>
                  <a:prstClr val="white"/>
                </a:solidFill>
                <a:latin typeface="Effra" panose="020B0603020203020204" pitchFamily="34" charset="0"/>
              </a:endParaRPr>
            </a:p>
          </p:txBody>
        </p:sp>
        <p:sp>
          <p:nvSpPr>
            <p:cNvPr id="5" name="Rectangle 4"/>
            <p:cNvSpPr/>
            <p:nvPr/>
          </p:nvSpPr>
          <p:spPr>
            <a:xfrm>
              <a:off x="11445923" y="0"/>
              <a:ext cx="373038" cy="255228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eaLnBrk="1" fontAlgn="auto" hangingPunct="1">
                <a:spcBef>
                  <a:spcPts val="0"/>
                </a:spcBef>
                <a:spcAft>
                  <a:spcPts val="0"/>
                </a:spcAft>
                <a:defRPr/>
              </a:pPr>
              <a:endParaRPr lang="en-US" dirty="0">
                <a:solidFill>
                  <a:prstClr val="white"/>
                </a:solidFill>
                <a:latin typeface="Effra" panose="020B0603020203020204" pitchFamily="34" charset="0"/>
              </a:endParaRPr>
            </a:p>
          </p:txBody>
        </p:sp>
        <p:sp>
          <p:nvSpPr>
            <p:cNvPr id="6" name="Rectangle 5"/>
            <p:cNvSpPr/>
            <p:nvPr/>
          </p:nvSpPr>
          <p:spPr>
            <a:xfrm>
              <a:off x="12192000" y="0"/>
              <a:ext cx="373038" cy="2552282"/>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eaLnBrk="1" fontAlgn="auto" hangingPunct="1">
                <a:spcBef>
                  <a:spcPts val="0"/>
                </a:spcBef>
                <a:spcAft>
                  <a:spcPts val="0"/>
                </a:spcAft>
                <a:defRPr/>
              </a:pPr>
              <a:endParaRPr lang="en-US" dirty="0">
                <a:solidFill>
                  <a:prstClr val="white"/>
                </a:solidFill>
                <a:latin typeface="Effra" panose="020B0603020203020204" pitchFamily="34" charset="0"/>
              </a:endParaRPr>
            </a:p>
          </p:txBody>
        </p:sp>
      </p:grpSp>
      <p:grpSp>
        <p:nvGrpSpPr>
          <p:cNvPr id="7" name="Group 6"/>
          <p:cNvGrpSpPr/>
          <p:nvPr userDrawn="1"/>
        </p:nvGrpSpPr>
        <p:grpSpPr bwMode="auto">
          <a:xfrm>
            <a:off x="11126788" y="60325"/>
            <a:ext cx="982662" cy="1225550"/>
            <a:chOff x="8411919" y="701065"/>
            <a:chExt cx="2800065" cy="3490702"/>
          </a:xfrm>
        </p:grpSpPr>
        <p:cxnSp>
          <p:nvCxnSpPr>
            <p:cNvPr id="8" name="Straight Connector 7"/>
            <p:cNvCxnSpPr/>
            <p:nvPr/>
          </p:nvCxnSpPr>
          <p:spPr>
            <a:xfrm>
              <a:off x="9104018" y="1505916"/>
              <a:ext cx="918278" cy="91337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8425488" y="2419286"/>
              <a:ext cx="1596808" cy="18990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V="1">
              <a:off x="8425488" y="1505916"/>
              <a:ext cx="678530" cy="110327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0700826" y="701065"/>
              <a:ext cx="511158" cy="1261538"/>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10022296" y="701065"/>
              <a:ext cx="678530" cy="171822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V="1">
              <a:off x="9104018" y="701065"/>
              <a:ext cx="1596808" cy="80485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V="1">
              <a:off x="8764755" y="2414766"/>
              <a:ext cx="1257542" cy="119823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8425488" y="2609195"/>
              <a:ext cx="339266" cy="1003803"/>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10022296" y="2414766"/>
              <a:ext cx="0" cy="177700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10022296" y="2419286"/>
              <a:ext cx="1026840" cy="741548"/>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9113065" y="1501396"/>
              <a:ext cx="791620" cy="13563"/>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9904685" y="701065"/>
              <a:ext cx="796142" cy="81389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8764755" y="3612998"/>
              <a:ext cx="1248495" cy="57876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10013249" y="3160834"/>
              <a:ext cx="1035887" cy="1030933"/>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V="1">
              <a:off x="10022296" y="1962603"/>
              <a:ext cx="1189688" cy="452163"/>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a:off x="11053662" y="1962603"/>
              <a:ext cx="158322" cy="119823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9904685" y="1501396"/>
              <a:ext cx="117612" cy="91337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H="1" flipV="1">
              <a:off x="8416441" y="3603954"/>
              <a:ext cx="343788" cy="4523"/>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8764755" y="1040189"/>
              <a:ext cx="348311" cy="47477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V="1">
              <a:off x="8425488" y="1040189"/>
              <a:ext cx="325694" cy="1569006"/>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flipV="1">
              <a:off x="8760230" y="732718"/>
              <a:ext cx="1940597" cy="325558"/>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flipH="1">
              <a:off x="8411919" y="2609195"/>
              <a:ext cx="13569" cy="99476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30" name="Group 29"/>
          <p:cNvGrpSpPr/>
          <p:nvPr userDrawn="1"/>
        </p:nvGrpSpPr>
        <p:grpSpPr bwMode="auto">
          <a:xfrm rot="-5869995">
            <a:off x="10036968" y="262732"/>
            <a:ext cx="982663" cy="1225550"/>
            <a:chOff x="8411919" y="701065"/>
            <a:chExt cx="2800065" cy="3490702"/>
          </a:xfrm>
        </p:grpSpPr>
        <p:cxnSp>
          <p:nvCxnSpPr>
            <p:cNvPr id="31" name="Straight Connector 30"/>
            <p:cNvCxnSpPr/>
            <p:nvPr/>
          </p:nvCxnSpPr>
          <p:spPr>
            <a:xfrm>
              <a:off x="9104641" y="1503748"/>
              <a:ext cx="918275" cy="91337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V="1">
              <a:off x="8514606" y="2360444"/>
              <a:ext cx="1596807" cy="18990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V="1">
              <a:off x="8423741" y="1504061"/>
              <a:ext cx="678529" cy="110327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10747631" y="658124"/>
              <a:ext cx="511157" cy="1261535"/>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V="1">
              <a:off x="10021774" y="699764"/>
              <a:ext cx="678529" cy="171822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V="1">
              <a:off x="9123555" y="680727"/>
              <a:ext cx="1596807" cy="80485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V="1">
              <a:off x="8765168" y="2412832"/>
              <a:ext cx="1257541" cy="1198235"/>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8427710" y="2608177"/>
              <a:ext cx="339266" cy="1003803"/>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flipV="1">
              <a:off x="9963730" y="2329603"/>
              <a:ext cx="0" cy="177700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10023200" y="2417203"/>
              <a:ext cx="1026839" cy="741548"/>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9168871" y="1449426"/>
              <a:ext cx="791619" cy="13563"/>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flipH="1">
              <a:off x="9829126" y="631459"/>
              <a:ext cx="796141" cy="81389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8753468" y="3603512"/>
              <a:ext cx="1248494" cy="57876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flipV="1">
              <a:off x="10102866" y="3087390"/>
              <a:ext cx="1035886" cy="1030933"/>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flipV="1">
              <a:off x="10024390" y="1961650"/>
              <a:ext cx="1189686" cy="452163"/>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flipH="1">
              <a:off x="11157495" y="1913143"/>
              <a:ext cx="158325" cy="119823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9834302" y="1416673"/>
              <a:ext cx="117612" cy="91337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flipH="1" flipV="1">
              <a:off x="8417039" y="3583621"/>
              <a:ext cx="343788" cy="4523"/>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a:off x="8807291" y="1010819"/>
              <a:ext cx="348310" cy="474773"/>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flipV="1">
              <a:off x="8355137" y="961370"/>
              <a:ext cx="325694" cy="156900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flipV="1">
              <a:off x="8849896" y="664474"/>
              <a:ext cx="1940595" cy="325558"/>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flipH="1">
              <a:off x="8492252" y="2530715"/>
              <a:ext cx="13572" cy="99476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53" name="Group 52"/>
          <p:cNvGrpSpPr/>
          <p:nvPr userDrawn="1"/>
        </p:nvGrpSpPr>
        <p:grpSpPr bwMode="auto">
          <a:xfrm rot="6889181">
            <a:off x="10412413" y="1601788"/>
            <a:ext cx="796925" cy="993775"/>
            <a:chOff x="8411919" y="701065"/>
            <a:chExt cx="2800065" cy="3490702"/>
          </a:xfrm>
        </p:grpSpPr>
        <p:cxnSp>
          <p:nvCxnSpPr>
            <p:cNvPr id="54" name="Straight Connector 53"/>
            <p:cNvCxnSpPr/>
            <p:nvPr/>
          </p:nvCxnSpPr>
          <p:spPr>
            <a:xfrm>
              <a:off x="9091638" y="1527085"/>
              <a:ext cx="914762" cy="914497"/>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flipV="1">
              <a:off x="8409406" y="2465426"/>
              <a:ext cx="1595256" cy="18959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flipV="1">
              <a:off x="8414897" y="1522871"/>
              <a:ext cx="680494" cy="1104088"/>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10696622" y="737008"/>
              <a:ext cx="507580" cy="126022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flipV="1">
              <a:off x="10016954" y="719932"/>
              <a:ext cx="686070" cy="171747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flipV="1">
              <a:off x="9101479" y="731605"/>
              <a:ext cx="1600836" cy="802973"/>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flipV="1">
              <a:off x="8762410" y="2431944"/>
              <a:ext cx="1255007" cy="1193307"/>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a:off x="8406103" y="2694059"/>
              <a:ext cx="340249" cy="1003716"/>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flipV="1">
              <a:off x="10010136" y="2426581"/>
              <a:ext cx="0" cy="177323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a:off x="10008651" y="2653589"/>
              <a:ext cx="1026319" cy="741637"/>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9109521" y="1512216"/>
              <a:ext cx="797626" cy="1115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flipH="1">
              <a:off x="9907073" y="735841"/>
              <a:ext cx="797626" cy="814125"/>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a:off x="8761008" y="3612972"/>
              <a:ext cx="1249431" cy="579925"/>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flipV="1">
              <a:off x="10010282" y="3428117"/>
              <a:ext cx="1031895" cy="103159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flipV="1">
              <a:off x="10019004" y="1962852"/>
              <a:ext cx="1193653" cy="45724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flipH="1">
              <a:off x="11045978" y="2225091"/>
              <a:ext cx="161755" cy="1198885"/>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a:off x="9902297" y="1534556"/>
              <a:ext cx="111556" cy="914497"/>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flipH="1" flipV="1">
              <a:off x="8407361" y="3636392"/>
              <a:ext cx="345825" cy="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a:off x="8762945" y="1272097"/>
              <a:ext cx="345825" cy="47397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flipV="1">
              <a:off x="8426792" y="1302686"/>
              <a:ext cx="329090" cy="156691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flipV="1">
              <a:off x="8752961" y="765106"/>
              <a:ext cx="1941081" cy="32342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flipH="1">
              <a:off x="8410070" y="2847890"/>
              <a:ext cx="11156" cy="998138"/>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76" name="Group 75"/>
          <p:cNvGrpSpPr/>
          <p:nvPr userDrawn="1"/>
        </p:nvGrpSpPr>
        <p:grpSpPr bwMode="auto">
          <a:xfrm rot="-1265676">
            <a:off x="11026775" y="750888"/>
            <a:ext cx="1165225" cy="1452562"/>
            <a:chOff x="8411919" y="701065"/>
            <a:chExt cx="2800065" cy="3490702"/>
          </a:xfrm>
        </p:grpSpPr>
        <p:cxnSp>
          <p:nvCxnSpPr>
            <p:cNvPr id="77" name="Straight Connector 76"/>
            <p:cNvCxnSpPr/>
            <p:nvPr/>
          </p:nvCxnSpPr>
          <p:spPr>
            <a:xfrm>
              <a:off x="9092974" y="1489177"/>
              <a:ext cx="915553" cy="91559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flipV="1">
              <a:off x="8417826" y="2393451"/>
              <a:ext cx="1598403" cy="19074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flipV="1">
              <a:off x="8394873" y="1443526"/>
              <a:ext cx="682851" cy="1106343"/>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a:off x="10653230" y="626987"/>
              <a:ext cx="511184" cy="125894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flipV="1">
              <a:off x="10000990" y="673612"/>
              <a:ext cx="679035" cy="171673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flipV="1">
              <a:off x="9104328" y="700402"/>
              <a:ext cx="1594587" cy="801145"/>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flipV="1">
              <a:off x="8757289" y="2409221"/>
              <a:ext cx="1258885" cy="1197903"/>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a:off x="8423695" y="2607327"/>
              <a:ext cx="339516" cy="100334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flipV="1">
              <a:off x="10012277" y="2405581"/>
              <a:ext cx="0" cy="177777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a:off x="10000804" y="2381913"/>
              <a:ext cx="1026181" cy="740105"/>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a:off x="9093115" y="1482420"/>
              <a:ext cx="793479" cy="1526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flipH="1">
              <a:off x="9902979" y="699881"/>
              <a:ext cx="797295" cy="816405"/>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a:off x="8723038" y="3537701"/>
              <a:ext cx="1251255" cy="579876"/>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flipV="1">
              <a:off x="10000894" y="3125899"/>
              <a:ext cx="1033810" cy="1033857"/>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flipV="1">
              <a:off x="10017423" y="1935367"/>
              <a:ext cx="1190218" cy="453983"/>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flipH="1">
              <a:off x="11038604" y="1936551"/>
              <a:ext cx="160222" cy="1197903"/>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93" name="Straight Connector 92"/>
            <p:cNvCxnSpPr/>
            <p:nvPr/>
          </p:nvCxnSpPr>
          <p:spPr>
            <a:xfrm>
              <a:off x="9902989" y="1500534"/>
              <a:ext cx="118260" cy="911778"/>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94" name="Straight Connector 93"/>
            <p:cNvCxnSpPr/>
            <p:nvPr/>
          </p:nvCxnSpPr>
          <p:spPr>
            <a:xfrm flipH="1" flipV="1">
              <a:off x="8407913" y="3572706"/>
              <a:ext cx="347146" cy="3816"/>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95" name="Straight Connector 94"/>
            <p:cNvCxnSpPr/>
            <p:nvPr/>
          </p:nvCxnSpPr>
          <p:spPr>
            <a:xfrm>
              <a:off x="8761332" y="1031393"/>
              <a:ext cx="347148" cy="47687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96" name="Straight Connector 95"/>
            <p:cNvCxnSpPr/>
            <p:nvPr/>
          </p:nvCxnSpPr>
          <p:spPr>
            <a:xfrm flipV="1">
              <a:off x="8410045" y="1013159"/>
              <a:ext cx="328073" cy="156795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flipV="1">
              <a:off x="8742811" y="712124"/>
              <a:ext cx="1937920" cy="320458"/>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a:xfrm flipH="1">
              <a:off x="8411094" y="2592069"/>
              <a:ext cx="11443" cy="995708"/>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99" name="Group 98"/>
          <p:cNvGrpSpPr/>
          <p:nvPr userDrawn="1"/>
        </p:nvGrpSpPr>
        <p:grpSpPr bwMode="auto">
          <a:xfrm rot="-1265676">
            <a:off x="9037638" y="71438"/>
            <a:ext cx="752475" cy="738187"/>
            <a:chOff x="8411919" y="701065"/>
            <a:chExt cx="2800065" cy="3490702"/>
          </a:xfrm>
        </p:grpSpPr>
        <p:cxnSp>
          <p:nvCxnSpPr>
            <p:cNvPr id="100" name="Straight Connector 99"/>
            <p:cNvCxnSpPr/>
            <p:nvPr/>
          </p:nvCxnSpPr>
          <p:spPr>
            <a:xfrm>
              <a:off x="9083967" y="1449727"/>
              <a:ext cx="915635" cy="91584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a:xfrm flipV="1">
              <a:off x="8404574" y="2359354"/>
              <a:ext cx="1594974" cy="18767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p:cNvCxnSpPr/>
            <p:nvPr/>
          </p:nvCxnSpPr>
          <p:spPr>
            <a:xfrm flipV="1">
              <a:off x="8423526" y="1501236"/>
              <a:ext cx="679343" cy="110351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p:cNvCxnSpPr/>
            <p:nvPr/>
          </p:nvCxnSpPr>
          <p:spPr>
            <a:xfrm>
              <a:off x="10701180" y="698661"/>
              <a:ext cx="508029" cy="126116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a:xfrm flipV="1">
              <a:off x="9987520" y="609852"/>
              <a:ext cx="685248" cy="171908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p:cNvCxnSpPr/>
            <p:nvPr/>
          </p:nvCxnSpPr>
          <p:spPr>
            <a:xfrm flipV="1">
              <a:off x="9097219" y="646565"/>
              <a:ext cx="1600879" cy="803235"/>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p:cNvCxnSpPr/>
            <p:nvPr/>
          </p:nvCxnSpPr>
          <p:spPr>
            <a:xfrm flipV="1">
              <a:off x="8758892" y="2396952"/>
              <a:ext cx="1252350" cy="1201103"/>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p:nvCxnSpPr>
          <p:spPr>
            <a:xfrm>
              <a:off x="8393871" y="2567341"/>
              <a:ext cx="342624" cy="1005923"/>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flipV="1">
              <a:off x="10001758" y="2349903"/>
              <a:ext cx="0" cy="1779136"/>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p:nvCxnSpPr>
          <p:spPr>
            <a:xfrm>
              <a:off x="10017692" y="2419307"/>
              <a:ext cx="1027872" cy="735675"/>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a:xfrm>
              <a:off x="9094631" y="1433878"/>
              <a:ext cx="797489" cy="1501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p:cNvCxnSpPr/>
            <p:nvPr/>
          </p:nvCxnSpPr>
          <p:spPr>
            <a:xfrm flipH="1">
              <a:off x="9870079" y="563532"/>
              <a:ext cx="797489" cy="818253"/>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p:cNvCxnSpPr/>
            <p:nvPr/>
          </p:nvCxnSpPr>
          <p:spPr>
            <a:xfrm>
              <a:off x="8757763" y="3587535"/>
              <a:ext cx="1246441" cy="578028"/>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p:cNvCxnSpPr/>
            <p:nvPr/>
          </p:nvCxnSpPr>
          <p:spPr>
            <a:xfrm flipV="1">
              <a:off x="9951174" y="3010433"/>
              <a:ext cx="1033781" cy="103595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4" name="Straight Connector 113"/>
            <p:cNvCxnSpPr/>
            <p:nvPr/>
          </p:nvCxnSpPr>
          <p:spPr>
            <a:xfrm flipV="1">
              <a:off x="9992331" y="1914174"/>
              <a:ext cx="1193277" cy="450413"/>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p:cNvCxnSpPr/>
            <p:nvPr/>
          </p:nvCxnSpPr>
          <p:spPr>
            <a:xfrm flipH="1">
              <a:off x="11028120" y="1825118"/>
              <a:ext cx="159499" cy="1193598"/>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p:cNvCxnSpPr/>
            <p:nvPr/>
          </p:nvCxnSpPr>
          <p:spPr>
            <a:xfrm>
              <a:off x="9904027" y="1493624"/>
              <a:ext cx="112241" cy="908336"/>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p:cNvCxnSpPr/>
            <p:nvPr/>
          </p:nvCxnSpPr>
          <p:spPr>
            <a:xfrm flipH="1" flipV="1">
              <a:off x="8415509" y="3603905"/>
              <a:ext cx="342624" cy="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8728243" y="998571"/>
              <a:ext cx="342624" cy="48044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a:xfrm flipV="1">
              <a:off x="8418359" y="1035730"/>
              <a:ext cx="330809" cy="1568943"/>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flipV="1">
              <a:off x="8745843" y="645639"/>
              <a:ext cx="1943507" cy="32279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flipH="1">
              <a:off x="8409322" y="2606207"/>
              <a:ext cx="11815" cy="99841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122" name="Group 121"/>
          <p:cNvGrpSpPr/>
          <p:nvPr userDrawn="1"/>
        </p:nvGrpSpPr>
        <p:grpSpPr bwMode="auto">
          <a:xfrm rot="-2178002">
            <a:off x="9748838" y="1384300"/>
            <a:ext cx="715962" cy="701675"/>
            <a:chOff x="8411919" y="701065"/>
            <a:chExt cx="2800065" cy="3490702"/>
          </a:xfrm>
        </p:grpSpPr>
        <p:cxnSp>
          <p:nvCxnSpPr>
            <p:cNvPr id="123" name="Straight Connector 122"/>
            <p:cNvCxnSpPr/>
            <p:nvPr/>
          </p:nvCxnSpPr>
          <p:spPr>
            <a:xfrm>
              <a:off x="9115120" y="1488308"/>
              <a:ext cx="912662" cy="90821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p:cNvCxnSpPr/>
            <p:nvPr/>
          </p:nvCxnSpPr>
          <p:spPr>
            <a:xfrm flipV="1">
              <a:off x="8431513" y="2396140"/>
              <a:ext cx="1595606" cy="197435"/>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p:cNvCxnSpPr/>
            <p:nvPr/>
          </p:nvCxnSpPr>
          <p:spPr>
            <a:xfrm flipV="1">
              <a:off x="8425515" y="1495329"/>
              <a:ext cx="682943" cy="110565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p:cNvCxnSpPr/>
            <p:nvPr/>
          </p:nvCxnSpPr>
          <p:spPr>
            <a:xfrm>
              <a:off x="10703460" y="690460"/>
              <a:ext cx="509103" cy="1263603"/>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flipV="1">
              <a:off x="10020438" y="697224"/>
              <a:ext cx="682943" cy="1713758"/>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a:xfrm flipV="1">
              <a:off x="9105457" y="698264"/>
              <a:ext cx="1595602" cy="805547"/>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a:xfrm flipV="1">
              <a:off x="8763973" y="2412284"/>
              <a:ext cx="1254132" cy="119252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a:off x="8421862" y="2592973"/>
              <a:ext cx="341470" cy="995087"/>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p:cNvCxnSpPr/>
            <p:nvPr/>
          </p:nvCxnSpPr>
          <p:spPr>
            <a:xfrm flipV="1">
              <a:off x="10021685" y="2415373"/>
              <a:ext cx="0" cy="177694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p:cNvCxnSpPr/>
            <p:nvPr/>
          </p:nvCxnSpPr>
          <p:spPr>
            <a:xfrm>
              <a:off x="10018819" y="2404167"/>
              <a:ext cx="1024417" cy="742366"/>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3" name="Straight Connector 132"/>
            <p:cNvCxnSpPr/>
            <p:nvPr/>
          </p:nvCxnSpPr>
          <p:spPr>
            <a:xfrm>
              <a:off x="9113566" y="1497779"/>
              <a:ext cx="788487" cy="15795"/>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4" name="Straight Connector 133"/>
            <p:cNvCxnSpPr/>
            <p:nvPr/>
          </p:nvCxnSpPr>
          <p:spPr>
            <a:xfrm flipH="1">
              <a:off x="9900829" y="698756"/>
              <a:ext cx="800904" cy="813447"/>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5" name="Straight Connector 134"/>
            <p:cNvCxnSpPr/>
            <p:nvPr/>
          </p:nvCxnSpPr>
          <p:spPr>
            <a:xfrm>
              <a:off x="8764525" y="3581189"/>
              <a:ext cx="1247925" cy="584416"/>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p:cNvCxnSpPr/>
            <p:nvPr/>
          </p:nvCxnSpPr>
          <p:spPr>
            <a:xfrm flipV="1">
              <a:off x="10017150" y="3156036"/>
              <a:ext cx="1030623" cy="1034577"/>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p:cNvCxnSpPr/>
            <p:nvPr/>
          </p:nvCxnSpPr>
          <p:spPr>
            <a:xfrm flipV="1">
              <a:off x="10024161" y="1962328"/>
              <a:ext cx="1192046" cy="450156"/>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p:cNvCxnSpPr/>
            <p:nvPr/>
          </p:nvCxnSpPr>
          <p:spPr>
            <a:xfrm flipH="1">
              <a:off x="11053925" y="1954257"/>
              <a:ext cx="161423" cy="1192527"/>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a:off x="9901817" y="1490488"/>
              <a:ext cx="117961" cy="91611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p:cNvCxnSpPr/>
            <p:nvPr/>
          </p:nvCxnSpPr>
          <p:spPr>
            <a:xfrm flipH="1" flipV="1">
              <a:off x="8417196" y="3605519"/>
              <a:ext cx="341470" cy="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p:cNvCxnSpPr/>
            <p:nvPr/>
          </p:nvCxnSpPr>
          <p:spPr>
            <a:xfrm>
              <a:off x="8724202" y="943965"/>
              <a:ext cx="347680" cy="47385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p:cNvCxnSpPr/>
            <p:nvPr/>
          </p:nvCxnSpPr>
          <p:spPr>
            <a:xfrm flipV="1">
              <a:off x="8432382" y="1029939"/>
              <a:ext cx="329052" cy="1571603"/>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p:cNvCxnSpPr/>
            <p:nvPr/>
          </p:nvCxnSpPr>
          <p:spPr>
            <a:xfrm flipV="1">
              <a:off x="8760362" y="715424"/>
              <a:ext cx="1943286" cy="32380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p:cNvCxnSpPr/>
            <p:nvPr/>
          </p:nvCxnSpPr>
          <p:spPr>
            <a:xfrm flipH="1">
              <a:off x="8401313" y="2586630"/>
              <a:ext cx="12417" cy="995087"/>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145" name="Group 144"/>
          <p:cNvGrpSpPr/>
          <p:nvPr userDrawn="1"/>
        </p:nvGrpSpPr>
        <p:grpSpPr bwMode="auto">
          <a:xfrm rot="-2178002">
            <a:off x="9244013" y="1325563"/>
            <a:ext cx="458787" cy="449262"/>
            <a:chOff x="8411919" y="701065"/>
            <a:chExt cx="2800065" cy="3490702"/>
          </a:xfrm>
        </p:grpSpPr>
        <p:cxnSp>
          <p:nvCxnSpPr>
            <p:cNvPr id="146" name="Straight Connector 145"/>
            <p:cNvCxnSpPr/>
            <p:nvPr/>
          </p:nvCxnSpPr>
          <p:spPr>
            <a:xfrm>
              <a:off x="9038719" y="1363724"/>
              <a:ext cx="910749" cy="91276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p:cNvCxnSpPr/>
            <p:nvPr/>
          </p:nvCxnSpPr>
          <p:spPr>
            <a:xfrm flipV="1">
              <a:off x="8340008" y="2200830"/>
              <a:ext cx="1598658" cy="19735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p:cNvCxnSpPr/>
            <p:nvPr/>
          </p:nvCxnSpPr>
          <p:spPr>
            <a:xfrm flipV="1">
              <a:off x="8419466" y="1500036"/>
              <a:ext cx="687909" cy="1110118"/>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p:cNvCxnSpPr/>
            <p:nvPr/>
          </p:nvCxnSpPr>
          <p:spPr>
            <a:xfrm>
              <a:off x="10696377" y="672990"/>
              <a:ext cx="513504" cy="125813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0" name="Straight Connector 149"/>
            <p:cNvCxnSpPr/>
            <p:nvPr/>
          </p:nvCxnSpPr>
          <p:spPr>
            <a:xfrm flipV="1">
              <a:off x="10012258" y="685555"/>
              <a:ext cx="678217" cy="171451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1" name="Straight Connector 150"/>
            <p:cNvCxnSpPr/>
            <p:nvPr/>
          </p:nvCxnSpPr>
          <p:spPr>
            <a:xfrm flipV="1">
              <a:off x="9107655" y="691217"/>
              <a:ext cx="1588966" cy="801756"/>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2" name="Straight Connector 151"/>
            <p:cNvCxnSpPr/>
            <p:nvPr/>
          </p:nvCxnSpPr>
          <p:spPr>
            <a:xfrm flipV="1">
              <a:off x="8709182" y="2324145"/>
              <a:ext cx="1259546" cy="1196465"/>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3" name="Straight Connector 152"/>
            <p:cNvCxnSpPr/>
            <p:nvPr/>
          </p:nvCxnSpPr>
          <p:spPr>
            <a:xfrm>
              <a:off x="8418964" y="2608720"/>
              <a:ext cx="339112" cy="99911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4" name="Straight Connector 153"/>
            <p:cNvCxnSpPr/>
            <p:nvPr/>
          </p:nvCxnSpPr>
          <p:spPr>
            <a:xfrm flipV="1">
              <a:off x="9988002" y="2388719"/>
              <a:ext cx="0" cy="177619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5" name="Straight Connector 154"/>
            <p:cNvCxnSpPr/>
            <p:nvPr/>
          </p:nvCxnSpPr>
          <p:spPr>
            <a:xfrm>
              <a:off x="10017043" y="2404027"/>
              <a:ext cx="1027015" cy="74007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6" name="Straight Connector 155"/>
            <p:cNvCxnSpPr/>
            <p:nvPr/>
          </p:nvCxnSpPr>
          <p:spPr>
            <a:xfrm>
              <a:off x="9110855" y="1497983"/>
              <a:ext cx="794483" cy="1233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p:cNvCxnSpPr/>
            <p:nvPr/>
          </p:nvCxnSpPr>
          <p:spPr>
            <a:xfrm flipH="1">
              <a:off x="9889565" y="685115"/>
              <a:ext cx="794483" cy="814087"/>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p:cNvCxnSpPr/>
            <p:nvPr/>
          </p:nvCxnSpPr>
          <p:spPr>
            <a:xfrm>
              <a:off x="8758468" y="3607669"/>
              <a:ext cx="1249854" cy="57973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p:cNvCxnSpPr/>
            <p:nvPr/>
          </p:nvCxnSpPr>
          <p:spPr>
            <a:xfrm flipV="1">
              <a:off x="9920377" y="2904776"/>
              <a:ext cx="1036700" cy="103611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flipV="1">
              <a:off x="9950815" y="1757453"/>
              <a:ext cx="1191721" cy="456378"/>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p:cNvCxnSpPr/>
            <p:nvPr/>
          </p:nvCxnSpPr>
          <p:spPr>
            <a:xfrm flipH="1">
              <a:off x="10995758" y="1818648"/>
              <a:ext cx="155021" cy="1196457"/>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62" name="Straight Connector 161"/>
            <p:cNvCxnSpPr/>
            <p:nvPr/>
          </p:nvCxnSpPr>
          <p:spPr>
            <a:xfrm>
              <a:off x="9894255" y="1486210"/>
              <a:ext cx="116266" cy="91276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63" name="Straight Connector 162"/>
            <p:cNvCxnSpPr/>
            <p:nvPr/>
          </p:nvCxnSpPr>
          <p:spPr>
            <a:xfrm flipH="1" flipV="1">
              <a:off x="8422818" y="3595468"/>
              <a:ext cx="339112" cy="1233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p:nvPr/>
          </p:nvCxnSpPr>
          <p:spPr>
            <a:xfrm>
              <a:off x="8747603" y="1035444"/>
              <a:ext cx="348797" cy="468717"/>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flipV="1">
              <a:off x="8425406" y="1040907"/>
              <a:ext cx="329420" cy="1566497"/>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flipV="1">
              <a:off x="8730550" y="658000"/>
              <a:ext cx="1937763" cy="32070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67" name="Straight Connector 166"/>
            <p:cNvCxnSpPr/>
            <p:nvPr/>
          </p:nvCxnSpPr>
          <p:spPr>
            <a:xfrm flipH="1">
              <a:off x="8330936" y="2386188"/>
              <a:ext cx="9686" cy="98677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168" name="Group 167"/>
          <p:cNvGrpSpPr/>
          <p:nvPr userDrawn="1"/>
        </p:nvGrpSpPr>
        <p:grpSpPr bwMode="auto">
          <a:xfrm rot="-2178002">
            <a:off x="10764838" y="44450"/>
            <a:ext cx="412750" cy="403225"/>
            <a:chOff x="8411919" y="701065"/>
            <a:chExt cx="2800065" cy="3490702"/>
          </a:xfrm>
        </p:grpSpPr>
        <p:cxnSp>
          <p:nvCxnSpPr>
            <p:cNvPr id="169" name="Straight Connector 168"/>
            <p:cNvCxnSpPr/>
            <p:nvPr/>
          </p:nvCxnSpPr>
          <p:spPr>
            <a:xfrm>
              <a:off x="9191507" y="1142865"/>
              <a:ext cx="915409" cy="92077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p:cNvCxnSpPr/>
            <p:nvPr/>
          </p:nvCxnSpPr>
          <p:spPr>
            <a:xfrm flipV="1">
              <a:off x="8323869" y="2111603"/>
              <a:ext cx="1593883" cy="19240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71" name="Straight Connector 170"/>
            <p:cNvCxnSpPr/>
            <p:nvPr/>
          </p:nvCxnSpPr>
          <p:spPr>
            <a:xfrm flipV="1">
              <a:off x="8520195" y="1141899"/>
              <a:ext cx="678481" cy="111317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p:nvPr/>
          </p:nvCxnSpPr>
          <p:spPr>
            <a:xfrm>
              <a:off x="10632925" y="331413"/>
              <a:ext cx="506169" cy="1264357"/>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flipV="1">
              <a:off x="10019356" y="698135"/>
              <a:ext cx="689247" cy="171786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74" name="Straight Connector 173"/>
            <p:cNvCxnSpPr/>
            <p:nvPr/>
          </p:nvCxnSpPr>
          <p:spPr>
            <a:xfrm flipV="1">
              <a:off x="9102261" y="668211"/>
              <a:ext cx="1604656" cy="79708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75" name="Straight Connector 174"/>
            <p:cNvCxnSpPr/>
            <p:nvPr/>
          </p:nvCxnSpPr>
          <p:spPr>
            <a:xfrm flipV="1">
              <a:off x="8791839" y="2373124"/>
              <a:ext cx="1249260" cy="1195638"/>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76" name="Straight Connector 175"/>
            <p:cNvCxnSpPr/>
            <p:nvPr/>
          </p:nvCxnSpPr>
          <p:spPr>
            <a:xfrm>
              <a:off x="8510155" y="2258747"/>
              <a:ext cx="344623" cy="100322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flipV="1">
              <a:off x="10024193" y="2398412"/>
              <a:ext cx="0" cy="177284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a:off x="10016800" y="2376799"/>
              <a:ext cx="1033870" cy="742118"/>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p:cNvCxnSpPr/>
            <p:nvPr/>
          </p:nvCxnSpPr>
          <p:spPr>
            <a:xfrm>
              <a:off x="9124891" y="1478406"/>
              <a:ext cx="796942" cy="13747"/>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p:nvCxnSpPr>
          <p:spPr>
            <a:xfrm flipH="1">
              <a:off x="9922973" y="668423"/>
              <a:ext cx="796942" cy="810828"/>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a:off x="8763200" y="3567791"/>
              <a:ext cx="1249260" cy="577203"/>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flipV="1">
              <a:off x="10045541" y="3018267"/>
              <a:ext cx="1033870" cy="1030723"/>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flipV="1">
              <a:off x="10104503" y="1613259"/>
              <a:ext cx="1195416" cy="45352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flipH="1">
              <a:off x="11118469" y="1725163"/>
              <a:ext cx="161546" cy="1195638"/>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a:off x="9927220" y="1436886"/>
              <a:ext cx="107695" cy="92078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flipH="1" flipV="1">
              <a:off x="8508576" y="3241476"/>
              <a:ext cx="333851" cy="13747"/>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a:off x="8762106" y="997999"/>
              <a:ext cx="344623" cy="46725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flipV="1">
              <a:off x="8422933" y="1012018"/>
              <a:ext cx="333857" cy="1566693"/>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flipV="1">
              <a:off x="8693464" y="407327"/>
              <a:ext cx="1949273" cy="32983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flipH="1">
              <a:off x="8348788" y="2290402"/>
              <a:ext cx="10773" cy="98949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grpSp>
      <p:sp>
        <p:nvSpPr>
          <p:cNvPr id="191" name="Rectangle 190"/>
          <p:cNvSpPr/>
          <p:nvPr userDrawn="1"/>
        </p:nvSpPr>
        <p:spPr>
          <a:xfrm>
            <a:off x="11445875" y="0"/>
            <a:ext cx="373063" cy="25527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eaLnBrk="1" fontAlgn="auto" hangingPunct="1">
              <a:spcBef>
                <a:spcPts val="0"/>
              </a:spcBef>
              <a:spcAft>
                <a:spcPts val="0"/>
              </a:spcAft>
              <a:defRPr/>
            </a:pPr>
            <a:endParaRPr lang="en-US" dirty="0">
              <a:solidFill>
                <a:prstClr val="white"/>
              </a:solidFill>
              <a:latin typeface="Effra" panose="020B0603020203020204" pitchFamily="34" charset="0"/>
            </a:endParaRPr>
          </a:p>
        </p:txBody>
      </p:sp>
      <p:sp>
        <p:nvSpPr>
          <p:cNvPr id="192" name="Rectangle 191"/>
          <p:cNvSpPr/>
          <p:nvPr userDrawn="1"/>
        </p:nvSpPr>
        <p:spPr>
          <a:xfrm>
            <a:off x="11818938" y="0"/>
            <a:ext cx="373062" cy="25527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eaLnBrk="1" fontAlgn="auto" hangingPunct="1">
              <a:spcBef>
                <a:spcPts val="0"/>
              </a:spcBef>
              <a:spcAft>
                <a:spcPts val="0"/>
              </a:spcAft>
              <a:defRPr/>
            </a:pPr>
            <a:endParaRPr lang="en-US" dirty="0">
              <a:solidFill>
                <a:prstClr val="white"/>
              </a:solidFill>
              <a:latin typeface="Effra" panose="020B0603020203020204"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Style slide layout">
    <p:bg>
      <p:bgPr>
        <a:blipFill dpi="0" rotWithShape="0">
          <a:blip/>
          <a:srcRect/>
          <a:stretch>
            <a:fillRect/>
          </a:stretch>
        </a:blipFill>
        <a:effectLst/>
      </p:bgPr>
    </p:bg>
    <p:spTree>
      <p:nvGrpSpPr>
        <p:cNvPr id="1" name=""/>
        <p:cNvGrpSpPr/>
        <p:nvPr/>
      </p:nvGrpSpPr>
      <p:grpSpPr>
        <a:xfrm>
          <a:off x="0" y="0"/>
          <a:ext cx="0" cy="0"/>
          <a:chOff x="0" y="0"/>
          <a:chExt cx="0" cy="0"/>
        </a:xfrm>
      </p:grpSpPr>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_Style slide layout">
    <p:bg>
      <p:bgPr>
        <a:blipFill dpi="0" rotWithShape="0">
          <a:blip/>
          <a:srcRect/>
          <a:stretch>
            <a:fillRect/>
          </a:stretch>
        </a:blipFill>
        <a:effectLst/>
      </p:bgPr>
    </p:bg>
    <p:spTree>
      <p:nvGrpSpPr>
        <p:cNvPr id="1" name=""/>
        <p:cNvGrpSpPr/>
        <p:nvPr/>
      </p:nvGrpSpPr>
      <p:grpSpPr>
        <a:xfrm>
          <a:off x="0" y="0"/>
          <a:ext cx="0" cy="0"/>
          <a:chOff x="0" y="0"/>
          <a:chExt cx="0" cy="0"/>
        </a:xfrm>
      </p:grpSpPr>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Style slide layout">
    <p:bg>
      <p:bgPr>
        <a:blipFill dpi="0" rotWithShape="0">
          <a:blip/>
          <a:srcRect/>
          <a:stretch>
            <a:fillRect/>
          </a:stretch>
        </a:blipFill>
        <a:effectLst/>
      </p:bgPr>
    </p:bg>
    <p:spTree>
      <p:nvGrpSpPr>
        <p:cNvPr id="1" name=""/>
        <p:cNvGrpSpPr/>
        <p:nvPr/>
      </p:nvGrpSpPr>
      <p:grpSpPr>
        <a:xfrm>
          <a:off x="0" y="0"/>
          <a:ext cx="0" cy="0"/>
          <a:chOff x="0" y="0"/>
          <a:chExt cx="0" cy="0"/>
        </a:xfrm>
      </p:grpSpPr>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4_Style slide layout">
    <p:bg>
      <p:bgPr>
        <a:blipFill dpi="0" rotWithShape="0">
          <a:blip/>
          <a:srcRect/>
          <a:stretch>
            <a:fillRect/>
          </a:stretch>
        </a:blipFill>
        <a:effectLst/>
      </p:bgPr>
    </p:bg>
    <p:spTree>
      <p:nvGrpSpPr>
        <p:cNvPr id="1" name=""/>
        <p:cNvGrpSpPr/>
        <p:nvPr/>
      </p:nvGrpSpPr>
      <p:grpSpPr>
        <a:xfrm>
          <a:off x="0" y="0"/>
          <a:ext cx="0" cy="0"/>
          <a:chOff x="0" y="0"/>
          <a:chExt cx="0" cy="0"/>
        </a:xfrm>
      </p:grpSpPr>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7_Style slide layout">
    <p:bg>
      <p:bgPr>
        <a:blipFill dpi="0" rotWithShape="0">
          <a:blip/>
          <a:srcRect/>
          <a:stretch>
            <a:fillRect/>
          </a:stretch>
        </a:blipFill>
        <a:effectLst/>
      </p:bgPr>
    </p:bg>
    <p:spTree>
      <p:nvGrpSpPr>
        <p:cNvPr id="1" name=""/>
        <p:cNvGrpSpPr/>
        <p:nvPr/>
      </p:nvGrpSpPr>
      <p:grpSpPr>
        <a:xfrm>
          <a:off x="0" y="0"/>
          <a:ext cx="0" cy="0"/>
          <a:chOff x="0" y="0"/>
          <a:chExt cx="0" cy="0"/>
        </a:xfrm>
      </p:grpSpPr>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5_Style slide layout">
    <p:bg>
      <p:bgPr>
        <a:blipFill dpi="0" rotWithShape="0">
          <a:blip/>
          <a:srcRect/>
          <a:stretch>
            <a:fillRect/>
          </a:stretch>
        </a:blipFill>
        <a:effectLst/>
      </p:bgPr>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vi-VN"/>
              <a:t>│ BÁO CÁO VĨ MÔ THÁNG 10/2025│</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2B86832B-9038-473B-B20E-B228E5B7A267}" type="slidenum">
              <a:rPr lang="en-US"/>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6_Style slide layout">
    <p:spTree>
      <p:nvGrpSpPr>
        <p:cNvPr id="1" name=""/>
        <p:cNvGrpSpPr/>
        <p:nvPr/>
      </p:nvGrpSpPr>
      <p:grpSpPr>
        <a:xfrm>
          <a:off x="0" y="0"/>
          <a:ext cx="0" cy="0"/>
          <a:chOff x="0" y="0"/>
          <a:chExt cx="0" cy="0"/>
        </a:xfrm>
      </p:grpSpPr>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Contents slide layout">
    <p:spTree>
      <p:nvGrpSpPr>
        <p:cNvPr id="1" name=""/>
        <p:cNvGrpSpPr/>
        <p:nvPr/>
      </p:nvGrpSpPr>
      <p:grpSpPr>
        <a:xfrm>
          <a:off x="0" y="0"/>
          <a:ext cx="0" cy="0"/>
          <a:chOff x="0" y="0"/>
          <a:chExt cx="0" cy="0"/>
        </a:xfrm>
      </p:grpSpPr>
      <p:sp>
        <p:nvSpPr>
          <p:cNvPr id="2" name="Text Placeholder 9"/>
          <p:cNvSpPr>
            <a:spLocks noGrp="1"/>
          </p:cNvSpPr>
          <p:nvPr>
            <p:ph type="body" sz="quarter" idx="10"/>
          </p:nvPr>
        </p:nvSpPr>
        <p:spPr>
          <a:xfrm>
            <a:off x="323529" y="339509"/>
            <a:ext cx="11573197" cy="724247"/>
          </a:xfrm>
          <a:prstGeom prst="rect">
            <a:avLst/>
          </a:prstGeom>
        </p:spPr>
        <p:txBody>
          <a:bodyPr anchor="ctr"/>
          <a:lstStyle>
            <a:lvl1pPr marL="0" indent="0" algn="ctr">
              <a:buNone/>
              <a:defRPr sz="5400" b="0" baseline="0">
                <a:solidFill>
                  <a:schemeClr val="tx1">
                    <a:lumMod val="85000"/>
                    <a:lumOff val="15000"/>
                  </a:schemeClr>
                </a:solidFill>
                <a:latin typeface="Effra" panose="020B0603020203020204" pitchFamily="34" charset="0"/>
                <a:cs typeface="Arial" panose="020B0604020202020204" pitchFamily="34" charset="0"/>
              </a:defRPr>
            </a:lvl1pPr>
          </a:lstStyle>
          <a:p>
            <a:pPr lvl="0"/>
            <a:r>
              <a:rPr lang="en-US" altLang="ko-KR" dirty="0"/>
              <a:t>Edit Master text styles</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14_Images &amp; Contents Layout">
    <p:spTree>
      <p:nvGrpSpPr>
        <p:cNvPr id="1" name=""/>
        <p:cNvGrpSpPr/>
        <p:nvPr/>
      </p:nvGrpSpPr>
      <p:grpSpPr>
        <a:xfrm>
          <a:off x="0" y="0"/>
          <a:ext cx="0" cy="0"/>
          <a:chOff x="0" y="0"/>
          <a:chExt cx="0" cy="0"/>
        </a:xfrm>
      </p:grpSpPr>
      <p:sp>
        <p:nvSpPr>
          <p:cNvPr id="29" name="Picture Placeholder 2"/>
          <p:cNvSpPr>
            <a:spLocks noGrp="1"/>
          </p:cNvSpPr>
          <p:nvPr>
            <p:ph type="pic" idx="14"/>
          </p:nvPr>
        </p:nvSpPr>
        <p:spPr>
          <a:xfrm>
            <a:off x="280706" y="395209"/>
            <a:ext cx="11617291" cy="2908895"/>
          </a:xfrm>
          <a:prstGeom prst="rect">
            <a:avLst/>
          </a:prstGeom>
          <a:solidFill>
            <a:schemeClr val="bg1">
              <a:lumMod val="95000"/>
            </a:schemeClr>
          </a:solidFill>
        </p:spPr>
        <p:txBody>
          <a:bodyPr anchor="ctr"/>
          <a:lstStyle>
            <a:lvl1pPr marL="0" indent="0" algn="ctr">
              <a:buNone/>
              <a:defRPr sz="1200">
                <a:latin typeface="Effra" panose="020B0603020203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altLang="ko-KR" noProof="0" dirty="0"/>
              <a:t>Click icon to add picture</a:t>
            </a:r>
            <a:endParaRPr lang="ko-KR" altLang="en-US" noProof="0" dirty="0"/>
          </a:p>
        </p:txBody>
      </p:sp>
      <p:sp>
        <p:nvSpPr>
          <p:cNvPr id="32" name="Picture Placeholder 2"/>
          <p:cNvSpPr>
            <a:spLocks noGrp="1"/>
          </p:cNvSpPr>
          <p:nvPr>
            <p:ph type="pic" idx="15"/>
          </p:nvPr>
        </p:nvSpPr>
        <p:spPr>
          <a:xfrm>
            <a:off x="858527" y="2695539"/>
            <a:ext cx="2161509" cy="2160240"/>
          </a:xfrm>
          <a:prstGeom prst="rect">
            <a:avLst/>
          </a:prstGeom>
          <a:solidFill>
            <a:schemeClr val="bg1">
              <a:lumMod val="95000"/>
            </a:schemeClr>
          </a:solidFill>
          <a:ln w="127000">
            <a:solidFill>
              <a:schemeClr val="bg1"/>
            </a:solidFill>
          </a:ln>
        </p:spPr>
        <p:txBody>
          <a:bodyPr anchor="ctr"/>
          <a:lstStyle>
            <a:lvl1pPr marL="0" indent="0" algn="ctr">
              <a:buNone/>
              <a:defRPr sz="1200">
                <a:latin typeface="Effra" panose="020B0603020203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altLang="ko-KR" noProof="0" dirty="0"/>
              <a:t>Click icon to add picture</a:t>
            </a:r>
            <a:endParaRPr lang="ko-KR" altLang="en-US" noProof="0" dirty="0"/>
          </a:p>
        </p:txBody>
      </p:sp>
      <p:sp>
        <p:nvSpPr>
          <p:cNvPr id="33" name="Picture Placeholder 2"/>
          <p:cNvSpPr>
            <a:spLocks noGrp="1"/>
          </p:cNvSpPr>
          <p:nvPr>
            <p:ph type="pic" idx="16"/>
          </p:nvPr>
        </p:nvSpPr>
        <p:spPr>
          <a:xfrm>
            <a:off x="3628466" y="2695539"/>
            <a:ext cx="2161509" cy="2160240"/>
          </a:xfrm>
          <a:prstGeom prst="rect">
            <a:avLst/>
          </a:prstGeom>
          <a:solidFill>
            <a:schemeClr val="bg1">
              <a:lumMod val="95000"/>
            </a:schemeClr>
          </a:solidFill>
          <a:ln w="127000">
            <a:solidFill>
              <a:schemeClr val="bg1"/>
            </a:solidFill>
          </a:ln>
        </p:spPr>
        <p:txBody>
          <a:bodyPr anchor="ctr"/>
          <a:lstStyle>
            <a:lvl1pPr marL="0" indent="0" algn="ctr">
              <a:buNone/>
              <a:defRPr sz="1200">
                <a:latin typeface="Effra" panose="020B0603020203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altLang="ko-KR" noProof="0" dirty="0"/>
              <a:t>Click icon to add picture</a:t>
            </a:r>
            <a:endParaRPr lang="ko-KR" altLang="en-US" noProof="0" dirty="0"/>
          </a:p>
        </p:txBody>
      </p:sp>
      <p:sp>
        <p:nvSpPr>
          <p:cNvPr id="34" name="Picture Placeholder 2"/>
          <p:cNvSpPr>
            <a:spLocks noGrp="1"/>
          </p:cNvSpPr>
          <p:nvPr>
            <p:ph type="pic" idx="17"/>
          </p:nvPr>
        </p:nvSpPr>
        <p:spPr>
          <a:xfrm>
            <a:off x="6398405" y="2695539"/>
            <a:ext cx="2161509" cy="2160240"/>
          </a:xfrm>
          <a:prstGeom prst="rect">
            <a:avLst/>
          </a:prstGeom>
          <a:solidFill>
            <a:schemeClr val="bg1">
              <a:lumMod val="95000"/>
            </a:schemeClr>
          </a:solidFill>
          <a:ln w="127000">
            <a:solidFill>
              <a:schemeClr val="bg1"/>
            </a:solidFill>
          </a:ln>
        </p:spPr>
        <p:txBody>
          <a:bodyPr anchor="ctr"/>
          <a:lstStyle>
            <a:lvl1pPr marL="0" indent="0" algn="ctr">
              <a:buNone/>
              <a:defRPr sz="1200">
                <a:latin typeface="Effra" panose="020B0603020203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altLang="ko-KR" noProof="0" dirty="0"/>
              <a:t>Click icon to add picture</a:t>
            </a:r>
            <a:endParaRPr lang="ko-KR" altLang="en-US" noProof="0" dirty="0"/>
          </a:p>
        </p:txBody>
      </p:sp>
      <p:sp>
        <p:nvSpPr>
          <p:cNvPr id="56" name="Picture Placeholder 2"/>
          <p:cNvSpPr>
            <a:spLocks noGrp="1"/>
          </p:cNvSpPr>
          <p:nvPr>
            <p:ph type="pic" idx="18"/>
          </p:nvPr>
        </p:nvSpPr>
        <p:spPr>
          <a:xfrm>
            <a:off x="9168343" y="2695539"/>
            <a:ext cx="2161509" cy="2160240"/>
          </a:xfrm>
          <a:prstGeom prst="rect">
            <a:avLst/>
          </a:prstGeom>
          <a:solidFill>
            <a:schemeClr val="bg1">
              <a:lumMod val="95000"/>
            </a:schemeClr>
          </a:solidFill>
          <a:ln w="127000">
            <a:solidFill>
              <a:schemeClr val="bg1"/>
            </a:solidFill>
          </a:ln>
        </p:spPr>
        <p:txBody>
          <a:bodyPr anchor="ctr"/>
          <a:lstStyle>
            <a:lvl1pPr marL="0" indent="0" algn="ctr">
              <a:buNone/>
              <a:defRPr sz="1200">
                <a:latin typeface="Effra" panose="020B0603020203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altLang="ko-KR" noProof="0" dirty="0"/>
              <a:t>Click icon to add picture</a:t>
            </a:r>
            <a:endParaRPr lang="ko-KR" altLang="en-US" noProof="0"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IMAGE AND CONTENTS LAYOUT_18">
    <p:spTree>
      <p:nvGrpSpPr>
        <p:cNvPr id="1" name=""/>
        <p:cNvGrpSpPr/>
        <p:nvPr/>
      </p:nvGrpSpPr>
      <p:grpSpPr>
        <a:xfrm>
          <a:off x="0" y="0"/>
          <a:ext cx="0" cy="0"/>
          <a:chOff x="0" y="0"/>
          <a:chExt cx="0" cy="0"/>
        </a:xfrm>
      </p:grpSpPr>
      <p:sp>
        <p:nvSpPr>
          <p:cNvPr id="7" name="그림 개체 틀 2"/>
          <p:cNvSpPr>
            <a:spLocks noGrp="1"/>
          </p:cNvSpPr>
          <p:nvPr>
            <p:ph type="pic" sz="quarter" idx="46"/>
          </p:nvPr>
        </p:nvSpPr>
        <p:spPr>
          <a:xfrm>
            <a:off x="729574" y="1515298"/>
            <a:ext cx="3300639" cy="4780173"/>
          </a:xfrm>
          <a:prstGeom prst="rect">
            <a:avLst/>
          </a:prstGeom>
          <a:solidFill>
            <a:schemeClr val="bg1">
              <a:lumMod val="95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marL="0" indent="0">
              <a:buNone/>
              <a:defRPr lang="ko-KR" altLang="en-US" sz="1200" dirty="0">
                <a:solidFill>
                  <a:schemeClr val="tx1">
                    <a:lumMod val="75000"/>
                    <a:lumOff val="25000"/>
                  </a:schemeClr>
                </a:solidFill>
                <a:latin typeface="Effra" panose="020B0603020203020204" pitchFamily="34" charset="0"/>
              </a:defRPr>
            </a:lvl1pPr>
          </a:lstStyle>
          <a:p>
            <a:pPr lvl="0"/>
            <a:r>
              <a:rPr lang="en-US" altLang="ko-KR" noProof="0" dirty="0"/>
              <a:t>Click icon to add picture</a:t>
            </a:r>
            <a:endParaRPr lang="ko-KR" altLang="en-US" noProof="0" dirty="0"/>
          </a:p>
        </p:txBody>
      </p:sp>
      <p:sp>
        <p:nvSpPr>
          <p:cNvPr id="12" name="그림 개체 틀 2"/>
          <p:cNvSpPr>
            <a:spLocks noGrp="1"/>
          </p:cNvSpPr>
          <p:nvPr>
            <p:ph type="pic" sz="quarter" idx="58"/>
          </p:nvPr>
        </p:nvSpPr>
        <p:spPr>
          <a:xfrm>
            <a:off x="8212091" y="1515298"/>
            <a:ext cx="3300639" cy="4780173"/>
          </a:xfrm>
          <a:prstGeom prst="rect">
            <a:avLst/>
          </a:prstGeom>
          <a:solidFill>
            <a:schemeClr val="bg1">
              <a:lumMod val="95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marL="0" indent="0">
              <a:buNone/>
              <a:defRPr lang="ko-KR" altLang="en-US" sz="1200" dirty="0">
                <a:solidFill>
                  <a:schemeClr val="tx1">
                    <a:lumMod val="75000"/>
                    <a:lumOff val="25000"/>
                  </a:schemeClr>
                </a:solidFill>
                <a:latin typeface="Effra" panose="020B0603020203020204" pitchFamily="34" charset="0"/>
              </a:defRPr>
            </a:lvl1pPr>
          </a:lstStyle>
          <a:p>
            <a:pPr lvl="0"/>
            <a:r>
              <a:rPr lang="en-US" altLang="ko-KR" noProof="0" dirty="0"/>
              <a:t>Click icon to add picture</a:t>
            </a:r>
            <a:endParaRPr lang="ko-KR" altLang="en-US" noProof="0" dirty="0"/>
          </a:p>
        </p:txBody>
      </p:sp>
      <p:sp>
        <p:nvSpPr>
          <p:cNvPr id="9" name="제목 1"/>
          <p:cNvSpPr>
            <a:spLocks noGrp="1"/>
          </p:cNvSpPr>
          <p:nvPr>
            <p:ph type="title"/>
          </p:nvPr>
        </p:nvSpPr>
        <p:spPr>
          <a:xfrm>
            <a:off x="0" y="260648"/>
            <a:ext cx="12192000" cy="801798"/>
          </a:xfrm>
          <a:prstGeom prst="rect">
            <a:avLst/>
          </a:prstGeom>
        </p:spPr>
        <p:txBody>
          <a:bodyPr anchor="ctr">
            <a:noAutofit/>
          </a:bodyPr>
          <a:lstStyle>
            <a:lvl1pPr algn="ctr">
              <a:defRPr sz="5400" b="0" baseline="0">
                <a:solidFill>
                  <a:schemeClr val="tx1">
                    <a:lumMod val="75000"/>
                    <a:lumOff val="25000"/>
                  </a:schemeClr>
                </a:solidFill>
                <a:latin typeface="Effra" panose="020B0603020203020204" pitchFamily="34" charset="0"/>
              </a:defRPr>
            </a:lvl1pPr>
          </a:lstStyle>
          <a:p>
            <a:r>
              <a:rPr lang="en-US" altLang="ko-KR" dirty="0"/>
              <a:t>Click to edit Master title style</a:t>
            </a:r>
            <a:endParaRPr lang="ko-KR" alt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PNG sets layout">
    <p:bg>
      <p:bgPr>
        <a:blipFill dpi="0" rotWithShape="0">
          <a:blip/>
          <a:srcRect/>
          <a:stretch>
            <a:fillRect/>
          </a:stretch>
        </a:blipFill>
        <a:effectLst/>
      </p:bgPr>
    </p:bg>
    <p:spTree>
      <p:nvGrpSpPr>
        <p:cNvPr id="1" name=""/>
        <p:cNvGrpSpPr/>
        <p:nvPr/>
      </p:nvGrpSpPr>
      <p:grpSpPr>
        <a:xfrm>
          <a:off x="0" y="0"/>
          <a:ext cx="0" cy="0"/>
          <a:chOff x="0" y="0"/>
          <a:chExt cx="0" cy="0"/>
        </a:xfrm>
      </p:grpSpPr>
      <p:sp>
        <p:nvSpPr>
          <p:cNvPr id="2" name="Text Placeholder 9"/>
          <p:cNvSpPr>
            <a:spLocks noGrp="1"/>
          </p:cNvSpPr>
          <p:nvPr>
            <p:ph type="body" sz="quarter" idx="10"/>
          </p:nvPr>
        </p:nvSpPr>
        <p:spPr>
          <a:xfrm>
            <a:off x="323529" y="332482"/>
            <a:ext cx="11573197" cy="724247"/>
          </a:xfrm>
          <a:prstGeom prst="rect">
            <a:avLst/>
          </a:prstGeom>
        </p:spPr>
        <p:txBody>
          <a:bodyPr anchor="ctr"/>
          <a:lstStyle>
            <a:lvl1pPr marL="0" indent="0" algn="ctr">
              <a:buNone/>
              <a:defRPr sz="5400" b="0" baseline="0">
                <a:solidFill>
                  <a:schemeClr val="tx1">
                    <a:lumMod val="85000"/>
                    <a:lumOff val="15000"/>
                  </a:schemeClr>
                </a:solidFill>
                <a:latin typeface="Effra" panose="020B0603020203020204" pitchFamily="34" charset="0"/>
                <a:cs typeface="Arial" panose="020B0604020202020204" pitchFamily="34" charset="0"/>
              </a:defRPr>
            </a:lvl1pPr>
          </a:lstStyle>
          <a:p>
            <a:pPr lvl="0"/>
            <a:r>
              <a:rPr lang="en-US" altLang="ko-KR" dirty="0"/>
              <a:t>Edit Master text styles</a:t>
            </a: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_Icon sets layout">
    <p:spTree>
      <p:nvGrpSpPr>
        <p:cNvPr id="1" name=""/>
        <p:cNvGrpSpPr/>
        <p:nvPr/>
      </p:nvGrpSpPr>
      <p:grpSpPr>
        <a:xfrm>
          <a:off x="0" y="0"/>
          <a:ext cx="0" cy="0"/>
          <a:chOff x="0" y="0"/>
          <a:chExt cx="0" cy="0"/>
        </a:xfrm>
      </p:grpSpPr>
      <p:sp>
        <p:nvSpPr>
          <p:cNvPr id="3" name="Rounded Rectangle 2"/>
          <p:cNvSpPr/>
          <p:nvPr userDrawn="1"/>
        </p:nvSpPr>
        <p:spPr>
          <a:xfrm>
            <a:off x="354013" y="1131888"/>
            <a:ext cx="3560762" cy="5402262"/>
          </a:xfrm>
          <a:prstGeom prst="roundRect">
            <a:avLst>
              <a:gd name="adj" fmla="val 3968"/>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eaLnBrk="1" fontAlgn="auto" hangingPunct="1">
              <a:spcBef>
                <a:spcPts val="0"/>
              </a:spcBef>
              <a:spcAft>
                <a:spcPts val="0"/>
              </a:spcAft>
              <a:defRPr/>
            </a:pPr>
            <a:endParaRPr lang="ko-KR" altLang="en-US" sz="1350" dirty="0">
              <a:solidFill>
                <a:prstClr val="white"/>
              </a:solidFill>
              <a:latin typeface="Effra" panose="020B0603020203020204" pitchFamily="34" charset="0"/>
            </a:endParaRPr>
          </a:p>
        </p:txBody>
      </p:sp>
      <p:sp>
        <p:nvSpPr>
          <p:cNvPr id="4" name="Rounded Rectangle 3"/>
          <p:cNvSpPr/>
          <p:nvPr userDrawn="1"/>
        </p:nvSpPr>
        <p:spPr>
          <a:xfrm>
            <a:off x="531813" y="1347788"/>
            <a:ext cx="153987" cy="5014912"/>
          </a:xfrm>
          <a:prstGeom prst="roundRect">
            <a:avLst>
              <a:gd name="adj" fmla="val 50000"/>
            </a:avLst>
          </a:prstGeom>
          <a:solidFill>
            <a:schemeClr val="bg1">
              <a:alpha val="4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eaLnBrk="1" fontAlgn="auto" hangingPunct="1">
              <a:spcBef>
                <a:spcPts val="0"/>
              </a:spcBef>
              <a:spcAft>
                <a:spcPts val="0"/>
              </a:spcAft>
              <a:defRPr/>
            </a:pPr>
            <a:endParaRPr lang="ko-KR" altLang="en-US" sz="1350" dirty="0">
              <a:solidFill>
                <a:prstClr val="white"/>
              </a:solidFill>
              <a:latin typeface="Effra" panose="020B0603020203020204" pitchFamily="34" charset="0"/>
            </a:endParaRPr>
          </a:p>
        </p:txBody>
      </p:sp>
      <p:sp>
        <p:nvSpPr>
          <p:cNvPr id="5" name="Half Frame 4"/>
          <p:cNvSpPr/>
          <p:nvPr userDrawn="1"/>
        </p:nvSpPr>
        <p:spPr>
          <a:xfrm rot="5400000">
            <a:off x="3057525" y="1276350"/>
            <a:ext cx="685800" cy="685800"/>
          </a:xfrm>
          <a:prstGeom prst="halfFrame">
            <a:avLst>
              <a:gd name="adj1" fmla="val 23728"/>
              <a:gd name="adj2" fmla="val 24642"/>
            </a:avLst>
          </a:prstGeom>
          <a:solidFill>
            <a:schemeClr val="bg1">
              <a:alpha val="2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eaLnBrk="1" fontAlgn="auto" hangingPunct="1">
              <a:spcBef>
                <a:spcPts val="0"/>
              </a:spcBef>
              <a:spcAft>
                <a:spcPts val="0"/>
              </a:spcAft>
              <a:defRPr/>
            </a:pPr>
            <a:endParaRPr lang="ko-KR" altLang="en-US" sz="1350" dirty="0">
              <a:solidFill>
                <a:prstClr val="black">
                  <a:lumMod val="85000"/>
                  <a:lumOff val="15000"/>
                </a:prstClr>
              </a:solidFill>
              <a:latin typeface="Effra" panose="020B0603020203020204" pitchFamily="34" charset="0"/>
            </a:endParaRPr>
          </a:p>
        </p:txBody>
      </p:sp>
      <p:sp>
        <p:nvSpPr>
          <p:cNvPr id="6" name="TextBox 5"/>
          <p:cNvSpPr txBox="1">
            <a:spLocks noChangeArrowheads="1"/>
          </p:cNvSpPr>
          <p:nvPr userDrawn="1"/>
        </p:nvSpPr>
        <p:spPr bwMode="auto">
          <a:xfrm>
            <a:off x="711200" y="1636713"/>
            <a:ext cx="22320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defTabSz="913130">
              <a:defRPr>
                <a:solidFill>
                  <a:schemeClr val="tx1"/>
                </a:solidFill>
                <a:latin typeface="Calibri" panose="020F0502020204030204" pitchFamily="34" charset="0"/>
              </a:defRPr>
            </a:lvl1pPr>
            <a:lvl2pPr marL="742950" indent="-285750" defTabSz="913130">
              <a:defRPr>
                <a:solidFill>
                  <a:schemeClr val="tx1"/>
                </a:solidFill>
                <a:latin typeface="Calibri" panose="020F0502020204030204" pitchFamily="34" charset="0"/>
              </a:defRPr>
            </a:lvl2pPr>
            <a:lvl3pPr marL="1143000" indent="-228600" defTabSz="913130">
              <a:defRPr>
                <a:solidFill>
                  <a:schemeClr val="tx1"/>
                </a:solidFill>
                <a:latin typeface="Calibri" panose="020F0502020204030204" pitchFamily="34" charset="0"/>
              </a:defRPr>
            </a:lvl3pPr>
            <a:lvl4pPr marL="1600200" indent="-228600" defTabSz="913130">
              <a:defRPr>
                <a:solidFill>
                  <a:schemeClr val="tx1"/>
                </a:solidFill>
                <a:latin typeface="Calibri" panose="020F0502020204030204" pitchFamily="34" charset="0"/>
              </a:defRPr>
            </a:lvl4pPr>
            <a:lvl5pPr marL="2057400" indent="-228600" defTabSz="913130">
              <a:defRPr>
                <a:solidFill>
                  <a:schemeClr val="tx1"/>
                </a:solidFill>
                <a:latin typeface="Calibri" panose="020F0502020204030204" pitchFamily="34" charset="0"/>
              </a:defRPr>
            </a:lvl5pPr>
            <a:lvl6pPr marL="2514600" indent="-228600" defTabSz="913130" eaLnBrk="0" fontAlgn="base" hangingPunct="0">
              <a:spcBef>
                <a:spcPct val="0"/>
              </a:spcBef>
              <a:spcAft>
                <a:spcPct val="0"/>
              </a:spcAft>
              <a:defRPr>
                <a:solidFill>
                  <a:schemeClr val="tx1"/>
                </a:solidFill>
                <a:latin typeface="Calibri" panose="020F0502020204030204" pitchFamily="34" charset="0"/>
              </a:defRPr>
            </a:lvl6pPr>
            <a:lvl7pPr marL="2971800" indent="-228600" defTabSz="913130" eaLnBrk="0" fontAlgn="base" hangingPunct="0">
              <a:spcBef>
                <a:spcPct val="0"/>
              </a:spcBef>
              <a:spcAft>
                <a:spcPct val="0"/>
              </a:spcAft>
              <a:defRPr>
                <a:solidFill>
                  <a:schemeClr val="tx1"/>
                </a:solidFill>
                <a:latin typeface="Calibri" panose="020F0502020204030204" pitchFamily="34" charset="0"/>
              </a:defRPr>
            </a:lvl7pPr>
            <a:lvl8pPr marL="3429000" indent="-228600" defTabSz="913130" eaLnBrk="0" fontAlgn="base" hangingPunct="0">
              <a:spcBef>
                <a:spcPct val="0"/>
              </a:spcBef>
              <a:spcAft>
                <a:spcPct val="0"/>
              </a:spcAft>
              <a:defRPr>
                <a:solidFill>
                  <a:schemeClr val="tx1"/>
                </a:solidFill>
                <a:latin typeface="Calibri" panose="020F0502020204030204" pitchFamily="34" charset="0"/>
              </a:defRPr>
            </a:lvl8pPr>
            <a:lvl9pPr marL="3886200" indent="-228600" defTabSz="913130" eaLnBrk="0" fontAlgn="base" hangingPunct="0">
              <a:spcBef>
                <a:spcPct val="0"/>
              </a:spcBef>
              <a:spcAft>
                <a:spcPct val="0"/>
              </a:spcAft>
              <a:defRPr>
                <a:solidFill>
                  <a:schemeClr val="tx1"/>
                </a:solidFill>
                <a:latin typeface="Calibri" panose="020F0502020204030204" pitchFamily="34" charset="0"/>
              </a:defRPr>
            </a:lvl9pPr>
          </a:lstStyle>
          <a:p>
            <a:pPr eaLnBrk="1" hangingPunct="1">
              <a:defRPr/>
            </a:pPr>
            <a:r>
              <a:rPr lang="en-US" altLang="ko-KR" sz="1400" b="1" dirty="0">
                <a:solidFill>
                  <a:srgbClr val="FFFFFF"/>
                </a:solidFill>
                <a:latin typeface="Effra" panose="020B0603020203020204" pitchFamily="34" charset="0"/>
                <a:cs typeface="Arial" panose="020B0604020202020204" pitchFamily="34" charset="0"/>
              </a:rPr>
              <a:t>You can Resize without losing quality</a:t>
            </a:r>
            <a:endParaRPr lang="ko-KR" altLang="en-US" sz="1400" b="1" dirty="0">
              <a:solidFill>
                <a:srgbClr val="FFFFFF"/>
              </a:solidFill>
              <a:latin typeface="Effra" panose="020B0603020203020204" pitchFamily="34" charset="0"/>
              <a:cs typeface="Arial" panose="020B0604020202020204" pitchFamily="34" charset="0"/>
            </a:endParaRPr>
          </a:p>
        </p:txBody>
      </p:sp>
      <p:sp>
        <p:nvSpPr>
          <p:cNvPr id="7" name="TextBox 6"/>
          <p:cNvSpPr txBox="1">
            <a:spLocks noChangeArrowheads="1"/>
          </p:cNvSpPr>
          <p:nvPr userDrawn="1"/>
        </p:nvSpPr>
        <p:spPr bwMode="auto">
          <a:xfrm>
            <a:off x="711200" y="2127250"/>
            <a:ext cx="2232025"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defTabSz="913130">
              <a:defRPr>
                <a:solidFill>
                  <a:schemeClr val="tx1"/>
                </a:solidFill>
                <a:latin typeface="Calibri" panose="020F0502020204030204" pitchFamily="34" charset="0"/>
              </a:defRPr>
            </a:lvl1pPr>
            <a:lvl2pPr marL="742950" indent="-285750" defTabSz="913130">
              <a:defRPr>
                <a:solidFill>
                  <a:schemeClr val="tx1"/>
                </a:solidFill>
                <a:latin typeface="Calibri" panose="020F0502020204030204" pitchFamily="34" charset="0"/>
              </a:defRPr>
            </a:lvl2pPr>
            <a:lvl3pPr marL="1143000" indent="-228600" defTabSz="913130">
              <a:defRPr>
                <a:solidFill>
                  <a:schemeClr val="tx1"/>
                </a:solidFill>
                <a:latin typeface="Calibri" panose="020F0502020204030204" pitchFamily="34" charset="0"/>
              </a:defRPr>
            </a:lvl3pPr>
            <a:lvl4pPr marL="1600200" indent="-228600" defTabSz="913130">
              <a:defRPr>
                <a:solidFill>
                  <a:schemeClr val="tx1"/>
                </a:solidFill>
                <a:latin typeface="Calibri" panose="020F0502020204030204" pitchFamily="34" charset="0"/>
              </a:defRPr>
            </a:lvl4pPr>
            <a:lvl5pPr marL="2057400" indent="-228600" defTabSz="913130">
              <a:defRPr>
                <a:solidFill>
                  <a:schemeClr val="tx1"/>
                </a:solidFill>
                <a:latin typeface="Calibri" panose="020F0502020204030204" pitchFamily="34" charset="0"/>
              </a:defRPr>
            </a:lvl5pPr>
            <a:lvl6pPr marL="2514600" indent="-228600" defTabSz="913130" eaLnBrk="0" fontAlgn="base" hangingPunct="0">
              <a:spcBef>
                <a:spcPct val="0"/>
              </a:spcBef>
              <a:spcAft>
                <a:spcPct val="0"/>
              </a:spcAft>
              <a:defRPr>
                <a:solidFill>
                  <a:schemeClr val="tx1"/>
                </a:solidFill>
                <a:latin typeface="Calibri" panose="020F0502020204030204" pitchFamily="34" charset="0"/>
              </a:defRPr>
            </a:lvl6pPr>
            <a:lvl7pPr marL="2971800" indent="-228600" defTabSz="913130" eaLnBrk="0" fontAlgn="base" hangingPunct="0">
              <a:spcBef>
                <a:spcPct val="0"/>
              </a:spcBef>
              <a:spcAft>
                <a:spcPct val="0"/>
              </a:spcAft>
              <a:defRPr>
                <a:solidFill>
                  <a:schemeClr val="tx1"/>
                </a:solidFill>
                <a:latin typeface="Calibri" panose="020F0502020204030204" pitchFamily="34" charset="0"/>
              </a:defRPr>
            </a:lvl7pPr>
            <a:lvl8pPr marL="3429000" indent="-228600" defTabSz="913130" eaLnBrk="0" fontAlgn="base" hangingPunct="0">
              <a:spcBef>
                <a:spcPct val="0"/>
              </a:spcBef>
              <a:spcAft>
                <a:spcPct val="0"/>
              </a:spcAft>
              <a:defRPr>
                <a:solidFill>
                  <a:schemeClr val="tx1"/>
                </a:solidFill>
                <a:latin typeface="Calibri" panose="020F0502020204030204" pitchFamily="34" charset="0"/>
              </a:defRPr>
            </a:lvl8pPr>
            <a:lvl9pPr marL="3886200" indent="-228600" defTabSz="913130" eaLnBrk="0" fontAlgn="base" hangingPunct="0">
              <a:spcBef>
                <a:spcPct val="0"/>
              </a:spcBef>
              <a:spcAft>
                <a:spcPct val="0"/>
              </a:spcAft>
              <a:defRPr>
                <a:solidFill>
                  <a:schemeClr val="tx1"/>
                </a:solidFill>
                <a:latin typeface="Calibri" panose="020F0502020204030204" pitchFamily="34" charset="0"/>
              </a:defRPr>
            </a:lvl9pPr>
          </a:lstStyle>
          <a:p>
            <a:pPr eaLnBrk="1" hangingPunct="1">
              <a:defRPr/>
            </a:pPr>
            <a:r>
              <a:rPr lang="en-US" altLang="ko-KR" sz="1400" b="1" dirty="0">
                <a:solidFill>
                  <a:srgbClr val="FFFFFF"/>
                </a:solidFill>
                <a:latin typeface="Effra" panose="020B0603020203020204" pitchFamily="34" charset="0"/>
                <a:cs typeface="Arial" panose="020B0604020202020204" pitchFamily="34" charset="0"/>
              </a:rPr>
              <a:t>You can Change Fill Color &amp;</a:t>
            </a:r>
          </a:p>
          <a:p>
            <a:pPr eaLnBrk="1" hangingPunct="1">
              <a:defRPr/>
            </a:pPr>
            <a:r>
              <a:rPr lang="en-US" altLang="ko-KR" sz="1400" b="1" dirty="0">
                <a:solidFill>
                  <a:srgbClr val="FFFFFF"/>
                </a:solidFill>
                <a:latin typeface="Effra" panose="020B0603020203020204" pitchFamily="34" charset="0"/>
                <a:cs typeface="Arial" panose="020B0604020202020204" pitchFamily="34" charset="0"/>
              </a:rPr>
              <a:t>Line Color</a:t>
            </a:r>
            <a:endParaRPr lang="ko-KR" altLang="en-US" sz="1400" b="1" dirty="0">
              <a:solidFill>
                <a:srgbClr val="FFFFFF"/>
              </a:solidFill>
              <a:latin typeface="Effra" panose="020B0603020203020204" pitchFamily="34" charset="0"/>
              <a:cs typeface="Arial" panose="020B0604020202020204" pitchFamily="34" charset="0"/>
            </a:endParaRPr>
          </a:p>
        </p:txBody>
      </p:sp>
      <p:sp>
        <p:nvSpPr>
          <p:cNvPr id="8" name="TextBox 7"/>
          <p:cNvSpPr txBox="1">
            <a:spLocks noChangeArrowheads="1"/>
          </p:cNvSpPr>
          <p:nvPr userDrawn="1"/>
        </p:nvSpPr>
        <p:spPr bwMode="auto">
          <a:xfrm>
            <a:off x="720725" y="5808663"/>
            <a:ext cx="22320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defTabSz="913130">
              <a:defRPr>
                <a:solidFill>
                  <a:schemeClr val="tx1"/>
                </a:solidFill>
                <a:latin typeface="Calibri" panose="020F0502020204030204" pitchFamily="34" charset="0"/>
              </a:defRPr>
            </a:lvl1pPr>
            <a:lvl2pPr marL="742950" indent="-285750" defTabSz="913130">
              <a:defRPr>
                <a:solidFill>
                  <a:schemeClr val="tx1"/>
                </a:solidFill>
                <a:latin typeface="Calibri" panose="020F0502020204030204" pitchFamily="34" charset="0"/>
              </a:defRPr>
            </a:lvl2pPr>
            <a:lvl3pPr marL="1143000" indent="-228600" defTabSz="913130">
              <a:defRPr>
                <a:solidFill>
                  <a:schemeClr val="tx1"/>
                </a:solidFill>
                <a:latin typeface="Calibri" panose="020F0502020204030204" pitchFamily="34" charset="0"/>
              </a:defRPr>
            </a:lvl3pPr>
            <a:lvl4pPr marL="1600200" indent="-228600" defTabSz="913130">
              <a:defRPr>
                <a:solidFill>
                  <a:schemeClr val="tx1"/>
                </a:solidFill>
                <a:latin typeface="Calibri" panose="020F0502020204030204" pitchFamily="34" charset="0"/>
              </a:defRPr>
            </a:lvl4pPr>
            <a:lvl5pPr marL="2057400" indent="-228600" defTabSz="913130">
              <a:defRPr>
                <a:solidFill>
                  <a:schemeClr val="tx1"/>
                </a:solidFill>
                <a:latin typeface="Calibri" panose="020F0502020204030204" pitchFamily="34" charset="0"/>
              </a:defRPr>
            </a:lvl5pPr>
            <a:lvl6pPr marL="2514600" indent="-228600" defTabSz="913130" eaLnBrk="0" fontAlgn="base" hangingPunct="0">
              <a:spcBef>
                <a:spcPct val="0"/>
              </a:spcBef>
              <a:spcAft>
                <a:spcPct val="0"/>
              </a:spcAft>
              <a:defRPr>
                <a:solidFill>
                  <a:schemeClr val="tx1"/>
                </a:solidFill>
                <a:latin typeface="Calibri" panose="020F0502020204030204" pitchFamily="34" charset="0"/>
              </a:defRPr>
            </a:lvl6pPr>
            <a:lvl7pPr marL="2971800" indent="-228600" defTabSz="913130" eaLnBrk="0" fontAlgn="base" hangingPunct="0">
              <a:spcBef>
                <a:spcPct val="0"/>
              </a:spcBef>
              <a:spcAft>
                <a:spcPct val="0"/>
              </a:spcAft>
              <a:defRPr>
                <a:solidFill>
                  <a:schemeClr val="tx1"/>
                </a:solidFill>
                <a:latin typeface="Calibri" panose="020F0502020204030204" pitchFamily="34" charset="0"/>
              </a:defRPr>
            </a:lvl7pPr>
            <a:lvl8pPr marL="3429000" indent="-228600" defTabSz="913130" eaLnBrk="0" fontAlgn="base" hangingPunct="0">
              <a:spcBef>
                <a:spcPct val="0"/>
              </a:spcBef>
              <a:spcAft>
                <a:spcPct val="0"/>
              </a:spcAft>
              <a:defRPr>
                <a:solidFill>
                  <a:schemeClr val="tx1"/>
                </a:solidFill>
                <a:latin typeface="Calibri" panose="020F0502020204030204" pitchFamily="34" charset="0"/>
              </a:defRPr>
            </a:lvl8pPr>
            <a:lvl9pPr marL="3886200" indent="-228600" defTabSz="913130" eaLnBrk="0" fontAlgn="base" hangingPunct="0">
              <a:spcBef>
                <a:spcPct val="0"/>
              </a:spcBef>
              <a:spcAft>
                <a:spcPct val="0"/>
              </a:spcAft>
              <a:defRPr>
                <a:solidFill>
                  <a:schemeClr val="tx1"/>
                </a:solidFill>
                <a:latin typeface="Calibri" panose="020F0502020204030204" pitchFamily="34" charset="0"/>
              </a:defRPr>
            </a:lvl9pPr>
          </a:lstStyle>
          <a:p>
            <a:pPr eaLnBrk="1" hangingPunct="1">
              <a:defRPr/>
            </a:pPr>
            <a:r>
              <a:rPr lang="en-US" altLang="ko-KR" sz="1400" dirty="0">
                <a:solidFill>
                  <a:srgbClr val="FFFFFF"/>
                </a:solidFill>
                <a:latin typeface="Effra" panose="020B0603020203020204" pitchFamily="34" charset="0"/>
                <a:cs typeface="Arial" panose="020B0604020202020204" pitchFamily="34" charset="0"/>
              </a:rPr>
              <a:t>www.allppt.com</a:t>
            </a:r>
            <a:endParaRPr lang="ko-KR" altLang="en-US" sz="1400" dirty="0">
              <a:solidFill>
                <a:srgbClr val="FFFFFF"/>
              </a:solidFill>
              <a:latin typeface="Effra" panose="020B0603020203020204" pitchFamily="34" charset="0"/>
              <a:cs typeface="Arial" panose="020B0604020202020204" pitchFamily="34" charset="0"/>
            </a:endParaRPr>
          </a:p>
        </p:txBody>
      </p:sp>
      <p:sp>
        <p:nvSpPr>
          <p:cNvPr id="9" name="TextBox 8"/>
          <p:cNvSpPr txBox="1">
            <a:spLocks noChangeArrowheads="1"/>
          </p:cNvSpPr>
          <p:nvPr userDrawn="1"/>
        </p:nvSpPr>
        <p:spPr bwMode="auto">
          <a:xfrm>
            <a:off x="720725" y="4449763"/>
            <a:ext cx="2717800" cy="138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defTabSz="913130">
              <a:defRPr>
                <a:solidFill>
                  <a:schemeClr val="tx1"/>
                </a:solidFill>
                <a:latin typeface="Calibri" panose="020F0502020204030204" pitchFamily="34" charset="0"/>
              </a:defRPr>
            </a:lvl1pPr>
            <a:lvl2pPr marL="742950" indent="-285750" defTabSz="913130">
              <a:defRPr>
                <a:solidFill>
                  <a:schemeClr val="tx1"/>
                </a:solidFill>
                <a:latin typeface="Calibri" panose="020F0502020204030204" pitchFamily="34" charset="0"/>
              </a:defRPr>
            </a:lvl2pPr>
            <a:lvl3pPr marL="1143000" indent="-228600" defTabSz="913130">
              <a:defRPr>
                <a:solidFill>
                  <a:schemeClr val="tx1"/>
                </a:solidFill>
                <a:latin typeface="Calibri" panose="020F0502020204030204" pitchFamily="34" charset="0"/>
              </a:defRPr>
            </a:lvl3pPr>
            <a:lvl4pPr marL="1600200" indent="-228600" defTabSz="913130">
              <a:defRPr>
                <a:solidFill>
                  <a:schemeClr val="tx1"/>
                </a:solidFill>
                <a:latin typeface="Calibri" panose="020F0502020204030204" pitchFamily="34" charset="0"/>
              </a:defRPr>
            </a:lvl4pPr>
            <a:lvl5pPr marL="2057400" indent="-228600" defTabSz="913130">
              <a:defRPr>
                <a:solidFill>
                  <a:schemeClr val="tx1"/>
                </a:solidFill>
                <a:latin typeface="Calibri" panose="020F0502020204030204" pitchFamily="34" charset="0"/>
              </a:defRPr>
            </a:lvl5pPr>
            <a:lvl6pPr marL="2514600" indent="-228600" defTabSz="913130" eaLnBrk="0" fontAlgn="base" hangingPunct="0">
              <a:spcBef>
                <a:spcPct val="0"/>
              </a:spcBef>
              <a:spcAft>
                <a:spcPct val="0"/>
              </a:spcAft>
              <a:defRPr>
                <a:solidFill>
                  <a:schemeClr val="tx1"/>
                </a:solidFill>
                <a:latin typeface="Calibri" panose="020F0502020204030204" pitchFamily="34" charset="0"/>
              </a:defRPr>
            </a:lvl6pPr>
            <a:lvl7pPr marL="2971800" indent="-228600" defTabSz="913130" eaLnBrk="0" fontAlgn="base" hangingPunct="0">
              <a:spcBef>
                <a:spcPct val="0"/>
              </a:spcBef>
              <a:spcAft>
                <a:spcPct val="0"/>
              </a:spcAft>
              <a:defRPr>
                <a:solidFill>
                  <a:schemeClr val="tx1"/>
                </a:solidFill>
                <a:latin typeface="Calibri" panose="020F0502020204030204" pitchFamily="34" charset="0"/>
              </a:defRPr>
            </a:lvl7pPr>
            <a:lvl8pPr marL="3429000" indent="-228600" defTabSz="913130" eaLnBrk="0" fontAlgn="base" hangingPunct="0">
              <a:spcBef>
                <a:spcPct val="0"/>
              </a:spcBef>
              <a:spcAft>
                <a:spcPct val="0"/>
              </a:spcAft>
              <a:defRPr>
                <a:solidFill>
                  <a:schemeClr val="tx1"/>
                </a:solidFill>
                <a:latin typeface="Calibri" panose="020F0502020204030204" pitchFamily="34" charset="0"/>
              </a:defRPr>
            </a:lvl8pPr>
            <a:lvl9pPr marL="3886200" indent="-228600" defTabSz="913130" eaLnBrk="0" fontAlgn="base" hangingPunct="0">
              <a:spcBef>
                <a:spcPct val="0"/>
              </a:spcBef>
              <a:spcAft>
                <a:spcPct val="0"/>
              </a:spcAft>
              <a:defRPr>
                <a:solidFill>
                  <a:schemeClr val="tx1"/>
                </a:solidFill>
                <a:latin typeface="Calibri" panose="020F0502020204030204" pitchFamily="34" charset="0"/>
              </a:defRPr>
            </a:lvl9pPr>
          </a:lstStyle>
          <a:p>
            <a:pPr eaLnBrk="1" hangingPunct="1">
              <a:defRPr/>
            </a:pPr>
            <a:r>
              <a:rPr lang="en-US" altLang="ko-KR" sz="2800" b="1" dirty="0">
                <a:solidFill>
                  <a:srgbClr val="FFFFFF"/>
                </a:solidFill>
                <a:latin typeface="Effra" panose="020B0603020203020204" pitchFamily="34" charset="0"/>
                <a:cs typeface="Arial" panose="020B0604020202020204" pitchFamily="34" charset="0"/>
              </a:rPr>
              <a:t>FREE </a:t>
            </a:r>
          </a:p>
          <a:p>
            <a:pPr eaLnBrk="1" hangingPunct="1">
              <a:defRPr/>
            </a:pPr>
            <a:r>
              <a:rPr lang="en-US" altLang="ko-KR" sz="2800" b="1" dirty="0">
                <a:solidFill>
                  <a:srgbClr val="FFFFFF"/>
                </a:solidFill>
                <a:latin typeface="Effra" panose="020B0603020203020204" pitchFamily="34" charset="0"/>
                <a:cs typeface="Arial" panose="020B0604020202020204" pitchFamily="34" charset="0"/>
              </a:rPr>
              <a:t>PPT TEMPLATES</a:t>
            </a:r>
          </a:p>
        </p:txBody>
      </p:sp>
      <p:sp>
        <p:nvSpPr>
          <p:cNvPr id="2" name="Text Placeholder 9"/>
          <p:cNvSpPr>
            <a:spLocks noGrp="1"/>
          </p:cNvSpPr>
          <p:nvPr>
            <p:ph type="body" sz="quarter" idx="10"/>
          </p:nvPr>
        </p:nvSpPr>
        <p:spPr>
          <a:xfrm>
            <a:off x="323529" y="123478"/>
            <a:ext cx="11573197" cy="724247"/>
          </a:xfrm>
          <a:prstGeom prst="rect">
            <a:avLst/>
          </a:prstGeom>
        </p:spPr>
        <p:txBody>
          <a:bodyPr anchor="ctr"/>
          <a:lstStyle>
            <a:lvl1pPr marL="0" indent="0" algn="ctr">
              <a:buNone/>
              <a:defRPr sz="5400" b="0" baseline="0">
                <a:solidFill>
                  <a:schemeClr val="tx1">
                    <a:lumMod val="85000"/>
                    <a:lumOff val="15000"/>
                  </a:schemeClr>
                </a:solidFill>
                <a:latin typeface="Effra" panose="020B0603020203020204" pitchFamily="34" charset="0"/>
                <a:cs typeface="Arial" panose="020B0604020202020204" pitchFamily="34" charset="0"/>
              </a:defRPr>
            </a:lvl1pPr>
          </a:lstStyle>
          <a:p>
            <a:pPr lvl="0"/>
            <a:r>
              <a:rPr lang="en-US" altLang="ko-KR" dirty="0"/>
              <a:t>Edit Master text styles</a:t>
            </a: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21_Images &amp; Contents">
    <p:spTree>
      <p:nvGrpSpPr>
        <p:cNvPr id="1" name=""/>
        <p:cNvGrpSpPr/>
        <p:nvPr/>
      </p:nvGrpSpPr>
      <p:grpSpPr>
        <a:xfrm>
          <a:off x="0" y="0"/>
          <a:ext cx="0" cy="0"/>
          <a:chOff x="0" y="0"/>
          <a:chExt cx="0" cy="0"/>
        </a:xfrm>
      </p:grpSpPr>
      <p:sp>
        <p:nvSpPr>
          <p:cNvPr id="21" name="자유형: 도형 20"/>
          <p:cNvSpPr>
            <a:spLocks noGrp="1"/>
          </p:cNvSpPr>
          <p:nvPr>
            <p:ph type="pic" sz="quarter" idx="11"/>
          </p:nvPr>
        </p:nvSpPr>
        <p:spPr>
          <a:xfrm>
            <a:off x="8155574" y="296099"/>
            <a:ext cx="3644538" cy="3666309"/>
          </a:xfrm>
          <a:custGeom>
            <a:avLst/>
            <a:gdLst>
              <a:gd name="connsiteX0" fmla="*/ 1171303 w 3644538"/>
              <a:gd name="connsiteY0" fmla="*/ 1323703 h 3666309"/>
              <a:gd name="connsiteX1" fmla="*/ 2342606 w 3644538"/>
              <a:gd name="connsiteY1" fmla="*/ 2495006 h 3666309"/>
              <a:gd name="connsiteX2" fmla="*/ 1171303 w 3644538"/>
              <a:gd name="connsiteY2" fmla="*/ 3666309 h 3666309"/>
              <a:gd name="connsiteX3" fmla="*/ 0 w 3644538"/>
              <a:gd name="connsiteY3" fmla="*/ 2495006 h 3666309"/>
              <a:gd name="connsiteX4" fmla="*/ 2473235 w 3644538"/>
              <a:gd name="connsiteY4" fmla="*/ 0 h 3666309"/>
              <a:gd name="connsiteX5" fmla="*/ 3644538 w 3644538"/>
              <a:gd name="connsiteY5" fmla="*/ 1171303 h 3666309"/>
              <a:gd name="connsiteX6" fmla="*/ 2473235 w 3644538"/>
              <a:gd name="connsiteY6" fmla="*/ 2342606 h 3666309"/>
              <a:gd name="connsiteX7" fmla="*/ 1301932 w 3644538"/>
              <a:gd name="connsiteY7" fmla="*/ 1171303 h 3666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44538" h="3666309">
                <a:moveTo>
                  <a:pt x="1171303" y="1323703"/>
                </a:moveTo>
                <a:lnTo>
                  <a:pt x="2342606" y="2495006"/>
                </a:lnTo>
                <a:lnTo>
                  <a:pt x="1171303" y="3666309"/>
                </a:lnTo>
                <a:lnTo>
                  <a:pt x="0" y="2495006"/>
                </a:lnTo>
                <a:close/>
                <a:moveTo>
                  <a:pt x="2473235" y="0"/>
                </a:moveTo>
                <a:lnTo>
                  <a:pt x="3644538" y="1171303"/>
                </a:lnTo>
                <a:lnTo>
                  <a:pt x="2473235" y="2342606"/>
                </a:lnTo>
                <a:lnTo>
                  <a:pt x="1301932" y="1171303"/>
                </a:lnTo>
                <a:close/>
              </a:path>
            </a:pathLst>
          </a:custGeom>
          <a:solidFill>
            <a:schemeClr val="bg1">
              <a:lumMod val="95000"/>
            </a:schemeClr>
          </a:solidFill>
          <a:effectLst/>
        </p:spPr>
        <p:txBody>
          <a:bodyPr wrap="square" anchor="ctr">
            <a:noAutofit/>
          </a:bodyPr>
          <a:lstStyle>
            <a:lvl1pPr marL="0" marR="0" indent="0" algn="ctr" defTabSz="914400" rtl="0" eaLnBrk="1" fontAlgn="auto" latinLnBrk="1" hangingPunct="1">
              <a:lnSpc>
                <a:spcPct val="90000"/>
              </a:lnSpc>
              <a:spcBef>
                <a:spcPts val="1000"/>
              </a:spcBef>
              <a:spcAft>
                <a:spcPts val="0"/>
              </a:spcAft>
              <a:buClrTx/>
              <a:buSzTx/>
              <a:buFontTx/>
              <a:buNone/>
              <a:defRPr sz="1200">
                <a:latin typeface="Effra" panose="020B0603020203020204" pitchFamily="34" charset="0"/>
              </a:defRPr>
            </a:lvl1pPr>
          </a:lstStyle>
          <a:p>
            <a:pPr lvl="0"/>
            <a:r>
              <a:rPr lang="en-US" altLang="ko-KR" noProof="0" dirty="0"/>
              <a:t>Click icon to add picture</a:t>
            </a:r>
            <a:endParaRPr lang="ko-KR" altLang="en-US" noProof="0" dirty="0"/>
          </a:p>
        </p:txBody>
      </p:sp>
      <p:sp>
        <p:nvSpPr>
          <p:cNvPr id="22" name="자유형: 도형 21"/>
          <p:cNvSpPr>
            <a:spLocks noGrp="1"/>
          </p:cNvSpPr>
          <p:nvPr>
            <p:ph type="pic" sz="quarter" idx="12"/>
          </p:nvPr>
        </p:nvSpPr>
        <p:spPr>
          <a:xfrm>
            <a:off x="8155574" y="2891254"/>
            <a:ext cx="3644538" cy="3666309"/>
          </a:xfrm>
          <a:custGeom>
            <a:avLst/>
            <a:gdLst>
              <a:gd name="connsiteX0" fmla="*/ 1171303 w 3644538"/>
              <a:gd name="connsiteY0" fmla="*/ 1323703 h 3666309"/>
              <a:gd name="connsiteX1" fmla="*/ 2342606 w 3644538"/>
              <a:gd name="connsiteY1" fmla="*/ 2495006 h 3666309"/>
              <a:gd name="connsiteX2" fmla="*/ 1171303 w 3644538"/>
              <a:gd name="connsiteY2" fmla="*/ 3666309 h 3666309"/>
              <a:gd name="connsiteX3" fmla="*/ 0 w 3644538"/>
              <a:gd name="connsiteY3" fmla="*/ 2495006 h 3666309"/>
              <a:gd name="connsiteX4" fmla="*/ 2473235 w 3644538"/>
              <a:gd name="connsiteY4" fmla="*/ 0 h 3666309"/>
              <a:gd name="connsiteX5" fmla="*/ 3644538 w 3644538"/>
              <a:gd name="connsiteY5" fmla="*/ 1171303 h 3666309"/>
              <a:gd name="connsiteX6" fmla="*/ 2473235 w 3644538"/>
              <a:gd name="connsiteY6" fmla="*/ 2342606 h 3666309"/>
              <a:gd name="connsiteX7" fmla="*/ 1301932 w 3644538"/>
              <a:gd name="connsiteY7" fmla="*/ 1171303 h 3666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44538" h="3666309">
                <a:moveTo>
                  <a:pt x="1171303" y="1323703"/>
                </a:moveTo>
                <a:lnTo>
                  <a:pt x="2342606" y="2495006"/>
                </a:lnTo>
                <a:lnTo>
                  <a:pt x="1171303" y="3666309"/>
                </a:lnTo>
                <a:lnTo>
                  <a:pt x="0" y="2495006"/>
                </a:lnTo>
                <a:close/>
                <a:moveTo>
                  <a:pt x="2473235" y="0"/>
                </a:moveTo>
                <a:lnTo>
                  <a:pt x="3644538" y="1171303"/>
                </a:lnTo>
                <a:lnTo>
                  <a:pt x="2473235" y="2342606"/>
                </a:lnTo>
                <a:lnTo>
                  <a:pt x="1301932" y="1171303"/>
                </a:lnTo>
                <a:close/>
              </a:path>
            </a:pathLst>
          </a:custGeom>
          <a:solidFill>
            <a:schemeClr val="bg1">
              <a:lumMod val="95000"/>
            </a:schemeClr>
          </a:solidFill>
          <a:effectLst/>
        </p:spPr>
        <p:txBody>
          <a:bodyPr wrap="square" anchor="ctr">
            <a:noAutofit/>
          </a:bodyPr>
          <a:lstStyle>
            <a:lvl1pPr marL="0" marR="0" indent="0" algn="ctr" defTabSz="914400" rtl="0" eaLnBrk="1" fontAlgn="auto" latinLnBrk="1" hangingPunct="1">
              <a:lnSpc>
                <a:spcPct val="90000"/>
              </a:lnSpc>
              <a:spcBef>
                <a:spcPts val="1000"/>
              </a:spcBef>
              <a:spcAft>
                <a:spcPts val="0"/>
              </a:spcAft>
              <a:buClrTx/>
              <a:buSzTx/>
              <a:buFontTx/>
              <a:buNone/>
              <a:defRPr sz="1200">
                <a:latin typeface="Effra" panose="020B0603020203020204" pitchFamily="34" charset="0"/>
              </a:defRPr>
            </a:lvl1pPr>
          </a:lstStyle>
          <a:p>
            <a:pPr lvl="0"/>
            <a:r>
              <a:rPr lang="en-US" altLang="ko-KR" noProof="0" dirty="0"/>
              <a:t>Click icon to add picture</a:t>
            </a:r>
            <a:endParaRPr lang="ko-KR" altLang="en-US" noProof="0" dirty="0"/>
          </a:p>
        </p:txBody>
      </p:sp>
      <p:sp>
        <p:nvSpPr>
          <p:cNvPr id="23" name="자유형: 도형 22"/>
          <p:cNvSpPr>
            <a:spLocks noGrp="1"/>
          </p:cNvSpPr>
          <p:nvPr>
            <p:ph type="pic" sz="quarter" idx="13"/>
          </p:nvPr>
        </p:nvSpPr>
        <p:spPr>
          <a:xfrm>
            <a:off x="5551710" y="2891254"/>
            <a:ext cx="3644538" cy="3666309"/>
          </a:xfrm>
          <a:custGeom>
            <a:avLst/>
            <a:gdLst>
              <a:gd name="connsiteX0" fmla="*/ 1171303 w 3644538"/>
              <a:gd name="connsiteY0" fmla="*/ 1323703 h 3666309"/>
              <a:gd name="connsiteX1" fmla="*/ 2342606 w 3644538"/>
              <a:gd name="connsiteY1" fmla="*/ 2495006 h 3666309"/>
              <a:gd name="connsiteX2" fmla="*/ 1171303 w 3644538"/>
              <a:gd name="connsiteY2" fmla="*/ 3666309 h 3666309"/>
              <a:gd name="connsiteX3" fmla="*/ 0 w 3644538"/>
              <a:gd name="connsiteY3" fmla="*/ 2495006 h 3666309"/>
              <a:gd name="connsiteX4" fmla="*/ 2473235 w 3644538"/>
              <a:gd name="connsiteY4" fmla="*/ 0 h 3666309"/>
              <a:gd name="connsiteX5" fmla="*/ 3644538 w 3644538"/>
              <a:gd name="connsiteY5" fmla="*/ 1171303 h 3666309"/>
              <a:gd name="connsiteX6" fmla="*/ 2473235 w 3644538"/>
              <a:gd name="connsiteY6" fmla="*/ 2342606 h 3666309"/>
              <a:gd name="connsiteX7" fmla="*/ 1301932 w 3644538"/>
              <a:gd name="connsiteY7" fmla="*/ 1171303 h 3666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44538" h="3666309">
                <a:moveTo>
                  <a:pt x="1171303" y="1323703"/>
                </a:moveTo>
                <a:lnTo>
                  <a:pt x="2342606" y="2495006"/>
                </a:lnTo>
                <a:lnTo>
                  <a:pt x="1171303" y="3666309"/>
                </a:lnTo>
                <a:lnTo>
                  <a:pt x="0" y="2495006"/>
                </a:lnTo>
                <a:close/>
                <a:moveTo>
                  <a:pt x="2473235" y="0"/>
                </a:moveTo>
                <a:lnTo>
                  <a:pt x="3644538" y="1171303"/>
                </a:lnTo>
                <a:lnTo>
                  <a:pt x="2473235" y="2342606"/>
                </a:lnTo>
                <a:lnTo>
                  <a:pt x="1301932" y="1171303"/>
                </a:lnTo>
                <a:close/>
              </a:path>
            </a:pathLst>
          </a:custGeom>
          <a:solidFill>
            <a:schemeClr val="bg1">
              <a:lumMod val="95000"/>
            </a:schemeClr>
          </a:solidFill>
          <a:effectLst/>
        </p:spPr>
        <p:txBody>
          <a:bodyPr wrap="square" anchor="ctr">
            <a:noAutofit/>
          </a:bodyPr>
          <a:lstStyle>
            <a:lvl1pPr marL="0" marR="0" indent="0" algn="ctr" defTabSz="914400" rtl="0" eaLnBrk="1" fontAlgn="auto" latinLnBrk="1" hangingPunct="1">
              <a:lnSpc>
                <a:spcPct val="90000"/>
              </a:lnSpc>
              <a:spcBef>
                <a:spcPts val="1000"/>
              </a:spcBef>
              <a:spcAft>
                <a:spcPts val="0"/>
              </a:spcAft>
              <a:buClrTx/>
              <a:buSzTx/>
              <a:buFontTx/>
              <a:buNone/>
              <a:defRPr sz="1200">
                <a:latin typeface="Effra" panose="020B0603020203020204" pitchFamily="34" charset="0"/>
              </a:defRPr>
            </a:lvl1pPr>
          </a:lstStyle>
          <a:p>
            <a:pPr lvl="0"/>
            <a:r>
              <a:rPr lang="en-US" altLang="ko-KR" noProof="0" dirty="0"/>
              <a:t>Click icon to add picture</a:t>
            </a:r>
            <a:endParaRPr lang="ko-KR" altLang="en-US" noProof="0" dirty="0"/>
          </a:p>
        </p:txBody>
      </p:sp>
      <p:sp>
        <p:nvSpPr>
          <p:cNvPr id="20" name="자유형: 도형 19"/>
          <p:cNvSpPr>
            <a:spLocks noGrp="1"/>
          </p:cNvSpPr>
          <p:nvPr>
            <p:ph type="pic" sz="quarter" idx="10"/>
          </p:nvPr>
        </p:nvSpPr>
        <p:spPr>
          <a:xfrm>
            <a:off x="5551710" y="296099"/>
            <a:ext cx="3644538" cy="3666309"/>
          </a:xfrm>
          <a:custGeom>
            <a:avLst/>
            <a:gdLst>
              <a:gd name="connsiteX0" fmla="*/ 1171303 w 3644538"/>
              <a:gd name="connsiteY0" fmla="*/ 1323703 h 3666309"/>
              <a:gd name="connsiteX1" fmla="*/ 2342606 w 3644538"/>
              <a:gd name="connsiteY1" fmla="*/ 2495006 h 3666309"/>
              <a:gd name="connsiteX2" fmla="*/ 1171303 w 3644538"/>
              <a:gd name="connsiteY2" fmla="*/ 3666309 h 3666309"/>
              <a:gd name="connsiteX3" fmla="*/ 0 w 3644538"/>
              <a:gd name="connsiteY3" fmla="*/ 2495006 h 3666309"/>
              <a:gd name="connsiteX4" fmla="*/ 2473235 w 3644538"/>
              <a:gd name="connsiteY4" fmla="*/ 0 h 3666309"/>
              <a:gd name="connsiteX5" fmla="*/ 3644538 w 3644538"/>
              <a:gd name="connsiteY5" fmla="*/ 1171303 h 3666309"/>
              <a:gd name="connsiteX6" fmla="*/ 2473235 w 3644538"/>
              <a:gd name="connsiteY6" fmla="*/ 2342606 h 3666309"/>
              <a:gd name="connsiteX7" fmla="*/ 1301932 w 3644538"/>
              <a:gd name="connsiteY7" fmla="*/ 1171303 h 3666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44538" h="3666309">
                <a:moveTo>
                  <a:pt x="1171303" y="1323703"/>
                </a:moveTo>
                <a:lnTo>
                  <a:pt x="2342606" y="2495006"/>
                </a:lnTo>
                <a:lnTo>
                  <a:pt x="1171303" y="3666309"/>
                </a:lnTo>
                <a:lnTo>
                  <a:pt x="0" y="2495006"/>
                </a:lnTo>
                <a:close/>
                <a:moveTo>
                  <a:pt x="2473235" y="0"/>
                </a:moveTo>
                <a:lnTo>
                  <a:pt x="3644538" y="1171303"/>
                </a:lnTo>
                <a:lnTo>
                  <a:pt x="2473235" y="2342606"/>
                </a:lnTo>
                <a:lnTo>
                  <a:pt x="1301932" y="1171303"/>
                </a:lnTo>
                <a:close/>
              </a:path>
            </a:pathLst>
          </a:custGeom>
          <a:solidFill>
            <a:schemeClr val="bg1">
              <a:lumMod val="95000"/>
            </a:schemeClr>
          </a:solidFill>
          <a:effectLst/>
        </p:spPr>
        <p:txBody>
          <a:bodyPr wrap="square" anchor="ctr">
            <a:noAutofit/>
          </a:bodyPr>
          <a:lstStyle>
            <a:lvl1pPr marL="0" marR="0" indent="0" algn="ctr" defTabSz="914400" rtl="0" eaLnBrk="1" fontAlgn="auto" latinLnBrk="1" hangingPunct="1">
              <a:lnSpc>
                <a:spcPct val="90000"/>
              </a:lnSpc>
              <a:spcBef>
                <a:spcPts val="1000"/>
              </a:spcBef>
              <a:spcAft>
                <a:spcPts val="0"/>
              </a:spcAft>
              <a:buClrTx/>
              <a:buSzTx/>
              <a:buFontTx/>
              <a:buNone/>
              <a:defRPr sz="1200">
                <a:latin typeface="Effra" panose="020B0603020203020204" pitchFamily="34" charset="0"/>
              </a:defRPr>
            </a:lvl1pPr>
          </a:lstStyle>
          <a:p>
            <a:pPr lvl="0"/>
            <a:r>
              <a:rPr lang="en-US" altLang="ko-KR" noProof="0" dirty="0"/>
              <a:t>Click icon to add picture</a:t>
            </a:r>
            <a:endParaRPr lang="ko-KR" altLang="en-US" noProof="0"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36_Images &amp; Contents">
    <p:spTree>
      <p:nvGrpSpPr>
        <p:cNvPr id="1" name=""/>
        <p:cNvGrpSpPr/>
        <p:nvPr/>
      </p:nvGrpSpPr>
      <p:grpSpPr>
        <a:xfrm>
          <a:off x="0" y="0"/>
          <a:ext cx="0" cy="0"/>
          <a:chOff x="0" y="0"/>
          <a:chExt cx="0" cy="0"/>
        </a:xfrm>
      </p:grpSpPr>
      <p:sp>
        <p:nvSpPr>
          <p:cNvPr id="24" name="그림 개체 틀 23"/>
          <p:cNvSpPr>
            <a:spLocks noGrp="1"/>
          </p:cNvSpPr>
          <p:nvPr>
            <p:ph type="pic" sz="quarter" idx="10"/>
          </p:nvPr>
        </p:nvSpPr>
        <p:spPr>
          <a:xfrm>
            <a:off x="3" y="3255649"/>
            <a:ext cx="11904055" cy="3602353"/>
          </a:xfrm>
          <a:custGeom>
            <a:avLst/>
            <a:gdLst>
              <a:gd name="connsiteX0" fmla="*/ 11582341 w 11904055"/>
              <a:gd name="connsiteY0" fmla="*/ 2503750 h 3602353"/>
              <a:gd name="connsiteX1" fmla="*/ 11769730 w 11904055"/>
              <a:gd name="connsiteY1" fmla="*/ 2573468 h 3602353"/>
              <a:gd name="connsiteX2" fmla="*/ 11833752 w 11904055"/>
              <a:gd name="connsiteY2" fmla="*/ 3052873 h 3602353"/>
              <a:gd name="connsiteX3" fmla="*/ 11413744 w 11904055"/>
              <a:gd name="connsiteY3" fmla="*/ 3602352 h 3602353"/>
              <a:gd name="connsiteX4" fmla="*/ 10552808 w 11904055"/>
              <a:gd name="connsiteY4" fmla="*/ 3602352 h 3602353"/>
              <a:gd name="connsiteX5" fmla="*/ 11290325 w 11904055"/>
              <a:gd name="connsiteY5" fmla="*/ 2637490 h 3602353"/>
              <a:gd name="connsiteX6" fmla="*/ 11582341 w 11904055"/>
              <a:gd name="connsiteY6" fmla="*/ 2503750 h 3602353"/>
              <a:gd name="connsiteX7" fmla="*/ 10782012 w 11904055"/>
              <a:gd name="connsiteY7" fmla="*/ 2174396 h 3602353"/>
              <a:gd name="connsiteX8" fmla="*/ 10969399 w 11904055"/>
              <a:gd name="connsiteY8" fmla="*/ 2244113 h 3602353"/>
              <a:gd name="connsiteX9" fmla="*/ 11033422 w 11904055"/>
              <a:gd name="connsiteY9" fmla="*/ 2723518 h 3602353"/>
              <a:gd name="connsiteX10" fmla="*/ 10361662 w 11904055"/>
              <a:gd name="connsiteY10" fmla="*/ 3602352 h 3602353"/>
              <a:gd name="connsiteX11" fmla="*/ 9500727 w 11904055"/>
              <a:gd name="connsiteY11" fmla="*/ 3602352 h 3602353"/>
              <a:gd name="connsiteX12" fmla="*/ 10489995 w 11904055"/>
              <a:gd name="connsiteY12" fmla="*/ 2308135 h 3602353"/>
              <a:gd name="connsiteX13" fmla="*/ 10782012 w 11904055"/>
              <a:gd name="connsiteY13" fmla="*/ 2174396 h 3602353"/>
              <a:gd name="connsiteX14" fmla="*/ 1691966 w 11904055"/>
              <a:gd name="connsiteY14" fmla="*/ 1637118 h 3602353"/>
              <a:gd name="connsiteX15" fmla="*/ 1879354 w 11904055"/>
              <a:gd name="connsiteY15" fmla="*/ 1706836 h 3602353"/>
              <a:gd name="connsiteX16" fmla="*/ 1943376 w 11904055"/>
              <a:gd name="connsiteY16" fmla="*/ 2186241 h 3602353"/>
              <a:gd name="connsiteX17" fmla="*/ 860935 w 11904055"/>
              <a:gd name="connsiteY17" fmla="*/ 3602352 h 3602353"/>
              <a:gd name="connsiteX18" fmla="*/ 0 w 11904055"/>
              <a:gd name="connsiteY18" fmla="*/ 3602352 h 3602353"/>
              <a:gd name="connsiteX19" fmla="*/ 0 w 11904055"/>
              <a:gd name="connsiteY19" fmla="*/ 3602351 h 3602353"/>
              <a:gd name="connsiteX20" fmla="*/ 1399949 w 11904055"/>
              <a:gd name="connsiteY20" fmla="*/ 1770858 h 3602353"/>
              <a:gd name="connsiteX21" fmla="*/ 1691966 w 11904055"/>
              <a:gd name="connsiteY21" fmla="*/ 1637118 h 3602353"/>
              <a:gd name="connsiteX22" fmla="*/ 8108140 w 11904055"/>
              <a:gd name="connsiteY22" fmla="*/ 1412767 h 3602353"/>
              <a:gd name="connsiteX23" fmla="*/ 8295528 w 11904055"/>
              <a:gd name="connsiteY23" fmla="*/ 1482484 h 3602353"/>
              <a:gd name="connsiteX24" fmla="*/ 8359550 w 11904055"/>
              <a:gd name="connsiteY24" fmla="*/ 1961890 h 3602353"/>
              <a:gd name="connsiteX25" fmla="*/ 7105620 w 11904055"/>
              <a:gd name="connsiteY25" fmla="*/ 3602352 h 3602353"/>
              <a:gd name="connsiteX26" fmla="*/ 6244685 w 11904055"/>
              <a:gd name="connsiteY26" fmla="*/ 3602352 h 3602353"/>
              <a:gd name="connsiteX27" fmla="*/ 7816123 w 11904055"/>
              <a:gd name="connsiteY27" fmla="*/ 1546506 h 3602353"/>
              <a:gd name="connsiteX28" fmla="*/ 8108140 w 11904055"/>
              <a:gd name="connsiteY28" fmla="*/ 1412767 h 3602353"/>
              <a:gd name="connsiteX29" fmla="*/ 9385014 w 11904055"/>
              <a:gd name="connsiteY29" fmla="*/ 1161427 h 3602353"/>
              <a:gd name="connsiteX30" fmla="*/ 9572402 w 11904055"/>
              <a:gd name="connsiteY30" fmla="*/ 1231145 h 3602353"/>
              <a:gd name="connsiteX31" fmla="*/ 9636423 w 11904055"/>
              <a:gd name="connsiteY31" fmla="*/ 1710549 h 3602353"/>
              <a:gd name="connsiteX32" fmla="*/ 8190375 w 11904055"/>
              <a:gd name="connsiteY32" fmla="*/ 3602352 h 3602353"/>
              <a:gd name="connsiteX33" fmla="*/ 7329441 w 11904055"/>
              <a:gd name="connsiteY33" fmla="*/ 3602352 h 3602353"/>
              <a:gd name="connsiteX34" fmla="*/ 9092997 w 11904055"/>
              <a:gd name="connsiteY34" fmla="*/ 1295167 h 3602353"/>
              <a:gd name="connsiteX35" fmla="*/ 9385014 w 11904055"/>
              <a:gd name="connsiteY35" fmla="*/ 1161427 h 3602353"/>
              <a:gd name="connsiteX36" fmla="*/ 3104652 w 11904055"/>
              <a:gd name="connsiteY36" fmla="*/ 1140248 h 3602353"/>
              <a:gd name="connsiteX37" fmla="*/ 3292040 w 11904055"/>
              <a:gd name="connsiteY37" fmla="*/ 1209966 h 3602353"/>
              <a:gd name="connsiteX38" fmla="*/ 3356063 w 11904055"/>
              <a:gd name="connsiteY38" fmla="*/ 1689371 h 3602353"/>
              <a:gd name="connsiteX39" fmla="*/ 1893826 w 11904055"/>
              <a:gd name="connsiteY39" fmla="*/ 3602352 h 3602353"/>
              <a:gd name="connsiteX40" fmla="*/ 1032889 w 11904055"/>
              <a:gd name="connsiteY40" fmla="*/ 3602352 h 3602353"/>
              <a:gd name="connsiteX41" fmla="*/ 2812635 w 11904055"/>
              <a:gd name="connsiteY41" fmla="*/ 1273988 h 3602353"/>
              <a:gd name="connsiteX42" fmla="*/ 3104652 w 11904055"/>
              <a:gd name="connsiteY42" fmla="*/ 1140248 h 3602353"/>
              <a:gd name="connsiteX43" fmla="*/ 10527184 w 11904055"/>
              <a:gd name="connsiteY43" fmla="*/ 1087492 h 3602353"/>
              <a:gd name="connsiteX44" fmla="*/ 10714572 w 11904055"/>
              <a:gd name="connsiteY44" fmla="*/ 1157209 h 3602353"/>
              <a:gd name="connsiteX45" fmla="*/ 10778593 w 11904055"/>
              <a:gd name="connsiteY45" fmla="*/ 1636614 h 3602353"/>
              <a:gd name="connsiteX46" fmla="*/ 9276031 w 11904055"/>
              <a:gd name="connsiteY46" fmla="*/ 3602352 h 3602353"/>
              <a:gd name="connsiteX47" fmla="*/ 8415095 w 11904055"/>
              <a:gd name="connsiteY47" fmla="*/ 3602352 h 3602353"/>
              <a:gd name="connsiteX48" fmla="*/ 10235167 w 11904055"/>
              <a:gd name="connsiteY48" fmla="*/ 1221231 h 3602353"/>
              <a:gd name="connsiteX49" fmla="*/ 10527184 w 11904055"/>
              <a:gd name="connsiteY49" fmla="*/ 1087492 h 3602353"/>
              <a:gd name="connsiteX50" fmla="*/ 4425492 w 11904055"/>
              <a:gd name="connsiteY50" fmla="*/ 821528 h 3602353"/>
              <a:gd name="connsiteX51" fmla="*/ 4612880 w 11904055"/>
              <a:gd name="connsiteY51" fmla="*/ 891246 h 3602353"/>
              <a:gd name="connsiteX52" fmla="*/ 4676903 w 11904055"/>
              <a:gd name="connsiteY52" fmla="*/ 1370650 h 3602353"/>
              <a:gd name="connsiteX53" fmla="*/ 2971045 w 11904055"/>
              <a:gd name="connsiteY53" fmla="*/ 3602352 h 3602353"/>
              <a:gd name="connsiteX54" fmla="*/ 2228075 w 11904055"/>
              <a:gd name="connsiteY54" fmla="*/ 3602352 h 3602353"/>
              <a:gd name="connsiteX55" fmla="*/ 2235176 w 11904055"/>
              <a:gd name="connsiteY55" fmla="*/ 3482988 h 3602353"/>
              <a:gd name="connsiteX56" fmla="*/ 2294666 w 11904055"/>
              <a:gd name="connsiteY56" fmla="*/ 3360904 h 3602353"/>
              <a:gd name="connsiteX57" fmla="*/ 4133476 w 11904055"/>
              <a:gd name="connsiteY57" fmla="*/ 955268 h 3602353"/>
              <a:gd name="connsiteX58" fmla="*/ 4425492 w 11904055"/>
              <a:gd name="connsiteY58" fmla="*/ 821528 h 3602353"/>
              <a:gd name="connsiteX59" fmla="*/ 5787281 w 11904055"/>
              <a:gd name="connsiteY59" fmla="*/ 372647 h 3602353"/>
              <a:gd name="connsiteX60" fmla="*/ 5974669 w 11904055"/>
              <a:gd name="connsiteY60" fmla="*/ 442365 h 3602353"/>
              <a:gd name="connsiteX61" fmla="*/ 6038692 w 11904055"/>
              <a:gd name="connsiteY61" fmla="*/ 921770 h 3602353"/>
              <a:gd name="connsiteX62" fmla="*/ 3989720 w 11904055"/>
              <a:gd name="connsiteY62" fmla="*/ 3602352 h 3602353"/>
              <a:gd name="connsiteX63" fmla="*/ 3227852 w 11904055"/>
              <a:gd name="connsiteY63" fmla="*/ 3602353 h 3602353"/>
              <a:gd name="connsiteX64" fmla="*/ 3233358 w 11904055"/>
              <a:gd name="connsiteY64" fmla="*/ 3509800 h 3602353"/>
              <a:gd name="connsiteX65" fmla="*/ 3292848 w 11904055"/>
              <a:gd name="connsiteY65" fmla="*/ 3387715 h 3602353"/>
              <a:gd name="connsiteX66" fmla="*/ 5495264 w 11904055"/>
              <a:gd name="connsiteY66" fmla="*/ 506388 h 3602353"/>
              <a:gd name="connsiteX67" fmla="*/ 5787281 w 11904055"/>
              <a:gd name="connsiteY67" fmla="*/ 372647 h 3602353"/>
              <a:gd name="connsiteX68" fmla="*/ 6896315 w 11904055"/>
              <a:gd name="connsiteY68" fmla="*/ 289347 h 3602353"/>
              <a:gd name="connsiteX69" fmla="*/ 7083704 w 11904055"/>
              <a:gd name="connsiteY69" fmla="*/ 359064 h 3602353"/>
              <a:gd name="connsiteX70" fmla="*/ 7147725 w 11904055"/>
              <a:gd name="connsiteY70" fmla="*/ 838469 h 3602353"/>
              <a:gd name="connsiteX71" fmla="*/ 5035081 w 11904055"/>
              <a:gd name="connsiteY71" fmla="*/ 3602353 h 3602353"/>
              <a:gd name="connsiteX72" fmla="*/ 4174147 w 11904055"/>
              <a:gd name="connsiteY72" fmla="*/ 3602352 h 3602353"/>
              <a:gd name="connsiteX73" fmla="*/ 6604298 w 11904055"/>
              <a:gd name="connsiteY73" fmla="*/ 423088 h 3602353"/>
              <a:gd name="connsiteX74" fmla="*/ 6896315 w 11904055"/>
              <a:gd name="connsiteY74" fmla="*/ 289347 h 3602353"/>
              <a:gd name="connsiteX75" fmla="*/ 8134781 w 11904055"/>
              <a:gd name="connsiteY75" fmla="*/ 587 h 3602353"/>
              <a:gd name="connsiteX76" fmla="*/ 8322169 w 11904055"/>
              <a:gd name="connsiteY76" fmla="*/ 70304 h 3602353"/>
              <a:gd name="connsiteX77" fmla="*/ 8386192 w 11904055"/>
              <a:gd name="connsiteY77" fmla="*/ 549710 h 3602353"/>
              <a:gd name="connsiteX78" fmla="*/ 6052827 w 11904055"/>
              <a:gd name="connsiteY78" fmla="*/ 3602352 h 3602353"/>
              <a:gd name="connsiteX79" fmla="*/ 5191892 w 11904055"/>
              <a:gd name="connsiteY79" fmla="*/ 3602352 h 3602353"/>
              <a:gd name="connsiteX80" fmla="*/ 7842765 w 11904055"/>
              <a:gd name="connsiteY80" fmla="*/ 134328 h 3602353"/>
              <a:gd name="connsiteX81" fmla="*/ 8134781 w 11904055"/>
              <a:gd name="connsiteY81" fmla="*/ 587 h 3602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11904055" h="3602353">
                <a:moveTo>
                  <a:pt x="11582341" y="2503750"/>
                </a:moveTo>
                <a:cubicBezTo>
                  <a:pt x="11648102" y="2507602"/>
                  <a:pt x="11713456" y="2530454"/>
                  <a:pt x="11769730" y="2573468"/>
                </a:cubicBezTo>
                <a:cubicBezTo>
                  <a:pt x="11919793" y="2688173"/>
                  <a:pt x="11948456" y="2902810"/>
                  <a:pt x="11833752" y="3052873"/>
                </a:cubicBezTo>
                <a:lnTo>
                  <a:pt x="11413744" y="3602352"/>
                </a:lnTo>
                <a:lnTo>
                  <a:pt x="10552808" y="3602352"/>
                </a:lnTo>
                <a:lnTo>
                  <a:pt x="11290325" y="2637490"/>
                </a:lnTo>
                <a:cubicBezTo>
                  <a:pt x="11362015" y="2543701"/>
                  <a:pt x="11472742" y="2497333"/>
                  <a:pt x="11582341" y="2503750"/>
                </a:cubicBezTo>
                <a:close/>
                <a:moveTo>
                  <a:pt x="10782012" y="2174396"/>
                </a:moveTo>
                <a:cubicBezTo>
                  <a:pt x="10847772" y="2178246"/>
                  <a:pt x="10913126" y="2201099"/>
                  <a:pt x="10969399" y="2244113"/>
                </a:cubicBezTo>
                <a:cubicBezTo>
                  <a:pt x="11119462" y="2358818"/>
                  <a:pt x="11148126" y="2573455"/>
                  <a:pt x="11033422" y="2723518"/>
                </a:cubicBezTo>
                <a:lnTo>
                  <a:pt x="10361662" y="3602352"/>
                </a:lnTo>
                <a:lnTo>
                  <a:pt x="9500727" y="3602352"/>
                </a:lnTo>
                <a:lnTo>
                  <a:pt x="10489995" y="2308135"/>
                </a:lnTo>
                <a:cubicBezTo>
                  <a:pt x="10561685" y="2214346"/>
                  <a:pt x="10672411" y="2167978"/>
                  <a:pt x="10782012" y="2174396"/>
                </a:cubicBezTo>
                <a:close/>
                <a:moveTo>
                  <a:pt x="1691966" y="1637118"/>
                </a:moveTo>
                <a:cubicBezTo>
                  <a:pt x="1757726" y="1640968"/>
                  <a:pt x="1823080" y="1663822"/>
                  <a:pt x="1879354" y="1706836"/>
                </a:cubicBezTo>
                <a:cubicBezTo>
                  <a:pt x="2029417" y="1821540"/>
                  <a:pt x="2058080" y="2036178"/>
                  <a:pt x="1943376" y="2186241"/>
                </a:cubicBezTo>
                <a:lnTo>
                  <a:pt x="860935" y="3602352"/>
                </a:lnTo>
                <a:lnTo>
                  <a:pt x="0" y="3602352"/>
                </a:lnTo>
                <a:lnTo>
                  <a:pt x="0" y="3602351"/>
                </a:lnTo>
                <a:lnTo>
                  <a:pt x="1399949" y="1770858"/>
                </a:lnTo>
                <a:cubicBezTo>
                  <a:pt x="1471639" y="1677069"/>
                  <a:pt x="1582366" y="1630701"/>
                  <a:pt x="1691966" y="1637118"/>
                </a:cubicBezTo>
                <a:close/>
                <a:moveTo>
                  <a:pt x="8108140" y="1412767"/>
                </a:moveTo>
                <a:cubicBezTo>
                  <a:pt x="8173900" y="1416618"/>
                  <a:pt x="8239254" y="1439471"/>
                  <a:pt x="8295528" y="1482484"/>
                </a:cubicBezTo>
                <a:cubicBezTo>
                  <a:pt x="8445591" y="1597188"/>
                  <a:pt x="8474254" y="1811827"/>
                  <a:pt x="8359550" y="1961890"/>
                </a:cubicBezTo>
                <a:lnTo>
                  <a:pt x="7105620" y="3602352"/>
                </a:lnTo>
                <a:lnTo>
                  <a:pt x="6244685" y="3602352"/>
                </a:lnTo>
                <a:lnTo>
                  <a:pt x="7816123" y="1546506"/>
                </a:lnTo>
                <a:cubicBezTo>
                  <a:pt x="7887814" y="1452716"/>
                  <a:pt x="7998540" y="1406349"/>
                  <a:pt x="8108140" y="1412767"/>
                </a:cubicBezTo>
                <a:close/>
                <a:moveTo>
                  <a:pt x="9385014" y="1161427"/>
                </a:moveTo>
                <a:cubicBezTo>
                  <a:pt x="9450774" y="1165277"/>
                  <a:pt x="9516128" y="1188130"/>
                  <a:pt x="9572402" y="1231145"/>
                </a:cubicBezTo>
                <a:cubicBezTo>
                  <a:pt x="9722465" y="1345849"/>
                  <a:pt x="9751129" y="1560486"/>
                  <a:pt x="9636423" y="1710549"/>
                </a:cubicBezTo>
                <a:lnTo>
                  <a:pt x="8190375" y="3602352"/>
                </a:lnTo>
                <a:lnTo>
                  <a:pt x="7329441" y="3602352"/>
                </a:lnTo>
                <a:lnTo>
                  <a:pt x="9092997" y="1295167"/>
                </a:lnTo>
                <a:cubicBezTo>
                  <a:pt x="9164687" y="1201377"/>
                  <a:pt x="9275414" y="1155009"/>
                  <a:pt x="9385014" y="1161427"/>
                </a:cubicBezTo>
                <a:close/>
                <a:moveTo>
                  <a:pt x="3104652" y="1140248"/>
                </a:moveTo>
                <a:cubicBezTo>
                  <a:pt x="3170412" y="1144098"/>
                  <a:pt x="3235766" y="1166952"/>
                  <a:pt x="3292040" y="1209966"/>
                </a:cubicBezTo>
                <a:cubicBezTo>
                  <a:pt x="3442103" y="1324671"/>
                  <a:pt x="3470767" y="1539308"/>
                  <a:pt x="3356063" y="1689371"/>
                </a:cubicBezTo>
                <a:lnTo>
                  <a:pt x="1893826" y="3602352"/>
                </a:lnTo>
                <a:lnTo>
                  <a:pt x="1032889" y="3602352"/>
                </a:lnTo>
                <a:lnTo>
                  <a:pt x="2812635" y="1273988"/>
                </a:lnTo>
                <a:cubicBezTo>
                  <a:pt x="2884326" y="1180199"/>
                  <a:pt x="2995052" y="1133831"/>
                  <a:pt x="3104652" y="1140248"/>
                </a:cubicBezTo>
                <a:close/>
                <a:moveTo>
                  <a:pt x="10527184" y="1087492"/>
                </a:moveTo>
                <a:cubicBezTo>
                  <a:pt x="10592944" y="1091342"/>
                  <a:pt x="10658298" y="1114195"/>
                  <a:pt x="10714572" y="1157209"/>
                </a:cubicBezTo>
                <a:cubicBezTo>
                  <a:pt x="10864635" y="1271913"/>
                  <a:pt x="10893299" y="1486551"/>
                  <a:pt x="10778593" y="1636614"/>
                </a:cubicBezTo>
                <a:lnTo>
                  <a:pt x="9276031" y="3602352"/>
                </a:lnTo>
                <a:lnTo>
                  <a:pt x="8415095" y="3602352"/>
                </a:lnTo>
                <a:lnTo>
                  <a:pt x="10235167" y="1221231"/>
                </a:lnTo>
                <a:cubicBezTo>
                  <a:pt x="10306857" y="1127442"/>
                  <a:pt x="10417583" y="1081074"/>
                  <a:pt x="10527184" y="1087492"/>
                </a:cubicBezTo>
                <a:close/>
                <a:moveTo>
                  <a:pt x="4425492" y="821528"/>
                </a:moveTo>
                <a:cubicBezTo>
                  <a:pt x="4491251" y="825379"/>
                  <a:pt x="4556607" y="848231"/>
                  <a:pt x="4612880" y="891246"/>
                </a:cubicBezTo>
                <a:cubicBezTo>
                  <a:pt x="4762943" y="1005950"/>
                  <a:pt x="4791607" y="1220588"/>
                  <a:pt x="4676903" y="1370650"/>
                </a:cubicBezTo>
                <a:lnTo>
                  <a:pt x="2971045" y="3602352"/>
                </a:lnTo>
                <a:lnTo>
                  <a:pt x="2228075" y="3602352"/>
                </a:lnTo>
                <a:lnTo>
                  <a:pt x="2235176" y="3482988"/>
                </a:lnTo>
                <a:cubicBezTo>
                  <a:pt x="2246274" y="3439971"/>
                  <a:pt x="2265990" y="3398420"/>
                  <a:pt x="2294666" y="3360904"/>
                </a:cubicBezTo>
                <a:lnTo>
                  <a:pt x="4133476" y="955268"/>
                </a:lnTo>
                <a:cubicBezTo>
                  <a:pt x="4205166" y="861479"/>
                  <a:pt x="4315892" y="815111"/>
                  <a:pt x="4425492" y="821528"/>
                </a:cubicBezTo>
                <a:close/>
                <a:moveTo>
                  <a:pt x="5787281" y="372647"/>
                </a:moveTo>
                <a:cubicBezTo>
                  <a:pt x="5853041" y="376498"/>
                  <a:pt x="5918396" y="399351"/>
                  <a:pt x="5974669" y="442365"/>
                </a:cubicBezTo>
                <a:cubicBezTo>
                  <a:pt x="6124732" y="557070"/>
                  <a:pt x="6153396" y="771707"/>
                  <a:pt x="6038692" y="921770"/>
                </a:cubicBezTo>
                <a:lnTo>
                  <a:pt x="3989720" y="3602352"/>
                </a:lnTo>
                <a:lnTo>
                  <a:pt x="3227852" y="3602353"/>
                </a:lnTo>
                <a:lnTo>
                  <a:pt x="3233358" y="3509800"/>
                </a:lnTo>
                <a:cubicBezTo>
                  <a:pt x="3244456" y="3466782"/>
                  <a:pt x="3264173" y="3425231"/>
                  <a:pt x="3292848" y="3387715"/>
                </a:cubicBezTo>
                <a:lnTo>
                  <a:pt x="5495264" y="506388"/>
                </a:lnTo>
                <a:cubicBezTo>
                  <a:pt x="5566956" y="412598"/>
                  <a:pt x="5677682" y="366230"/>
                  <a:pt x="5787281" y="372647"/>
                </a:cubicBezTo>
                <a:close/>
                <a:moveTo>
                  <a:pt x="6896315" y="289347"/>
                </a:moveTo>
                <a:cubicBezTo>
                  <a:pt x="6962075" y="293197"/>
                  <a:pt x="7027430" y="316050"/>
                  <a:pt x="7083704" y="359064"/>
                </a:cubicBezTo>
                <a:cubicBezTo>
                  <a:pt x="7233766" y="473768"/>
                  <a:pt x="7262430" y="688406"/>
                  <a:pt x="7147725" y="838469"/>
                </a:cubicBezTo>
                <a:lnTo>
                  <a:pt x="5035081" y="3602353"/>
                </a:lnTo>
                <a:lnTo>
                  <a:pt x="4174147" y="3602352"/>
                </a:lnTo>
                <a:lnTo>
                  <a:pt x="6604298" y="423088"/>
                </a:lnTo>
                <a:cubicBezTo>
                  <a:pt x="6675989" y="329298"/>
                  <a:pt x="6786715" y="282930"/>
                  <a:pt x="6896315" y="289347"/>
                </a:cubicBezTo>
                <a:close/>
                <a:moveTo>
                  <a:pt x="8134781" y="587"/>
                </a:moveTo>
                <a:cubicBezTo>
                  <a:pt x="8200542" y="4437"/>
                  <a:pt x="8265896" y="27291"/>
                  <a:pt x="8322169" y="70304"/>
                </a:cubicBezTo>
                <a:cubicBezTo>
                  <a:pt x="8472232" y="185009"/>
                  <a:pt x="8500896" y="399647"/>
                  <a:pt x="8386192" y="549710"/>
                </a:cubicBezTo>
                <a:lnTo>
                  <a:pt x="6052827" y="3602352"/>
                </a:lnTo>
                <a:lnTo>
                  <a:pt x="5191892" y="3602352"/>
                </a:lnTo>
                <a:lnTo>
                  <a:pt x="7842765" y="134328"/>
                </a:lnTo>
                <a:cubicBezTo>
                  <a:pt x="7914455" y="40538"/>
                  <a:pt x="8025182" y="-5830"/>
                  <a:pt x="8134781" y="587"/>
                </a:cubicBezTo>
                <a:close/>
              </a:path>
            </a:pathLst>
          </a:custGeom>
          <a:solidFill>
            <a:schemeClr val="bg1">
              <a:lumMod val="95000"/>
            </a:schemeClr>
          </a:solidFill>
          <a:effectLst/>
        </p:spPr>
        <p:txBody>
          <a:bodyPr wrap="square" anchor="ctr">
            <a:noAutofit/>
          </a:bodyPr>
          <a:lstStyle>
            <a:lvl1pPr marL="0" marR="0" indent="0" algn="ctr" defTabSz="914400" rtl="0" eaLnBrk="1" fontAlgn="auto" latinLnBrk="1" hangingPunct="1">
              <a:lnSpc>
                <a:spcPct val="90000"/>
              </a:lnSpc>
              <a:spcBef>
                <a:spcPts val="1000"/>
              </a:spcBef>
              <a:spcAft>
                <a:spcPts val="0"/>
              </a:spcAft>
              <a:buClrTx/>
              <a:buSzTx/>
              <a:buFontTx/>
              <a:buNone/>
              <a:defRPr sz="1200">
                <a:latin typeface="Effra" panose="020B0603020203020204" pitchFamily="34" charset="0"/>
              </a:defRPr>
            </a:lvl1pPr>
          </a:lstStyle>
          <a:p>
            <a:pPr lvl="0"/>
            <a:r>
              <a:rPr lang="en-US" altLang="ko-KR" noProof="0" dirty="0"/>
              <a:t>Click icon to add picture</a:t>
            </a:r>
            <a:endParaRPr lang="ko-KR" altLang="en-US" noProof="0"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35_Images &amp; Contents Layout">
    <p:spTree>
      <p:nvGrpSpPr>
        <p:cNvPr id="1" name=""/>
        <p:cNvGrpSpPr/>
        <p:nvPr/>
      </p:nvGrpSpPr>
      <p:grpSpPr>
        <a:xfrm>
          <a:off x="0" y="0"/>
          <a:ext cx="0" cy="0"/>
          <a:chOff x="0" y="0"/>
          <a:chExt cx="0" cy="0"/>
        </a:xfrm>
      </p:grpSpPr>
      <p:sp>
        <p:nvSpPr>
          <p:cNvPr id="3" name="직사각형 2"/>
          <p:cNvSpPr/>
          <p:nvPr userDrawn="1"/>
        </p:nvSpPr>
        <p:spPr>
          <a:xfrm>
            <a:off x="0" y="0"/>
            <a:ext cx="6096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eaLnBrk="1" fontAlgn="auto" hangingPunct="1">
              <a:spcBef>
                <a:spcPts val="0"/>
              </a:spcBef>
              <a:spcAft>
                <a:spcPts val="0"/>
              </a:spcAft>
              <a:defRPr/>
            </a:pPr>
            <a:endParaRPr lang="ko-KR" altLang="en-US" dirty="0">
              <a:solidFill>
                <a:prstClr val="white"/>
              </a:solidFill>
              <a:latin typeface="Effra" panose="020B0603020203020204" pitchFamily="34" charset="0"/>
            </a:endParaRPr>
          </a:p>
        </p:txBody>
      </p:sp>
      <p:sp>
        <p:nvSpPr>
          <p:cNvPr id="2" name="그림 개체 틀 8"/>
          <p:cNvSpPr>
            <a:spLocks noGrp="1"/>
          </p:cNvSpPr>
          <p:nvPr>
            <p:ph type="pic" sz="quarter" idx="10"/>
          </p:nvPr>
        </p:nvSpPr>
        <p:spPr>
          <a:xfrm>
            <a:off x="635726" y="642257"/>
            <a:ext cx="10920548" cy="5573486"/>
          </a:xfrm>
          <a:prstGeom prst="rect">
            <a:avLst/>
          </a:prstGeom>
          <a:solidFill>
            <a:schemeClr val="bg1">
              <a:lumMod val="95000"/>
            </a:schemeClr>
          </a:solidFill>
          <a:effectLst/>
        </p:spPr>
        <p:txBody>
          <a:bodyPr wrap="square" anchor="ctr">
            <a:noAutofit/>
          </a:bodyPr>
          <a:lstStyle>
            <a:lvl1pPr marL="0" marR="0" indent="0" algn="ctr" defTabSz="914400" rtl="0" eaLnBrk="1" fontAlgn="auto" latinLnBrk="1" hangingPunct="1">
              <a:lnSpc>
                <a:spcPct val="90000"/>
              </a:lnSpc>
              <a:spcBef>
                <a:spcPts val="1000"/>
              </a:spcBef>
              <a:spcAft>
                <a:spcPts val="0"/>
              </a:spcAft>
              <a:buClrTx/>
              <a:buSzTx/>
              <a:buFontTx/>
              <a:buNone/>
              <a:defRPr sz="1200">
                <a:latin typeface="Effra" panose="020B0603020203020204" pitchFamily="34" charset="0"/>
              </a:defRPr>
            </a:lvl1pPr>
          </a:lstStyle>
          <a:p>
            <a:pPr lvl="0"/>
            <a:r>
              <a:rPr lang="en-US" altLang="ko-KR" noProof="0" dirty="0"/>
              <a:t>Click icon to add picture</a:t>
            </a:r>
            <a:endParaRPr lang="ko-KR" altLang="en-US" noProof="0"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37_Images &amp; Contents Layout">
    <p:spTree>
      <p:nvGrpSpPr>
        <p:cNvPr id="1" name=""/>
        <p:cNvGrpSpPr/>
        <p:nvPr/>
      </p:nvGrpSpPr>
      <p:grpSpPr>
        <a:xfrm>
          <a:off x="0" y="0"/>
          <a:ext cx="0" cy="0"/>
          <a:chOff x="0" y="0"/>
          <a:chExt cx="0" cy="0"/>
        </a:xfrm>
      </p:grpSpPr>
      <p:sp>
        <p:nvSpPr>
          <p:cNvPr id="3" name="직사각형 2"/>
          <p:cNvSpPr/>
          <p:nvPr userDrawn="1"/>
        </p:nvSpPr>
        <p:spPr>
          <a:xfrm>
            <a:off x="0" y="0"/>
            <a:ext cx="203835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eaLnBrk="1" fontAlgn="auto" hangingPunct="1">
              <a:spcBef>
                <a:spcPts val="0"/>
              </a:spcBef>
              <a:spcAft>
                <a:spcPts val="0"/>
              </a:spcAft>
              <a:defRPr/>
            </a:pPr>
            <a:endParaRPr lang="ko-KR" altLang="en-US" dirty="0">
              <a:solidFill>
                <a:prstClr val="white"/>
              </a:solidFill>
              <a:latin typeface="Effra" panose="020B0603020203020204" pitchFamily="34" charset="0"/>
            </a:endParaRPr>
          </a:p>
        </p:txBody>
      </p:sp>
      <p:sp>
        <p:nvSpPr>
          <p:cNvPr id="2" name="그림 개체 틀 5"/>
          <p:cNvSpPr>
            <a:spLocks noGrp="1"/>
          </p:cNvSpPr>
          <p:nvPr>
            <p:ph type="pic" sz="quarter" idx="12"/>
          </p:nvPr>
        </p:nvSpPr>
        <p:spPr>
          <a:xfrm>
            <a:off x="2038350" y="0"/>
            <a:ext cx="4057650" cy="6858000"/>
          </a:xfrm>
          <a:prstGeom prst="rect">
            <a:avLst/>
          </a:prstGeom>
          <a:solidFill>
            <a:schemeClr val="bg1">
              <a:lumMod val="95000"/>
            </a:schemeClr>
          </a:solidFill>
          <a:effectLst/>
        </p:spPr>
        <p:txBody>
          <a:bodyPr wrap="square" anchor="ctr">
            <a:noAutofit/>
          </a:bodyPr>
          <a:lstStyle>
            <a:lvl1pPr marL="0" marR="0" indent="0" algn="ctr" defTabSz="914400" rtl="0" eaLnBrk="1" fontAlgn="auto" latinLnBrk="1" hangingPunct="1">
              <a:lnSpc>
                <a:spcPct val="90000"/>
              </a:lnSpc>
              <a:spcBef>
                <a:spcPts val="1000"/>
              </a:spcBef>
              <a:spcAft>
                <a:spcPts val="0"/>
              </a:spcAft>
              <a:buClrTx/>
              <a:buSzTx/>
              <a:buFontTx/>
              <a:buNone/>
              <a:defRPr sz="1200">
                <a:latin typeface="Effra" panose="020B0603020203020204" pitchFamily="34" charset="0"/>
              </a:defRPr>
            </a:lvl1pPr>
          </a:lstStyle>
          <a:p>
            <a:pPr lvl="0"/>
            <a:r>
              <a:rPr lang="en-US" altLang="ko-KR" noProof="0" dirty="0"/>
              <a:t>Click icon to add picture</a:t>
            </a:r>
            <a:endParaRPr lang="ko-KR" altLang="en-US" noProof="0"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vi-VN"/>
              <a:t>│ BÁO CÁO VĨ MÔ THÁNG 10/2025│</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434A0839-1313-48F5-9399-B444F20521E5}" type="slidenum">
              <a:rPr lang="en-US"/>
              <a:t>‹#›</a:t>
            </a:fld>
            <a:endParaRPr lang="en-US"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27_Images &amp; Contents Layout">
    <p:spTree>
      <p:nvGrpSpPr>
        <p:cNvPr id="1" name=""/>
        <p:cNvGrpSpPr/>
        <p:nvPr/>
      </p:nvGrpSpPr>
      <p:grpSpPr>
        <a:xfrm>
          <a:off x="0" y="0"/>
          <a:ext cx="0" cy="0"/>
          <a:chOff x="0" y="0"/>
          <a:chExt cx="0" cy="0"/>
        </a:xfrm>
      </p:grpSpPr>
      <p:sp>
        <p:nvSpPr>
          <p:cNvPr id="2" name="Picture Placeholder 2"/>
          <p:cNvSpPr>
            <a:spLocks noGrp="1"/>
          </p:cNvSpPr>
          <p:nvPr>
            <p:ph type="pic" idx="13"/>
          </p:nvPr>
        </p:nvSpPr>
        <p:spPr>
          <a:xfrm>
            <a:off x="661852" y="653142"/>
            <a:ext cx="4454434" cy="1692000"/>
          </a:xfrm>
          <a:prstGeom prst="rect">
            <a:avLst/>
          </a:prstGeom>
          <a:solidFill>
            <a:schemeClr val="bg1">
              <a:lumMod val="95000"/>
            </a:schemeClr>
          </a:solidFill>
        </p:spPr>
        <p:txBody>
          <a:bodyPr anchor="ctr"/>
          <a:lstStyle>
            <a:lvl1pPr marL="0" indent="0" algn="ctr">
              <a:buNone/>
              <a:defRPr sz="1200">
                <a:solidFill>
                  <a:schemeClr val="tx1">
                    <a:lumMod val="75000"/>
                    <a:lumOff val="25000"/>
                  </a:schemeClr>
                </a:solidFill>
                <a:latin typeface="Effra" panose="020B0603020203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altLang="ko-KR" noProof="0" dirty="0"/>
              <a:t>Click icon to add picture</a:t>
            </a:r>
            <a:endParaRPr lang="ko-KR" altLang="en-US" noProof="0" dirty="0"/>
          </a:p>
        </p:txBody>
      </p:sp>
      <p:sp>
        <p:nvSpPr>
          <p:cNvPr id="3" name="Picture Placeholder 2"/>
          <p:cNvSpPr>
            <a:spLocks noGrp="1"/>
          </p:cNvSpPr>
          <p:nvPr>
            <p:ph type="pic" idx="14"/>
          </p:nvPr>
        </p:nvSpPr>
        <p:spPr>
          <a:xfrm>
            <a:off x="3705502" y="2576900"/>
            <a:ext cx="4454434" cy="1692000"/>
          </a:xfrm>
          <a:prstGeom prst="rect">
            <a:avLst/>
          </a:prstGeom>
          <a:solidFill>
            <a:schemeClr val="bg1">
              <a:lumMod val="95000"/>
            </a:schemeClr>
          </a:solidFill>
        </p:spPr>
        <p:txBody>
          <a:bodyPr anchor="ctr"/>
          <a:lstStyle>
            <a:lvl1pPr marL="0" indent="0" algn="ctr">
              <a:buNone/>
              <a:defRPr sz="1200">
                <a:solidFill>
                  <a:schemeClr val="tx1">
                    <a:lumMod val="75000"/>
                    <a:lumOff val="25000"/>
                  </a:schemeClr>
                </a:solidFill>
                <a:latin typeface="Effra" panose="020B0603020203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altLang="ko-KR" noProof="0" dirty="0"/>
              <a:t>Click icon to add picture</a:t>
            </a:r>
            <a:endParaRPr lang="ko-KR" altLang="en-US" noProof="0" dirty="0"/>
          </a:p>
        </p:txBody>
      </p:sp>
      <p:sp>
        <p:nvSpPr>
          <p:cNvPr id="4" name="Picture Placeholder 2"/>
          <p:cNvSpPr>
            <a:spLocks noGrp="1"/>
          </p:cNvSpPr>
          <p:nvPr>
            <p:ph type="pic" idx="15"/>
          </p:nvPr>
        </p:nvSpPr>
        <p:spPr>
          <a:xfrm>
            <a:off x="2183677" y="4500658"/>
            <a:ext cx="4454434" cy="1692000"/>
          </a:xfrm>
          <a:prstGeom prst="rect">
            <a:avLst/>
          </a:prstGeom>
          <a:solidFill>
            <a:schemeClr val="bg1">
              <a:lumMod val="95000"/>
            </a:schemeClr>
          </a:solidFill>
        </p:spPr>
        <p:txBody>
          <a:bodyPr anchor="ctr"/>
          <a:lstStyle>
            <a:lvl1pPr marL="0" indent="0" algn="ctr">
              <a:buNone/>
              <a:defRPr sz="1200">
                <a:solidFill>
                  <a:schemeClr val="tx1">
                    <a:lumMod val="75000"/>
                    <a:lumOff val="25000"/>
                  </a:schemeClr>
                </a:solidFill>
                <a:latin typeface="Effra" panose="020B0603020203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altLang="ko-KR" noProof="0" dirty="0"/>
              <a:t>Click icon to add picture</a:t>
            </a:r>
            <a:endParaRPr lang="ko-KR" altLang="en-US" noProof="0"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Date Placeholder 3"/>
          <p:cNvSpPr>
            <a:spLocks noGrp="1"/>
          </p:cNvSpPr>
          <p:nvPr>
            <p:ph type="dt" sz="half" idx="10"/>
          </p:nvPr>
        </p:nvSpPr>
        <p:spPr>
          <a:xfrm>
            <a:off x="3352800" y="6363660"/>
            <a:ext cx="2743200" cy="293476"/>
          </a:xfrm>
        </p:spPr>
        <p:txBody>
          <a:bodyPr/>
          <a:lstStyle>
            <a:lvl1pPr>
              <a:defRPr/>
            </a:lvl1pPr>
          </a:lstStyle>
          <a:p>
            <a:pPr>
              <a:defRPr/>
            </a:pPr>
            <a:endParaRPr lang="en-US" dirty="0"/>
          </a:p>
        </p:txBody>
      </p:sp>
      <p:sp>
        <p:nvSpPr>
          <p:cNvPr id="6" name="Footer Placeholder 4"/>
          <p:cNvSpPr>
            <a:spLocks noGrp="1"/>
          </p:cNvSpPr>
          <p:nvPr>
            <p:ph type="ftr" sz="quarter" idx="11"/>
          </p:nvPr>
        </p:nvSpPr>
        <p:spPr>
          <a:xfrm>
            <a:off x="448734" y="6363659"/>
            <a:ext cx="2837930" cy="293476"/>
          </a:xfrm>
        </p:spPr>
        <p:txBody>
          <a:bodyPr/>
          <a:lstStyle>
            <a:lvl1pPr>
              <a:defRPr sz="1100">
                <a:solidFill>
                  <a:srgbClr val="002395"/>
                </a:solidFill>
                <a:latin typeface="+mj-lt"/>
              </a:defRPr>
            </a:lvl1pPr>
          </a:lstStyle>
          <a:p>
            <a:pPr>
              <a:defRPr/>
            </a:pPr>
            <a:r>
              <a:rPr lang="vi-VN"/>
              <a:t>│ BÁO CÁO VĨ MÔ THÁNG 10/2025│</a:t>
            </a:r>
            <a:endParaRPr lang="en-US" dirty="0"/>
          </a:p>
        </p:txBody>
      </p:sp>
      <p:sp>
        <p:nvSpPr>
          <p:cNvPr id="9" name="Content Placeholder 3"/>
          <p:cNvSpPr>
            <a:spLocks noGrp="1"/>
          </p:cNvSpPr>
          <p:nvPr>
            <p:ph sz="half" idx="14"/>
          </p:nvPr>
        </p:nvSpPr>
        <p:spPr>
          <a:xfrm>
            <a:off x="310551" y="1181819"/>
            <a:ext cx="11356515" cy="5006256"/>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5">
            <a:extLst>
              <a:ext uri="{FF2B5EF4-FFF2-40B4-BE49-F238E27FC236}">
                <a16:creationId xmlns:a16="http://schemas.microsoft.com/office/drawing/2014/main" id="{F226056F-9F5B-4515-F75C-59D8F9B11B32}"/>
              </a:ext>
            </a:extLst>
          </p:cNvPr>
          <p:cNvSpPr>
            <a:spLocks noGrp="1"/>
          </p:cNvSpPr>
          <p:nvPr>
            <p:ph type="sldNum" sz="quarter" idx="12"/>
          </p:nvPr>
        </p:nvSpPr>
        <p:spPr>
          <a:xfrm>
            <a:off x="556481" y="6363659"/>
            <a:ext cx="2743200" cy="293476"/>
          </a:xfrm>
        </p:spPr>
        <p:txBody>
          <a:bodyPr/>
          <a:lstStyle>
            <a:lvl1pPr>
              <a:defRPr>
                <a:solidFill>
                  <a:srgbClr val="002395"/>
                </a:solidFill>
                <a:latin typeface="+mj-lt"/>
              </a:defRPr>
            </a:lvl1pPr>
          </a:lstStyle>
          <a:p>
            <a:pPr>
              <a:defRPr/>
            </a:pPr>
            <a:fld id="{74060715-77E6-4F39-9828-968546808171}" type="slidenum">
              <a:rPr lang="en-US" smtClean="0"/>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r>
              <a:rPr lang="vi-VN"/>
              <a:t>│ BÁO CÁO VĨ MÔ THÁNG 10/2025│</a:t>
            </a: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74060715-77E6-4F39-9828-968546808171}" type="slidenum">
              <a:rPr lang="en-US"/>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r>
              <a:rPr lang="vi-VN"/>
              <a:t>│ BÁO CÁO VĨ MÔ THÁNG 10/2025│</a:t>
            </a: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4041CD6E-2B48-4944-8BCC-F8B0E889C5F6}" type="slidenum">
              <a:rPr lang="en-US"/>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r>
              <a:rPr lang="vi-VN"/>
              <a:t>│ BÁO CÁO VĨ MÔ THÁNG 10/2025│</a:t>
            </a: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0DC1DE8F-326C-429C-A864-16C90F9961A9}" type="slidenum">
              <a:rPr lang="en-US"/>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r>
              <a:rPr lang="vi-VN"/>
              <a:t>│ BÁO CÁO VĨ MÔ THÁNG 10/2025│</a:t>
            </a: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BB83C976-4283-47FB-B7E5-5A16168566E1}" type="slidenum">
              <a:rPr lang="en-US"/>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r>
              <a:rPr lang="vi-VN"/>
              <a:t>│ BÁO CÁO VĨ MÔ THÁNG 10/2025│</a:t>
            </a: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639F300D-CD7B-403E-996E-AAAEFE269B31}" type="slidenum">
              <a:rPr lang="en-US"/>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18" Type="http://schemas.openxmlformats.org/officeDocument/2006/relationships/slideLayout" Target="../slideLayouts/slideLayout3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slideLayout" Target="../slideLayouts/slideLayout29.xml"/><Relationship Id="rId2" Type="http://schemas.openxmlformats.org/officeDocument/2006/relationships/slideLayout" Target="../slideLayouts/slideLayout14.xml"/><Relationship Id="rId16" Type="http://schemas.openxmlformats.org/officeDocument/2006/relationships/slideLayout" Target="../slideLayouts/slideLayout28.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19" Type="http://schemas.openxmlformats.org/officeDocument/2006/relationships/theme" Target="../theme/theme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en-US" altLang="en-US"/>
              <a:t>Click to edit Master title style</a:t>
            </a:r>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5410200" y="6327835"/>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dirty="0"/>
          </a:p>
        </p:txBody>
      </p:sp>
      <p:sp>
        <p:nvSpPr>
          <p:cNvPr id="5" name="Footer Placeholder 4"/>
          <p:cNvSpPr>
            <a:spLocks noGrp="1"/>
          </p:cNvSpPr>
          <p:nvPr>
            <p:ph type="ftr" sz="quarter" idx="3"/>
          </p:nvPr>
        </p:nvSpPr>
        <p:spPr>
          <a:xfrm>
            <a:off x="838200" y="6301956"/>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vi-VN"/>
              <a:t>│ BÁO CÁO VĨ MÔ THÁNG 10/2025│</a:t>
            </a:r>
            <a:endParaRPr lang="en-US" dirty="0"/>
          </a:p>
        </p:txBody>
      </p:sp>
      <p:sp>
        <p:nvSpPr>
          <p:cNvPr id="6" name="Slide Number Placeholder 5"/>
          <p:cNvSpPr>
            <a:spLocks noGrp="1"/>
          </p:cNvSpPr>
          <p:nvPr>
            <p:ph type="sldNum" sz="quarter" idx="4"/>
          </p:nvPr>
        </p:nvSpPr>
        <p:spPr>
          <a:xfrm>
            <a:off x="8610600" y="631789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6DEC6B7-EFE2-41BA-9986-7DF96C970E8A}" type="slidenum">
              <a:rPr lang="en-US"/>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79" r:id="rId12"/>
  </p:sldLayoutIdLst>
  <p:hf hdr="0" dt="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hf hdr="0" dt="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Arial Unicode MS"/>
        </a:defRPr>
      </a:lvl1pPr>
      <a:lvl2pPr algn="l" rtl="0" eaLnBrk="0" fontAlgn="base" hangingPunct="0">
        <a:lnSpc>
          <a:spcPct val="90000"/>
        </a:lnSpc>
        <a:spcBef>
          <a:spcPct val="0"/>
        </a:spcBef>
        <a:spcAft>
          <a:spcPct val="0"/>
        </a:spcAft>
        <a:defRPr sz="4400">
          <a:solidFill>
            <a:schemeClr val="tx1"/>
          </a:solidFill>
          <a:latin typeface="Arial" panose="020B0604020202020204" pitchFamily="34" charset="0"/>
          <a:ea typeface="Arial Unicode MS"/>
          <a:cs typeface="Arial Unicode MS"/>
        </a:defRPr>
      </a:lvl2pPr>
      <a:lvl3pPr algn="l" rtl="0" eaLnBrk="0" fontAlgn="base" hangingPunct="0">
        <a:lnSpc>
          <a:spcPct val="90000"/>
        </a:lnSpc>
        <a:spcBef>
          <a:spcPct val="0"/>
        </a:spcBef>
        <a:spcAft>
          <a:spcPct val="0"/>
        </a:spcAft>
        <a:defRPr sz="4400">
          <a:solidFill>
            <a:schemeClr val="tx1"/>
          </a:solidFill>
          <a:latin typeface="Arial" panose="020B0604020202020204" pitchFamily="34" charset="0"/>
          <a:ea typeface="Arial Unicode MS"/>
          <a:cs typeface="Arial Unicode MS"/>
        </a:defRPr>
      </a:lvl3pPr>
      <a:lvl4pPr algn="l" rtl="0" eaLnBrk="0" fontAlgn="base" hangingPunct="0">
        <a:lnSpc>
          <a:spcPct val="90000"/>
        </a:lnSpc>
        <a:spcBef>
          <a:spcPct val="0"/>
        </a:spcBef>
        <a:spcAft>
          <a:spcPct val="0"/>
        </a:spcAft>
        <a:defRPr sz="4400">
          <a:solidFill>
            <a:schemeClr val="tx1"/>
          </a:solidFill>
          <a:latin typeface="Arial" panose="020B0604020202020204" pitchFamily="34" charset="0"/>
          <a:ea typeface="Arial Unicode MS"/>
          <a:cs typeface="Arial Unicode MS"/>
        </a:defRPr>
      </a:lvl4pPr>
      <a:lvl5pPr algn="l" rtl="0" eaLnBrk="0" fontAlgn="base" hangingPunct="0">
        <a:lnSpc>
          <a:spcPct val="90000"/>
        </a:lnSpc>
        <a:spcBef>
          <a:spcPct val="0"/>
        </a:spcBef>
        <a:spcAft>
          <a:spcPct val="0"/>
        </a:spcAft>
        <a:defRPr sz="4400">
          <a:solidFill>
            <a:schemeClr val="tx1"/>
          </a:solidFill>
          <a:latin typeface="Arial" panose="020B0604020202020204" pitchFamily="34" charset="0"/>
          <a:ea typeface="Arial Unicode MS"/>
          <a:cs typeface="Arial Unicode MS"/>
        </a:defRPr>
      </a:lvl5pPr>
      <a:lvl6pPr marL="457200" algn="l" rtl="0" fontAlgn="base">
        <a:lnSpc>
          <a:spcPct val="90000"/>
        </a:lnSpc>
        <a:spcBef>
          <a:spcPct val="0"/>
        </a:spcBef>
        <a:spcAft>
          <a:spcPct val="0"/>
        </a:spcAft>
        <a:defRPr sz="4400">
          <a:solidFill>
            <a:schemeClr val="tx1"/>
          </a:solidFill>
          <a:latin typeface="Arial" panose="020B0604020202020204" pitchFamily="34" charset="0"/>
          <a:ea typeface="Arial Unicode MS"/>
          <a:cs typeface="Arial Unicode MS"/>
        </a:defRPr>
      </a:lvl6pPr>
      <a:lvl7pPr marL="914400" algn="l" rtl="0" fontAlgn="base">
        <a:lnSpc>
          <a:spcPct val="90000"/>
        </a:lnSpc>
        <a:spcBef>
          <a:spcPct val="0"/>
        </a:spcBef>
        <a:spcAft>
          <a:spcPct val="0"/>
        </a:spcAft>
        <a:defRPr sz="4400">
          <a:solidFill>
            <a:schemeClr val="tx1"/>
          </a:solidFill>
          <a:latin typeface="Arial" panose="020B0604020202020204" pitchFamily="34" charset="0"/>
          <a:ea typeface="Arial Unicode MS"/>
          <a:cs typeface="Arial Unicode MS"/>
        </a:defRPr>
      </a:lvl7pPr>
      <a:lvl8pPr marL="1371600" algn="l" rtl="0" fontAlgn="base">
        <a:lnSpc>
          <a:spcPct val="90000"/>
        </a:lnSpc>
        <a:spcBef>
          <a:spcPct val="0"/>
        </a:spcBef>
        <a:spcAft>
          <a:spcPct val="0"/>
        </a:spcAft>
        <a:defRPr sz="4400">
          <a:solidFill>
            <a:schemeClr val="tx1"/>
          </a:solidFill>
          <a:latin typeface="Arial" panose="020B0604020202020204" pitchFamily="34" charset="0"/>
          <a:ea typeface="Arial Unicode MS"/>
          <a:cs typeface="Arial Unicode MS"/>
        </a:defRPr>
      </a:lvl8pPr>
      <a:lvl9pPr marL="1828800" algn="l" rtl="0" fontAlgn="base">
        <a:lnSpc>
          <a:spcPct val="90000"/>
        </a:lnSpc>
        <a:spcBef>
          <a:spcPct val="0"/>
        </a:spcBef>
        <a:spcAft>
          <a:spcPct val="0"/>
        </a:spcAft>
        <a:defRPr sz="4400">
          <a:solidFill>
            <a:schemeClr val="tx1"/>
          </a:solidFill>
          <a:latin typeface="Arial" panose="020B0604020202020204" pitchFamily="34" charset="0"/>
          <a:ea typeface="Arial Unicode MS"/>
          <a:cs typeface="Arial Unicode MS"/>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Arial Unicode M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Arial Unicode M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Arial Unicode M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Unicode M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Unicode M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acbs_phantich@acbs.com.vn"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8" Type="http://schemas.openxmlformats.org/officeDocument/2006/relationships/hyperlink" Target="mailto:huynhntn@acbs.com.vn" TargetMode="External"/><Relationship Id="rId3" Type="http://schemas.openxmlformats.org/officeDocument/2006/relationships/image" Target="../media/image3.png"/><Relationship Id="rId7" Type="http://schemas.openxmlformats.org/officeDocument/2006/relationships/hyperlink" Target="mailto:huongctk@acbs.com.vn" TargetMode="External"/><Relationship Id="rId2" Type="http://schemas.openxmlformats.org/officeDocument/2006/relationships/notesSlide" Target="../notesSlides/notesSlide10.xml"/><Relationship Id="rId1" Type="http://schemas.openxmlformats.org/officeDocument/2006/relationships/slideLayout" Target="../slideLayouts/slideLayout4.xml"/><Relationship Id="rId6" Type="http://schemas.openxmlformats.org/officeDocument/2006/relationships/hyperlink" Target="mailto:trangdm@acbs.com.vn" TargetMode="External"/><Relationship Id="rId5" Type="http://schemas.openxmlformats.org/officeDocument/2006/relationships/hyperlink" Target="mailto:acbs_phantich@acbs.com.vn" TargetMode="External"/><Relationship Id="rId4" Type="http://schemas.openxmlformats.org/officeDocument/2006/relationships/hyperlink" Target="http://www.acbs.com.vn/"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4.xml"/><Relationship Id="rId5" Type="http://schemas.openxmlformats.org/officeDocument/2006/relationships/chart" Target="../charts/chart2.xml"/><Relationship Id="rId4" Type="http://schemas.openxmlformats.org/officeDocument/2006/relationships/chart" Target="../charts/char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4.xml"/><Relationship Id="rId5" Type="http://schemas.openxmlformats.org/officeDocument/2006/relationships/chart" Target="../charts/chart4.xml"/><Relationship Id="rId4" Type="http://schemas.openxmlformats.org/officeDocument/2006/relationships/chart" Target="../charts/chart3.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chart" Target="../charts/chart8.xml"/><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chart" Target="../charts/chart7.xml"/><Relationship Id="rId5" Type="http://schemas.openxmlformats.org/officeDocument/2006/relationships/chart" Target="../charts/chart6.xml"/><Relationship Id="rId4" Type="http://schemas.openxmlformats.org/officeDocument/2006/relationships/chart" Target="../charts/chart5.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chart" Target="../charts/chart12.xml"/><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chart" Target="../charts/chart11.xml"/><Relationship Id="rId5" Type="http://schemas.openxmlformats.org/officeDocument/2006/relationships/chart" Target="../charts/chart10.xml"/><Relationship Id="rId4" Type="http://schemas.openxmlformats.org/officeDocument/2006/relationships/chart" Target="../charts/chart9.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4.xml"/><Relationship Id="rId5" Type="http://schemas.openxmlformats.org/officeDocument/2006/relationships/chart" Target="../charts/chart14.xml"/><Relationship Id="rId4" Type="http://schemas.openxmlformats.org/officeDocument/2006/relationships/chart" Target="../charts/chart13.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Text Placeholder 1"/>
          <p:cNvSpPr txBox="1">
            <a:spLocks/>
          </p:cNvSpPr>
          <p:nvPr/>
        </p:nvSpPr>
        <p:spPr bwMode="auto">
          <a:xfrm>
            <a:off x="7351059" y="4209908"/>
            <a:ext cx="4401204" cy="1073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R="0" algn="r">
              <a:lnSpc>
                <a:spcPct val="115000"/>
              </a:lnSpc>
              <a:spcBef>
                <a:spcPts val="0"/>
              </a:spcBef>
              <a:spcAft>
                <a:spcPts val="0"/>
              </a:spcAft>
              <a:buNone/>
            </a:pPr>
            <a:r>
              <a:rPr lang="vi-VN" sz="1800">
                <a:solidFill>
                  <a:srgbClr val="002395"/>
                </a:solidFill>
                <a:latin typeface="Effra" panose="020B0603020203020204" pitchFamily="34" charset="0"/>
                <a:ea typeface="Times New Roman" panose="02020603050405020304" pitchFamily="18" charset="0"/>
                <a:cs typeface="Arial" panose="020B0604020202020204" pitchFamily="34" charset="0"/>
              </a:rPr>
              <a:t>Phòng Phân tích</a:t>
            </a:r>
            <a:r>
              <a:rPr lang="en-US" sz="1800">
                <a:solidFill>
                  <a:srgbClr val="002395"/>
                </a:solidFill>
                <a:latin typeface="Effra" panose="020B0603020203020204" pitchFamily="34" charset="0"/>
                <a:ea typeface="Times New Roman" panose="02020603050405020304" pitchFamily="18" charset="0"/>
                <a:cs typeface="Arial" panose="020B0604020202020204" pitchFamily="34" charset="0"/>
              </a:rPr>
              <a:t> </a:t>
            </a:r>
            <a:r>
              <a:rPr lang="vi-VN" sz="1800">
                <a:solidFill>
                  <a:srgbClr val="002395"/>
                </a:solidFill>
                <a:latin typeface="Effra" panose="020B0603020203020204" pitchFamily="34" charset="0"/>
                <a:ea typeface="Times New Roman" panose="02020603050405020304" pitchFamily="18" charset="0"/>
                <a:cs typeface="Arial" panose="020B0604020202020204" pitchFamily="34" charset="0"/>
              </a:rPr>
              <a:t>&amp; Chiến lược thị trường</a:t>
            </a:r>
            <a:endParaRPr lang="en-US" sz="1800">
              <a:solidFill>
                <a:srgbClr val="002395"/>
              </a:solidFill>
              <a:latin typeface="Effra" panose="020B0603020203020204" pitchFamily="34" charset="0"/>
              <a:ea typeface="Times New Roman" panose="02020603050405020304" pitchFamily="18" charset="0"/>
              <a:cs typeface="Arial" panose="020B0604020202020204" pitchFamily="34" charset="0"/>
            </a:endParaRPr>
          </a:p>
          <a:p>
            <a:pPr algn="r">
              <a:lnSpc>
                <a:spcPct val="115000"/>
              </a:lnSpc>
              <a:spcBef>
                <a:spcPts val="0"/>
              </a:spcBef>
              <a:spcAft>
                <a:spcPts val="0"/>
              </a:spcAft>
              <a:buNone/>
            </a:pPr>
            <a:r>
              <a:rPr lang="en-US" sz="1800">
                <a:solidFill>
                  <a:srgbClr val="00B0F0"/>
                </a:solidFill>
                <a:latin typeface="Effra" panose="020B0603020203020204" pitchFamily="34" charset="0"/>
                <a:ea typeface="Calibri" panose="020F050202020403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acbs_phantich@acbs.com.vn</a:t>
            </a:r>
            <a:endParaRPr lang="en-US" sz="1800">
              <a:solidFill>
                <a:srgbClr val="00B0F0"/>
              </a:solidFill>
              <a:latin typeface="Effra" panose="020B0603020203020204" pitchFamily="34" charset="0"/>
              <a:ea typeface="Calibri" panose="020F0502020204030204" pitchFamily="34" charset="0"/>
              <a:cs typeface="Arial" panose="020B0604020202020204" pitchFamily="34" charset="0"/>
            </a:endParaRPr>
          </a:p>
        </p:txBody>
      </p:sp>
      <p:sp>
        <p:nvSpPr>
          <p:cNvPr id="4" name="object 14">
            <a:extLst>
              <a:ext uri="{FF2B5EF4-FFF2-40B4-BE49-F238E27FC236}">
                <a16:creationId xmlns:a16="http://schemas.microsoft.com/office/drawing/2014/main" id="{A6AC4610-7DEE-56EF-5812-73C02C0DB18F}"/>
              </a:ext>
            </a:extLst>
          </p:cNvPr>
          <p:cNvSpPr txBox="1">
            <a:spLocks noGrp="1"/>
          </p:cNvSpPr>
          <p:nvPr>
            <p:ph type="body" sz="quarter" idx="10"/>
          </p:nvPr>
        </p:nvSpPr>
        <p:spPr>
          <a:xfrm>
            <a:off x="5181601" y="800626"/>
            <a:ext cx="6570662" cy="1073884"/>
          </a:xfrm>
          <a:prstGeom prst="rect">
            <a:avLst/>
          </a:prstGeom>
        </p:spPr>
        <p:txBody>
          <a:bodyPr vert="horz" wrap="square" lIns="0" tIns="14478" rIns="0" bIns="0" numCol="1" rtlCol="0" anchor="ctr" anchorCtr="0" compatLnSpc="1">
            <a:spAutoFit/>
          </a:bodyPr>
          <a:lstStyle/>
          <a:p>
            <a:pPr marL="15240" algn="r">
              <a:lnSpc>
                <a:spcPct val="100000"/>
              </a:lnSpc>
              <a:spcBef>
                <a:spcPts val="114"/>
              </a:spcBef>
            </a:pPr>
            <a:r>
              <a:rPr lang="en-US" sz="3200" b="1" dirty="0">
                <a:solidFill>
                  <a:srgbClr val="002395"/>
                </a:solidFill>
                <a:latin typeface="Effra" panose="020B0603020203020204"/>
                <a:cs typeface="Times New Roman" panose="02020603050405020304" pitchFamily="18" charset="0"/>
              </a:rPr>
              <a:t>B</a:t>
            </a:r>
            <a:r>
              <a:rPr lang="en-US" sz="3200" dirty="0">
                <a:solidFill>
                  <a:srgbClr val="002395"/>
                </a:solidFill>
                <a:latin typeface="Effra" panose="020B0603020203020204"/>
                <a:cs typeface="Times New Roman" panose="02020603050405020304" pitchFamily="18" charset="0"/>
              </a:rPr>
              <a:t>ÁO CÁO CẬP NHẬT VĨ MÔ</a:t>
            </a:r>
          </a:p>
          <a:p>
            <a:pPr marL="15240" algn="r">
              <a:lnSpc>
                <a:spcPct val="100000"/>
              </a:lnSpc>
              <a:spcBef>
                <a:spcPts val="114"/>
              </a:spcBef>
            </a:pPr>
            <a:r>
              <a:rPr lang="en-US" sz="3600" spc="-12" err="1">
                <a:solidFill>
                  <a:srgbClr val="002395"/>
                </a:solidFill>
                <a:latin typeface="Effra" panose="020B0603020203020204"/>
                <a:cs typeface="Times New Roman" panose="02020603050405020304" pitchFamily="18" charset="0"/>
              </a:rPr>
              <a:t>Tháng</a:t>
            </a:r>
            <a:r>
              <a:rPr lang="en-US" sz="3600" spc="-12">
                <a:solidFill>
                  <a:srgbClr val="002395"/>
                </a:solidFill>
                <a:latin typeface="Effra" panose="020B0603020203020204"/>
                <a:cs typeface="Times New Roman" panose="02020603050405020304" pitchFamily="18" charset="0"/>
              </a:rPr>
              <a:t> 03/2026</a:t>
            </a:r>
            <a:endParaRPr lang="en-US" sz="3600" spc="-12" dirty="0">
              <a:latin typeface="Effra" panose="020B0603020203020204"/>
            </a:endParaRPr>
          </a:p>
        </p:txBody>
      </p:sp>
      <p:sp>
        <p:nvSpPr>
          <p:cNvPr id="5" name="object 15">
            <a:extLst>
              <a:ext uri="{FF2B5EF4-FFF2-40B4-BE49-F238E27FC236}">
                <a16:creationId xmlns:a16="http://schemas.microsoft.com/office/drawing/2014/main" id="{671A366D-0A02-D2B2-6492-042E128F33B6}"/>
              </a:ext>
            </a:extLst>
          </p:cNvPr>
          <p:cNvSpPr txBox="1">
            <a:spLocks/>
          </p:cNvSpPr>
          <p:nvPr/>
        </p:nvSpPr>
        <p:spPr>
          <a:xfrm>
            <a:off x="811796" y="1692384"/>
            <a:ext cx="10989330" cy="1625766"/>
          </a:xfrm>
          <a:prstGeom prst="rect">
            <a:avLst/>
          </a:prstGeom>
        </p:spPr>
        <p:txBody>
          <a:bodyPr vert="horz" wrap="square" lIns="0" tIns="198120" rIns="0" bIns="0" numCol="1" rtlCol="0" anchor="t" anchorCtr="0" compatLnSpc="1">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20000"/>
              </a:lnSpc>
              <a:spcBef>
                <a:spcPts val="0"/>
              </a:spcBef>
              <a:buFont typeface="Arial" panose="020B0604020202020204" pitchFamily="34" charset="0"/>
              <a:buNone/>
            </a:pPr>
            <a:r>
              <a:rPr lang="en-US" sz="4000" b="1">
                <a:solidFill>
                  <a:srgbClr val="009FEE"/>
                </a:solidFill>
                <a:latin typeface="Effra" panose="020B0603020203020204" pitchFamily="34" charset="0"/>
                <a:ea typeface="Times New Roman" panose="02020603050405020304" pitchFamily="18" charset="0"/>
                <a:cs typeface="Times New Roman" panose="02020603050405020304" pitchFamily="18" charset="0"/>
              </a:rPr>
              <a:t>KHỞI ĐẦU THUẬN LỢI TRƯỚC </a:t>
            </a:r>
          </a:p>
          <a:p>
            <a:pPr marL="0" indent="0" algn="r">
              <a:lnSpc>
                <a:spcPct val="120000"/>
              </a:lnSpc>
              <a:spcBef>
                <a:spcPts val="0"/>
              </a:spcBef>
              <a:buFont typeface="Arial" panose="020B0604020202020204" pitchFamily="34" charset="0"/>
              <a:buNone/>
            </a:pPr>
            <a:r>
              <a:rPr lang="en-US" sz="4000" b="1">
                <a:solidFill>
                  <a:srgbClr val="009FEE"/>
                </a:solidFill>
                <a:latin typeface="Effra" panose="020B0603020203020204" pitchFamily="34" charset="0"/>
                <a:ea typeface="Times New Roman" panose="02020603050405020304" pitchFamily="18" charset="0"/>
                <a:cs typeface="Times New Roman" panose="02020603050405020304" pitchFamily="18" charset="0"/>
              </a:rPr>
              <a:t>CÁC THÁCH THỨC BÊN NGOÀI</a:t>
            </a:r>
            <a:endParaRPr lang="en-US" sz="4000" dirty="0">
              <a:solidFill>
                <a:srgbClr val="009FEE"/>
              </a:solidFill>
              <a:latin typeface="Calibri" panose="020F0502020204030204" pitchFamily="34" charset="0"/>
              <a:ea typeface="Times New Roman" panose="02020603050405020304" pitchFamily="18" charset="0"/>
              <a:cs typeface="Times New Roman" panose="02020603050405020304" pitchFamily="18" charset="0"/>
            </a:endParaRPr>
          </a:p>
        </p:txBody>
      </p:sp>
      <p:sp>
        <p:nvSpPr>
          <p:cNvPr id="2" name="Footer Placeholder 3">
            <a:extLst>
              <a:ext uri="{FF2B5EF4-FFF2-40B4-BE49-F238E27FC236}">
                <a16:creationId xmlns:a16="http://schemas.microsoft.com/office/drawing/2014/main" id="{E01D6E3D-7487-409E-FB3D-3F5238107513}"/>
              </a:ext>
            </a:extLst>
          </p:cNvPr>
          <p:cNvSpPr txBox="1">
            <a:spLocks/>
          </p:cNvSpPr>
          <p:nvPr/>
        </p:nvSpPr>
        <p:spPr>
          <a:xfrm>
            <a:off x="1653729" y="6450289"/>
            <a:ext cx="3579962" cy="290431"/>
          </a:xfrm>
          <a:prstGeom prst="rect">
            <a:avLst/>
          </a:prstGeom>
        </p:spPr>
        <p:txBody>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defRPr/>
            </a:pPr>
            <a:r>
              <a:rPr lang="vi-VN" sz="1200" b="1">
                <a:solidFill>
                  <a:srgbClr val="002395"/>
                </a:solidFill>
                <a:latin typeface="Effra" panose="020B0603020203020204" pitchFamily="34" charset="0"/>
              </a:rPr>
              <a:t>│ BÁO CÁO VĨ MÔ THÁNG 03/2026│</a:t>
            </a:r>
            <a:endParaRPr lang="en-US" sz="1200" dirty="0">
              <a:solidFill>
                <a:srgbClr val="00B0F0"/>
              </a:solidFill>
              <a:latin typeface="Effra" panose="020B0603020203020204" pitchFamily="34" charset="0"/>
            </a:endParaRPr>
          </a:p>
        </p:txBody>
      </p:sp>
      <p:sp>
        <p:nvSpPr>
          <p:cNvPr id="3" name="Slide Number Placeholder 9">
            <a:extLst>
              <a:ext uri="{FF2B5EF4-FFF2-40B4-BE49-F238E27FC236}">
                <a16:creationId xmlns:a16="http://schemas.microsoft.com/office/drawing/2014/main" id="{DB2290FE-9887-CCE8-860B-D6DD89EBA9DE}"/>
              </a:ext>
            </a:extLst>
          </p:cNvPr>
          <p:cNvSpPr txBox="1">
            <a:spLocks/>
          </p:cNvSpPr>
          <p:nvPr/>
        </p:nvSpPr>
        <p:spPr>
          <a:xfrm>
            <a:off x="4354447" y="6447244"/>
            <a:ext cx="311287" cy="293476"/>
          </a:xfrm>
          <a:prstGeom prst="rect">
            <a:avLst/>
          </a:prstGeom>
        </p:spPr>
        <p:txBody>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defRPr/>
            </a:pPr>
            <a:fld id="{74060715-77E6-4F39-9828-968546808171}" type="slidenum">
              <a:rPr lang="en-US" sz="1200" b="1" smtClean="0">
                <a:solidFill>
                  <a:srgbClr val="002395"/>
                </a:solidFill>
                <a:latin typeface="+mj-lt"/>
              </a:rPr>
              <a:pPr>
                <a:defRPr/>
              </a:pPr>
              <a:t>1</a:t>
            </a:fld>
            <a:endParaRPr lang="en-US" sz="1200" b="1" dirty="0">
              <a:solidFill>
                <a:srgbClr val="002395"/>
              </a:solidFill>
              <a:latin typeface="+mj-lt"/>
            </a:endParaRPr>
          </a:p>
        </p:txBody>
      </p:sp>
    </p:spTree>
    <p:extLst>
      <p:ext uri="{BB962C8B-B14F-4D97-AF65-F5344CB8AC3E}">
        <p14:creationId xmlns:p14="http://schemas.microsoft.com/office/powerpoint/2010/main" val="1762177784"/>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4EF84B35-EEAF-70F5-84E0-2456E7D543D4}"/>
              </a:ext>
            </a:extLst>
          </p:cNvPr>
          <p:cNvCxnSpPr/>
          <p:nvPr/>
        </p:nvCxnSpPr>
        <p:spPr>
          <a:xfrm>
            <a:off x="-3642" y="866775"/>
            <a:ext cx="12192000" cy="9525"/>
          </a:xfrm>
          <a:prstGeom prst="line">
            <a:avLst/>
          </a:prstGeom>
          <a:ln w="22225">
            <a:solidFill>
              <a:srgbClr val="A0B43A"/>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6B71685C-BF6F-DAFF-031B-5F49484A7065}"/>
              </a:ext>
            </a:extLst>
          </p:cNvPr>
          <p:cNvCxnSpPr/>
          <p:nvPr/>
        </p:nvCxnSpPr>
        <p:spPr>
          <a:xfrm>
            <a:off x="-3642" y="6391275"/>
            <a:ext cx="12192000" cy="9525"/>
          </a:xfrm>
          <a:prstGeom prst="line">
            <a:avLst/>
          </a:prstGeom>
          <a:ln w="22225">
            <a:solidFill>
              <a:srgbClr val="A0B43A"/>
            </a:solidFill>
          </a:ln>
        </p:spPr>
        <p:style>
          <a:lnRef idx="1">
            <a:schemeClr val="accent1"/>
          </a:lnRef>
          <a:fillRef idx="0">
            <a:schemeClr val="accent1"/>
          </a:fillRef>
          <a:effectRef idx="0">
            <a:schemeClr val="accent1"/>
          </a:effectRef>
          <a:fontRef idx="minor">
            <a:schemeClr val="tx1"/>
          </a:fontRef>
        </p:style>
      </p:cxnSp>
      <p:pic>
        <p:nvPicPr>
          <p:cNvPr id="11" name="Picture 1">
            <a:extLst>
              <a:ext uri="{FF2B5EF4-FFF2-40B4-BE49-F238E27FC236}">
                <a16:creationId xmlns:a16="http://schemas.microsoft.com/office/drawing/2014/main" id="{C5539A10-A10B-76DC-E0E0-CC0D27FA7094}"/>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7263" y="6477000"/>
            <a:ext cx="917575" cy="26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 Placeholder 1">
            <a:extLst>
              <a:ext uri="{FF2B5EF4-FFF2-40B4-BE49-F238E27FC236}">
                <a16:creationId xmlns:a16="http://schemas.microsoft.com/office/drawing/2014/main" id="{9FB28D84-9D34-55F1-F5D7-6132E53911B8}"/>
              </a:ext>
            </a:extLst>
          </p:cNvPr>
          <p:cNvSpPr txBox="1"/>
          <p:nvPr/>
        </p:nvSpPr>
        <p:spPr bwMode="auto">
          <a:xfrm>
            <a:off x="355928" y="114301"/>
            <a:ext cx="10637837"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2400" b="1" dirty="0">
                <a:solidFill>
                  <a:srgbClr val="002395"/>
                </a:solidFill>
                <a:latin typeface="Effra" panose="020B0603020203020204"/>
                <a:cs typeface="Calibri" panose="020F0502020204030204" pitchFamily="34" charset="0"/>
              </a:rPr>
              <a:t>Liên </a:t>
            </a:r>
            <a:r>
              <a:rPr lang="en-US" altLang="en-US" sz="2400" b="1" dirty="0" err="1">
                <a:solidFill>
                  <a:srgbClr val="002395"/>
                </a:solidFill>
                <a:latin typeface="Effra" panose="020B0603020203020204"/>
                <a:cs typeface="Calibri" panose="020F0502020204030204" pitchFamily="34" charset="0"/>
              </a:rPr>
              <a:t>hệ</a:t>
            </a:r>
            <a:endParaRPr lang="en-US" altLang="en-US" sz="2400" b="1" dirty="0">
              <a:solidFill>
                <a:srgbClr val="002395"/>
              </a:solidFill>
              <a:latin typeface="Effra" panose="020B0603020203020204"/>
              <a:cs typeface="Calibri" panose="020F0502020204030204" pitchFamily="34" charset="0"/>
            </a:endParaRPr>
          </a:p>
        </p:txBody>
      </p:sp>
      <p:graphicFrame>
        <p:nvGraphicFramePr>
          <p:cNvPr id="3" name="object 8">
            <a:extLst>
              <a:ext uri="{FF2B5EF4-FFF2-40B4-BE49-F238E27FC236}">
                <a16:creationId xmlns:a16="http://schemas.microsoft.com/office/drawing/2014/main" id="{1B9D2EC6-CDA7-E982-BF26-1A9C31722F91}"/>
              </a:ext>
            </a:extLst>
          </p:cNvPr>
          <p:cNvGraphicFramePr>
            <a:graphicFrameLocks noGrp="1"/>
          </p:cNvGraphicFramePr>
          <p:nvPr>
            <p:extLst>
              <p:ext uri="{D42A27DB-BD31-4B8C-83A1-F6EECF244321}">
                <p14:modId xmlns:p14="http://schemas.microsoft.com/office/powerpoint/2010/main" val="2422970671"/>
              </p:ext>
            </p:extLst>
          </p:nvPr>
        </p:nvGraphicFramePr>
        <p:xfrm>
          <a:off x="355928" y="1214349"/>
          <a:ext cx="11678910" cy="4429302"/>
        </p:xfrm>
        <a:graphic>
          <a:graphicData uri="http://schemas.openxmlformats.org/drawingml/2006/table">
            <a:tbl>
              <a:tblPr firstRow="1" bandRow="1">
                <a:tableStyleId>{2D5ABB26-0587-4C30-8999-92F81FD0307C}</a:tableStyleId>
              </a:tblPr>
              <a:tblGrid>
                <a:gridCol w="3660260">
                  <a:extLst>
                    <a:ext uri="{9D8B030D-6E8A-4147-A177-3AD203B41FA5}">
                      <a16:colId xmlns:a16="http://schemas.microsoft.com/office/drawing/2014/main" val="20000"/>
                    </a:ext>
                  </a:extLst>
                </a:gridCol>
                <a:gridCol w="433892">
                  <a:extLst>
                    <a:ext uri="{9D8B030D-6E8A-4147-A177-3AD203B41FA5}">
                      <a16:colId xmlns:a16="http://schemas.microsoft.com/office/drawing/2014/main" val="20001"/>
                    </a:ext>
                  </a:extLst>
                </a:gridCol>
                <a:gridCol w="1745303">
                  <a:extLst>
                    <a:ext uri="{9D8B030D-6E8A-4147-A177-3AD203B41FA5}">
                      <a16:colId xmlns:a16="http://schemas.microsoft.com/office/drawing/2014/main" val="20002"/>
                    </a:ext>
                  </a:extLst>
                </a:gridCol>
                <a:gridCol w="1946485">
                  <a:extLst>
                    <a:ext uri="{9D8B030D-6E8A-4147-A177-3AD203B41FA5}">
                      <a16:colId xmlns:a16="http://schemas.microsoft.com/office/drawing/2014/main" val="20003"/>
                    </a:ext>
                  </a:extLst>
                </a:gridCol>
                <a:gridCol w="1946485">
                  <a:extLst>
                    <a:ext uri="{9D8B030D-6E8A-4147-A177-3AD203B41FA5}">
                      <a16:colId xmlns:a16="http://schemas.microsoft.com/office/drawing/2014/main" val="2420529380"/>
                    </a:ext>
                  </a:extLst>
                </a:gridCol>
                <a:gridCol w="1946485">
                  <a:extLst>
                    <a:ext uri="{9D8B030D-6E8A-4147-A177-3AD203B41FA5}">
                      <a16:colId xmlns:a16="http://schemas.microsoft.com/office/drawing/2014/main" val="3600422971"/>
                    </a:ext>
                  </a:extLst>
                </a:gridCol>
              </a:tblGrid>
              <a:tr h="824485">
                <a:tc gridSpan="3">
                  <a:txBody>
                    <a:bodyPr/>
                    <a:lstStyle/>
                    <a:p>
                      <a:pPr marL="127000">
                        <a:lnSpc>
                          <a:spcPts val="994"/>
                        </a:lnSpc>
                      </a:pPr>
                      <a:r>
                        <a:rPr sz="1400" b="1" dirty="0">
                          <a:solidFill>
                            <a:srgbClr val="002294"/>
                          </a:solidFill>
                          <a:latin typeface="Effra" panose="020B0603020203020204" pitchFamily="34" charset="0"/>
                          <a:cs typeface="Arial"/>
                        </a:rPr>
                        <a:t>Trụ sở</a:t>
                      </a:r>
                      <a:r>
                        <a:rPr sz="1400" b="1" spc="-20" dirty="0">
                          <a:solidFill>
                            <a:srgbClr val="002294"/>
                          </a:solidFill>
                          <a:latin typeface="Effra" panose="020B0603020203020204" pitchFamily="34" charset="0"/>
                          <a:cs typeface="Arial"/>
                        </a:rPr>
                        <a:t> </a:t>
                      </a:r>
                      <a:r>
                        <a:rPr sz="1400" b="1" dirty="0">
                          <a:solidFill>
                            <a:srgbClr val="002294"/>
                          </a:solidFill>
                          <a:latin typeface="Effra" panose="020B0603020203020204" pitchFamily="34" charset="0"/>
                          <a:cs typeface="Arial"/>
                        </a:rPr>
                        <a:t>chính</a:t>
                      </a:r>
                      <a:endParaRPr sz="1400" dirty="0">
                        <a:latin typeface="Effra" panose="020B0603020203020204" pitchFamily="34" charset="0"/>
                        <a:cs typeface="Arial"/>
                      </a:endParaRPr>
                    </a:p>
                    <a:p>
                      <a:pPr marL="127000" marR="785495">
                        <a:lnSpc>
                          <a:spcPct val="113300"/>
                        </a:lnSpc>
                        <a:spcBef>
                          <a:spcPts val="10"/>
                        </a:spcBef>
                      </a:pPr>
                      <a:r>
                        <a:rPr sz="1050" spc="-5" dirty="0">
                          <a:solidFill>
                            <a:srgbClr val="002294"/>
                          </a:solidFill>
                          <a:latin typeface="Effra" panose="020B0603020203020204" pitchFamily="34" charset="0"/>
                          <a:cs typeface="Arial"/>
                        </a:rPr>
                        <a:t>Tầng </a:t>
                      </a:r>
                      <a:r>
                        <a:rPr sz="1050" dirty="0">
                          <a:solidFill>
                            <a:srgbClr val="002294"/>
                          </a:solidFill>
                          <a:latin typeface="Effra" panose="020B0603020203020204" pitchFamily="34" charset="0"/>
                          <a:cs typeface="Arial"/>
                        </a:rPr>
                        <a:t>3, </a:t>
                      </a:r>
                      <a:r>
                        <a:rPr sz="1050" spc="-5" dirty="0">
                          <a:solidFill>
                            <a:srgbClr val="002294"/>
                          </a:solidFill>
                          <a:latin typeface="Effra" panose="020B0603020203020204" pitchFamily="34" charset="0"/>
                          <a:cs typeface="Arial"/>
                        </a:rPr>
                        <a:t>Tòa nhà </a:t>
                      </a:r>
                      <a:r>
                        <a:rPr sz="1050" dirty="0">
                          <a:solidFill>
                            <a:srgbClr val="002294"/>
                          </a:solidFill>
                          <a:latin typeface="Effra" panose="020B0603020203020204" pitchFamily="34" charset="0"/>
                          <a:cs typeface="Arial"/>
                        </a:rPr>
                        <a:t>Léman, </a:t>
                      </a:r>
                      <a:r>
                        <a:rPr sz="1050" spc="-5" dirty="0">
                          <a:solidFill>
                            <a:srgbClr val="002294"/>
                          </a:solidFill>
                          <a:latin typeface="Effra" panose="020B0603020203020204" pitchFamily="34" charset="0"/>
                          <a:cs typeface="Arial"/>
                        </a:rPr>
                        <a:t>117 Nguyễn Đình </a:t>
                      </a:r>
                      <a:r>
                        <a:rPr sz="1050" dirty="0">
                          <a:solidFill>
                            <a:srgbClr val="002294"/>
                          </a:solidFill>
                          <a:latin typeface="Effra" panose="020B0603020203020204" pitchFamily="34" charset="0"/>
                          <a:cs typeface="Arial"/>
                        </a:rPr>
                        <a:t>Chiểu, </a:t>
                      </a:r>
                      <a:r>
                        <a:rPr sz="1050" spc="-5" dirty="0" err="1">
                          <a:solidFill>
                            <a:srgbClr val="002294"/>
                          </a:solidFill>
                          <a:latin typeface="Effra" panose="020B0603020203020204" pitchFamily="34" charset="0"/>
                          <a:cs typeface="Arial"/>
                        </a:rPr>
                        <a:t>Phường</a:t>
                      </a:r>
                      <a:r>
                        <a:rPr sz="1050" spc="-5" dirty="0">
                          <a:solidFill>
                            <a:srgbClr val="002294"/>
                          </a:solidFill>
                          <a:latin typeface="Effra" panose="020B0603020203020204" pitchFamily="34" charset="0"/>
                          <a:cs typeface="Arial"/>
                        </a:rPr>
                        <a:t> </a:t>
                      </a:r>
                      <a:r>
                        <a:rPr lang="en-US" sz="1050" spc="-5" dirty="0">
                          <a:solidFill>
                            <a:srgbClr val="002294"/>
                          </a:solidFill>
                          <a:latin typeface="Effra" panose="020B0603020203020204" pitchFamily="34" charset="0"/>
                          <a:cs typeface="Arial"/>
                        </a:rPr>
                        <a:t>Xuân </a:t>
                      </a:r>
                      <a:r>
                        <a:rPr lang="en-US" sz="1050" spc="-5" dirty="0" err="1">
                          <a:solidFill>
                            <a:srgbClr val="002294"/>
                          </a:solidFill>
                          <a:latin typeface="Effra" panose="020B0603020203020204" pitchFamily="34" charset="0"/>
                          <a:cs typeface="Arial"/>
                        </a:rPr>
                        <a:t>Hòa</a:t>
                      </a:r>
                      <a:r>
                        <a:rPr sz="1050" dirty="0">
                          <a:solidFill>
                            <a:srgbClr val="002294"/>
                          </a:solidFill>
                          <a:latin typeface="Effra" panose="020B0603020203020204" pitchFamily="34" charset="0"/>
                          <a:cs typeface="Arial"/>
                        </a:rPr>
                        <a:t>, </a:t>
                      </a:r>
                      <a:r>
                        <a:rPr sz="1050" spc="-5" dirty="0">
                          <a:solidFill>
                            <a:srgbClr val="002294"/>
                          </a:solidFill>
                          <a:latin typeface="Effra" panose="020B0603020203020204" pitchFamily="34" charset="0"/>
                          <a:cs typeface="Arial"/>
                        </a:rPr>
                        <a:t>TP.HCM</a:t>
                      </a:r>
                      <a:endParaRPr lang="en-US" sz="1050" spc="-5" dirty="0">
                        <a:solidFill>
                          <a:srgbClr val="002294"/>
                        </a:solidFill>
                        <a:latin typeface="Effra" panose="020B0603020203020204" pitchFamily="34" charset="0"/>
                        <a:cs typeface="Arial"/>
                      </a:endParaRPr>
                    </a:p>
                    <a:p>
                      <a:pPr marL="127000" marR="785495">
                        <a:lnSpc>
                          <a:spcPct val="113300"/>
                        </a:lnSpc>
                        <a:spcBef>
                          <a:spcPts val="10"/>
                        </a:spcBef>
                        <a:tabLst>
                          <a:tab pos="1998663" algn="l"/>
                        </a:tabLst>
                      </a:pPr>
                      <a:r>
                        <a:rPr sz="1050" spc="-5" dirty="0">
                          <a:solidFill>
                            <a:srgbClr val="002294"/>
                          </a:solidFill>
                          <a:latin typeface="Effra" panose="020B0603020203020204" pitchFamily="34" charset="0"/>
                          <a:cs typeface="Arial"/>
                        </a:rPr>
                        <a:t>Tel: </a:t>
                      </a:r>
                      <a:r>
                        <a:rPr sz="1050" dirty="0">
                          <a:solidFill>
                            <a:srgbClr val="002294"/>
                          </a:solidFill>
                          <a:latin typeface="Effra" panose="020B0603020203020204" pitchFamily="34" charset="0"/>
                          <a:cs typeface="Arial"/>
                        </a:rPr>
                        <a:t>(+84 </a:t>
                      </a:r>
                      <a:r>
                        <a:rPr sz="1050" spc="-5" dirty="0">
                          <a:solidFill>
                            <a:srgbClr val="002294"/>
                          </a:solidFill>
                          <a:latin typeface="Effra" panose="020B0603020203020204" pitchFamily="34" charset="0"/>
                          <a:cs typeface="Arial"/>
                        </a:rPr>
                        <a:t>28) 7300</a:t>
                      </a:r>
                      <a:r>
                        <a:rPr sz="1050" spc="-30" dirty="0">
                          <a:solidFill>
                            <a:srgbClr val="002294"/>
                          </a:solidFill>
                          <a:latin typeface="Effra" panose="020B0603020203020204" pitchFamily="34" charset="0"/>
                          <a:cs typeface="Arial"/>
                        </a:rPr>
                        <a:t> </a:t>
                      </a:r>
                      <a:r>
                        <a:rPr sz="1050" spc="-5" dirty="0">
                          <a:solidFill>
                            <a:srgbClr val="002294"/>
                          </a:solidFill>
                          <a:latin typeface="Effra" panose="020B0603020203020204" pitchFamily="34" charset="0"/>
                          <a:cs typeface="Arial"/>
                        </a:rPr>
                        <a:t>7000</a:t>
                      </a:r>
                      <a:r>
                        <a:rPr lang="en-US" sz="1050" spc="-5" dirty="0">
                          <a:solidFill>
                            <a:srgbClr val="002294"/>
                          </a:solidFill>
                          <a:latin typeface="Effra" panose="020B0603020203020204" pitchFamily="34" charset="0"/>
                          <a:cs typeface="Arial"/>
                        </a:rPr>
                        <a:t>                     </a:t>
                      </a:r>
                      <a:r>
                        <a:rPr sz="1050" spc="-5" dirty="0">
                          <a:solidFill>
                            <a:srgbClr val="002294"/>
                          </a:solidFill>
                          <a:latin typeface="Effra" panose="020B0603020203020204" pitchFamily="34" charset="0"/>
                          <a:cs typeface="Arial"/>
                        </a:rPr>
                        <a:t>Fax: </a:t>
                      </a:r>
                      <a:r>
                        <a:rPr sz="1050" dirty="0">
                          <a:solidFill>
                            <a:srgbClr val="002294"/>
                          </a:solidFill>
                          <a:latin typeface="Effra" panose="020B0603020203020204" pitchFamily="34" charset="0"/>
                          <a:cs typeface="Arial"/>
                        </a:rPr>
                        <a:t>(+84 </a:t>
                      </a:r>
                      <a:r>
                        <a:rPr sz="1050" spc="-5" dirty="0">
                          <a:solidFill>
                            <a:srgbClr val="002294"/>
                          </a:solidFill>
                          <a:latin typeface="Effra" panose="020B0603020203020204" pitchFamily="34" charset="0"/>
                          <a:cs typeface="Arial"/>
                        </a:rPr>
                        <a:t>28) 7300</a:t>
                      </a:r>
                      <a:r>
                        <a:rPr sz="1050" spc="-20" dirty="0">
                          <a:solidFill>
                            <a:srgbClr val="002294"/>
                          </a:solidFill>
                          <a:latin typeface="Effra" panose="020B0603020203020204" pitchFamily="34" charset="0"/>
                          <a:cs typeface="Arial"/>
                        </a:rPr>
                        <a:t> </a:t>
                      </a:r>
                      <a:r>
                        <a:rPr sz="1050" spc="-5" dirty="0">
                          <a:solidFill>
                            <a:srgbClr val="002294"/>
                          </a:solidFill>
                          <a:latin typeface="Effra" panose="020B0603020203020204" pitchFamily="34" charset="0"/>
                          <a:cs typeface="Arial"/>
                        </a:rPr>
                        <a:t>375</a:t>
                      </a:r>
                      <a:endParaRPr sz="1050" dirty="0">
                        <a:latin typeface="Effra" panose="020B0603020203020204" pitchFamily="34" charset="0"/>
                        <a:cs typeface="Arial"/>
                      </a:endParaRPr>
                    </a:p>
                    <a:p>
                      <a:pPr marL="127000">
                        <a:lnSpc>
                          <a:spcPct val="100000"/>
                        </a:lnSpc>
                        <a:spcBef>
                          <a:spcPts val="145"/>
                        </a:spcBef>
                      </a:pPr>
                      <a:r>
                        <a:rPr sz="1050" dirty="0">
                          <a:solidFill>
                            <a:srgbClr val="002294"/>
                          </a:solidFill>
                          <a:latin typeface="Effra" panose="020B0603020203020204" pitchFamily="34" charset="0"/>
                          <a:cs typeface="Arial"/>
                        </a:rPr>
                        <a:t>Website:</a:t>
                      </a:r>
                      <a:r>
                        <a:rPr sz="1050" spc="-50" dirty="0">
                          <a:solidFill>
                            <a:srgbClr val="002294"/>
                          </a:solidFill>
                          <a:latin typeface="Effra" panose="020B0603020203020204" pitchFamily="34" charset="0"/>
                          <a:cs typeface="Arial"/>
                        </a:rPr>
                        <a:t> </a:t>
                      </a:r>
                      <a:r>
                        <a:rPr sz="1050" spc="-5" dirty="0">
                          <a:solidFill>
                            <a:srgbClr val="002294"/>
                          </a:solidFill>
                          <a:latin typeface="Effra" panose="020B0603020203020204" pitchFamily="34" charset="0"/>
                          <a:cs typeface="Arial"/>
                          <a:hlinkClick r:id="rId4"/>
                        </a:rPr>
                        <a:t>www.acbs.com.vn</a:t>
                      </a:r>
                      <a:endParaRPr lang="en-US" sz="1050" spc="-5" dirty="0">
                        <a:solidFill>
                          <a:srgbClr val="002294"/>
                        </a:solidFill>
                        <a:latin typeface="Effra" panose="020B0603020203020204" pitchFamily="34" charset="0"/>
                        <a:cs typeface="Arial"/>
                      </a:endParaRPr>
                    </a:p>
                    <a:p>
                      <a:pPr marL="127000">
                        <a:lnSpc>
                          <a:spcPct val="100000"/>
                        </a:lnSpc>
                        <a:spcBef>
                          <a:spcPts val="145"/>
                        </a:spcBef>
                      </a:pPr>
                      <a:endParaRPr sz="1050" dirty="0">
                        <a:latin typeface="Effra" panose="020B0603020203020204" pitchFamily="34" charset="0"/>
                        <a:cs typeface="Aria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a:p>
                  </a:txBody>
                  <a:tcPr marL="0" marR="0" marT="0" marB="0"/>
                </a:tc>
                <a:tc hMerge="1">
                  <a:txBody>
                    <a:bodyPr/>
                    <a:lstStyle/>
                    <a:p>
                      <a:endParaRPr/>
                    </a:p>
                  </a:txBody>
                  <a:tcPr marL="0" marR="0" marT="0" marB="0"/>
                </a:tc>
                <a:tc>
                  <a:txBody>
                    <a:bodyPr/>
                    <a:lstStyle/>
                    <a:p>
                      <a:pPr marL="3810">
                        <a:lnSpc>
                          <a:spcPts val="994"/>
                        </a:lnSpc>
                      </a:pPr>
                      <a:endParaRPr sz="1050" dirty="0">
                        <a:latin typeface="Effra" panose="020B0603020203020204" pitchFamily="34" charset="0"/>
                        <a:cs typeface="Aria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3810">
                        <a:lnSpc>
                          <a:spcPts val="994"/>
                        </a:lnSpc>
                      </a:pPr>
                      <a:r>
                        <a:rPr lang="en-GB" sz="1400" b="1" dirty="0">
                          <a:solidFill>
                            <a:srgbClr val="002294"/>
                          </a:solidFill>
                          <a:latin typeface="Effra" panose="020B0603020203020204" pitchFamily="34" charset="0"/>
                          <a:cs typeface="Arial"/>
                        </a:rPr>
                        <a:t>Chi </a:t>
                      </a:r>
                      <a:r>
                        <a:rPr lang="en-GB" sz="1400" b="1" dirty="0" err="1">
                          <a:solidFill>
                            <a:srgbClr val="002294"/>
                          </a:solidFill>
                          <a:latin typeface="Effra" panose="020B0603020203020204" pitchFamily="34" charset="0"/>
                          <a:cs typeface="Arial"/>
                        </a:rPr>
                        <a:t>nhánh</a:t>
                      </a:r>
                      <a:r>
                        <a:rPr lang="en-GB" sz="1400" b="1" dirty="0">
                          <a:solidFill>
                            <a:srgbClr val="002294"/>
                          </a:solidFill>
                          <a:latin typeface="Effra" panose="020B0603020203020204" pitchFamily="34" charset="0"/>
                          <a:cs typeface="Arial"/>
                        </a:rPr>
                        <a:t> </a:t>
                      </a:r>
                      <a:r>
                        <a:rPr lang="en-GB" sz="1400" b="1" spc="-5" dirty="0">
                          <a:solidFill>
                            <a:srgbClr val="002294"/>
                          </a:solidFill>
                          <a:latin typeface="Effra" panose="020B0603020203020204" pitchFamily="34" charset="0"/>
                          <a:cs typeface="Arial"/>
                        </a:rPr>
                        <a:t>Hà</a:t>
                      </a:r>
                      <a:r>
                        <a:rPr lang="en-GB" sz="1400" b="1" spc="-20" dirty="0">
                          <a:solidFill>
                            <a:srgbClr val="002294"/>
                          </a:solidFill>
                          <a:latin typeface="Effra" panose="020B0603020203020204" pitchFamily="34" charset="0"/>
                          <a:cs typeface="Arial"/>
                        </a:rPr>
                        <a:t> </a:t>
                      </a:r>
                      <a:r>
                        <a:rPr lang="en-GB" sz="1400" b="1" spc="-5" dirty="0" err="1">
                          <a:solidFill>
                            <a:srgbClr val="002294"/>
                          </a:solidFill>
                          <a:latin typeface="Effra" panose="020B0603020203020204" pitchFamily="34" charset="0"/>
                          <a:cs typeface="Arial"/>
                        </a:rPr>
                        <a:t>Nội</a:t>
                      </a:r>
                      <a:endParaRPr lang="en-GB" sz="1400" dirty="0">
                        <a:latin typeface="Effra" panose="020B0603020203020204" pitchFamily="34" charset="0"/>
                        <a:cs typeface="Arial"/>
                      </a:endParaRPr>
                    </a:p>
                    <a:p>
                      <a:pPr marL="3810" marR="208279">
                        <a:lnSpc>
                          <a:spcPct val="113300"/>
                        </a:lnSpc>
                        <a:spcBef>
                          <a:spcPts val="10"/>
                        </a:spcBef>
                      </a:pPr>
                      <a:r>
                        <a:rPr lang="en-GB" sz="1050" spc="-5" dirty="0">
                          <a:solidFill>
                            <a:srgbClr val="002294"/>
                          </a:solidFill>
                          <a:latin typeface="Effra" panose="020B0603020203020204" pitchFamily="34" charset="0"/>
                          <a:cs typeface="Arial"/>
                        </a:rPr>
                        <a:t>10 </a:t>
                      </a:r>
                      <a:r>
                        <a:rPr lang="en-GB" sz="1050" dirty="0">
                          <a:solidFill>
                            <a:srgbClr val="002294"/>
                          </a:solidFill>
                          <a:latin typeface="Effra" panose="020B0603020203020204" pitchFamily="34" charset="0"/>
                          <a:cs typeface="Arial"/>
                        </a:rPr>
                        <a:t>Phan </a:t>
                      </a:r>
                      <a:r>
                        <a:rPr lang="en-GB" sz="1050" spc="-5" dirty="0">
                          <a:solidFill>
                            <a:srgbClr val="002294"/>
                          </a:solidFill>
                          <a:latin typeface="Effra" panose="020B0603020203020204" pitchFamily="34" charset="0"/>
                          <a:cs typeface="Arial"/>
                        </a:rPr>
                        <a:t>Chu Trinh, </a:t>
                      </a:r>
                      <a:r>
                        <a:rPr lang="en-GB" sz="1050" spc="-5" dirty="0" err="1">
                          <a:solidFill>
                            <a:srgbClr val="002294"/>
                          </a:solidFill>
                          <a:latin typeface="Effra" panose="020B0603020203020204" pitchFamily="34" charset="0"/>
                          <a:cs typeface="Arial"/>
                        </a:rPr>
                        <a:t>Phường</a:t>
                      </a:r>
                      <a:r>
                        <a:rPr lang="en-GB" sz="1050" spc="-5" dirty="0">
                          <a:solidFill>
                            <a:srgbClr val="002294"/>
                          </a:solidFill>
                          <a:latin typeface="Effra" panose="020B0603020203020204" pitchFamily="34" charset="0"/>
                          <a:cs typeface="Arial"/>
                        </a:rPr>
                        <a:t> Hoàn </a:t>
                      </a:r>
                      <a:r>
                        <a:rPr lang="en-GB" sz="1050" dirty="0">
                          <a:solidFill>
                            <a:srgbClr val="002294"/>
                          </a:solidFill>
                          <a:latin typeface="Effra" panose="020B0603020203020204" pitchFamily="34" charset="0"/>
                          <a:cs typeface="Arial"/>
                        </a:rPr>
                        <a:t>Kiếm, </a:t>
                      </a:r>
                      <a:r>
                        <a:rPr lang="en-GB" sz="1050" spc="-5" dirty="0">
                          <a:solidFill>
                            <a:srgbClr val="002294"/>
                          </a:solidFill>
                          <a:latin typeface="Effra" panose="020B0603020203020204" pitchFamily="34" charset="0"/>
                          <a:cs typeface="Arial"/>
                        </a:rPr>
                        <a:t>Hà </a:t>
                      </a:r>
                      <a:r>
                        <a:rPr lang="en-GB" sz="1050" spc="-5" dirty="0" err="1">
                          <a:solidFill>
                            <a:srgbClr val="002294"/>
                          </a:solidFill>
                          <a:latin typeface="Effra" panose="020B0603020203020204" pitchFamily="34" charset="0"/>
                          <a:cs typeface="Arial"/>
                        </a:rPr>
                        <a:t>Nội</a:t>
                      </a:r>
                      <a:endParaRPr lang="en-GB" sz="1050" spc="-5">
                        <a:solidFill>
                          <a:srgbClr val="002294"/>
                        </a:solidFill>
                        <a:latin typeface="Effra" panose="020B0603020203020204" pitchFamily="34" charset="0"/>
                        <a:cs typeface="Arial"/>
                      </a:endParaRPr>
                    </a:p>
                    <a:p>
                      <a:pPr marL="3810" marR="208279">
                        <a:lnSpc>
                          <a:spcPct val="113300"/>
                        </a:lnSpc>
                        <a:spcBef>
                          <a:spcPts val="10"/>
                        </a:spcBef>
                      </a:pPr>
                      <a:r>
                        <a:rPr lang="en-GB" sz="1050" spc="-5">
                          <a:solidFill>
                            <a:srgbClr val="002294"/>
                          </a:solidFill>
                          <a:latin typeface="Effra" panose="020B0603020203020204" pitchFamily="34" charset="0"/>
                          <a:cs typeface="Arial"/>
                        </a:rPr>
                        <a:t>Tel</a:t>
                      </a:r>
                      <a:r>
                        <a:rPr lang="en-GB" sz="1050" spc="-5" dirty="0">
                          <a:solidFill>
                            <a:srgbClr val="002294"/>
                          </a:solidFill>
                          <a:latin typeface="Effra" panose="020B0603020203020204" pitchFamily="34" charset="0"/>
                          <a:cs typeface="Arial"/>
                        </a:rPr>
                        <a:t>: </a:t>
                      </a:r>
                      <a:r>
                        <a:rPr lang="en-GB" sz="1050" dirty="0">
                          <a:solidFill>
                            <a:srgbClr val="002294"/>
                          </a:solidFill>
                          <a:latin typeface="Effra" panose="020B0603020203020204" pitchFamily="34" charset="0"/>
                          <a:cs typeface="Arial"/>
                        </a:rPr>
                        <a:t>(+84 </a:t>
                      </a:r>
                      <a:r>
                        <a:rPr lang="en-GB" sz="1050" spc="-5" dirty="0">
                          <a:solidFill>
                            <a:srgbClr val="002294"/>
                          </a:solidFill>
                          <a:latin typeface="Effra" panose="020B0603020203020204" pitchFamily="34" charset="0"/>
                          <a:cs typeface="Arial"/>
                        </a:rPr>
                        <a:t>24) 3942</a:t>
                      </a:r>
                      <a:r>
                        <a:rPr lang="en-GB" sz="1050" spc="-35" dirty="0">
                          <a:solidFill>
                            <a:srgbClr val="002294"/>
                          </a:solidFill>
                          <a:latin typeface="Effra" panose="020B0603020203020204" pitchFamily="34" charset="0"/>
                          <a:cs typeface="Arial"/>
                        </a:rPr>
                        <a:t> </a:t>
                      </a:r>
                      <a:r>
                        <a:rPr lang="en-GB" sz="1050" spc="-5" dirty="0">
                          <a:solidFill>
                            <a:srgbClr val="002294"/>
                          </a:solidFill>
                          <a:latin typeface="Effra" panose="020B0603020203020204" pitchFamily="34" charset="0"/>
                          <a:cs typeface="Arial"/>
                        </a:rPr>
                        <a:t>9395</a:t>
                      </a:r>
                      <a:endParaRPr lang="en-GB" sz="1050" dirty="0">
                        <a:latin typeface="Effra" panose="020B0603020203020204" pitchFamily="34" charset="0"/>
                        <a:cs typeface="Arial"/>
                      </a:endParaRPr>
                    </a:p>
                    <a:p>
                      <a:pPr marL="3810">
                        <a:lnSpc>
                          <a:spcPct val="100000"/>
                        </a:lnSpc>
                        <a:spcBef>
                          <a:spcPts val="155"/>
                        </a:spcBef>
                      </a:pPr>
                      <a:r>
                        <a:rPr lang="en-GB" sz="1050" spc="-5" dirty="0">
                          <a:solidFill>
                            <a:srgbClr val="002294"/>
                          </a:solidFill>
                          <a:latin typeface="Effra" panose="020B0603020203020204" pitchFamily="34" charset="0"/>
                          <a:cs typeface="Arial"/>
                        </a:rPr>
                        <a:t>Fax: </a:t>
                      </a:r>
                      <a:r>
                        <a:rPr lang="en-GB" sz="1050" dirty="0">
                          <a:solidFill>
                            <a:srgbClr val="002294"/>
                          </a:solidFill>
                          <a:latin typeface="Effra" panose="020B0603020203020204" pitchFamily="34" charset="0"/>
                          <a:cs typeface="Arial"/>
                        </a:rPr>
                        <a:t>(+84 </a:t>
                      </a:r>
                      <a:r>
                        <a:rPr lang="en-GB" sz="1050" spc="-5" dirty="0">
                          <a:solidFill>
                            <a:srgbClr val="002294"/>
                          </a:solidFill>
                          <a:latin typeface="Effra" panose="020B0603020203020204" pitchFamily="34" charset="0"/>
                          <a:cs typeface="Arial"/>
                        </a:rPr>
                        <a:t>24) 3942</a:t>
                      </a:r>
                      <a:r>
                        <a:rPr lang="en-GB" sz="1050" spc="-25" dirty="0">
                          <a:solidFill>
                            <a:srgbClr val="002294"/>
                          </a:solidFill>
                          <a:latin typeface="Effra" panose="020B0603020203020204" pitchFamily="34" charset="0"/>
                          <a:cs typeface="Arial"/>
                        </a:rPr>
                        <a:t> </a:t>
                      </a:r>
                      <a:r>
                        <a:rPr lang="en-GB" sz="1050" spc="-5" dirty="0">
                          <a:solidFill>
                            <a:srgbClr val="002294"/>
                          </a:solidFill>
                          <a:latin typeface="Effra" panose="020B0603020203020204" pitchFamily="34" charset="0"/>
                          <a:cs typeface="Arial"/>
                        </a:rPr>
                        <a:t>9407</a:t>
                      </a:r>
                      <a:endParaRPr sz="1050" dirty="0">
                        <a:latin typeface="Effra" panose="020B0603020203020204" pitchFamily="34" charset="0"/>
                        <a:cs typeface="Aria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dirty="0"/>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260403">
                <a:tc gridSpan="2">
                  <a:txBody>
                    <a:bodyPr/>
                    <a:lstStyle/>
                    <a:p>
                      <a:pPr marL="127000">
                        <a:lnSpc>
                          <a:spcPct val="100000"/>
                        </a:lnSpc>
                        <a:spcBef>
                          <a:spcPts val="355"/>
                        </a:spcBef>
                      </a:pPr>
                      <a:r>
                        <a:rPr sz="1400" b="1" spc="-5" dirty="0">
                          <a:solidFill>
                            <a:srgbClr val="009FDA"/>
                          </a:solidFill>
                          <a:latin typeface="Effra" panose="020B0603020203020204" pitchFamily="34" charset="0"/>
                          <a:cs typeface="Arial"/>
                        </a:rPr>
                        <a:t>PHÒNG </a:t>
                      </a:r>
                      <a:r>
                        <a:rPr sz="1400" b="1" spc="-15" dirty="0">
                          <a:solidFill>
                            <a:srgbClr val="009FDA"/>
                          </a:solidFill>
                          <a:latin typeface="Effra" panose="020B0603020203020204" pitchFamily="34" charset="0"/>
                          <a:cs typeface="Arial"/>
                        </a:rPr>
                        <a:t>PHÂN</a:t>
                      </a:r>
                      <a:r>
                        <a:rPr sz="1400" b="1" spc="30" dirty="0">
                          <a:solidFill>
                            <a:srgbClr val="009FDA"/>
                          </a:solidFill>
                          <a:latin typeface="Effra" panose="020B0603020203020204" pitchFamily="34" charset="0"/>
                          <a:cs typeface="Arial"/>
                        </a:rPr>
                        <a:t> </a:t>
                      </a:r>
                      <a:r>
                        <a:rPr sz="1400" b="1" dirty="0">
                          <a:solidFill>
                            <a:srgbClr val="009FDA"/>
                          </a:solidFill>
                          <a:latin typeface="Effra" panose="020B0603020203020204" pitchFamily="34" charset="0"/>
                          <a:cs typeface="Arial"/>
                        </a:rPr>
                        <a:t>TÍCH</a:t>
                      </a:r>
                      <a:r>
                        <a:rPr lang="en-US" sz="1400" b="1" dirty="0">
                          <a:solidFill>
                            <a:srgbClr val="009FDA"/>
                          </a:solidFill>
                          <a:latin typeface="Effra" panose="020B0603020203020204" pitchFamily="34" charset="0"/>
                          <a:cs typeface="Arial"/>
                        </a:rPr>
                        <a:t> &amp; CHIẾN LƯỢC THỊ TRƯỜNG</a:t>
                      </a:r>
                      <a:endParaRPr sz="1400" dirty="0">
                        <a:latin typeface="Effra" panose="020B0603020203020204" pitchFamily="34" charset="0"/>
                        <a:cs typeface="Arial"/>
                      </a:endParaRPr>
                    </a:p>
                  </a:txBody>
                  <a:tcPr marL="0" marR="0" marT="541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nSpc>
                          <a:spcPct val="100000"/>
                        </a:lnSpc>
                      </a:pPr>
                      <a:endParaRPr sz="1000" dirty="0">
                        <a:latin typeface="Effra" panose="020B0603020203020204" pitchFamily="34" charset="0"/>
                        <a:cs typeface="Times New Roman"/>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0000"/>
                        </a:lnSpc>
                      </a:pPr>
                      <a:endParaRPr sz="1000" dirty="0">
                        <a:latin typeface="Effra" panose="020B0603020203020204" pitchFamily="34" charset="0"/>
                        <a:cs typeface="Times New Roman"/>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0000"/>
                        </a:lnSpc>
                      </a:pPr>
                      <a:endParaRPr sz="1000" dirty="0">
                        <a:latin typeface="Effra" panose="020B0603020203020204" pitchFamily="34" charset="0"/>
                        <a:cs typeface="Times New Roman"/>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0000"/>
                        </a:lnSpc>
                      </a:pPr>
                      <a:endParaRPr sz="1000" dirty="0">
                        <a:latin typeface="Effra" panose="020B0603020203020204" pitchFamily="34" charset="0"/>
                        <a:cs typeface="Times New Roman"/>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0000"/>
                        </a:lnSpc>
                      </a:pPr>
                      <a:endParaRPr sz="1000" dirty="0">
                        <a:latin typeface="Effra" panose="020B0603020203020204" pitchFamily="34" charset="0"/>
                        <a:cs typeface="Times New Roman"/>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993449">
                <a:tc>
                  <a:txBody>
                    <a:bodyPr/>
                    <a:lstStyle/>
                    <a:p>
                      <a:pPr marL="112713" marR="0" indent="0" algn="l">
                        <a:lnSpc>
                          <a:spcPct val="115000"/>
                        </a:lnSpc>
                        <a:spcBef>
                          <a:spcPts val="0"/>
                        </a:spcBef>
                        <a:spcAft>
                          <a:spcPts val="0"/>
                        </a:spcAft>
                      </a:pPr>
                      <a:r>
                        <a:rPr lang="en-US" sz="1200" b="1" dirty="0">
                          <a:solidFill>
                            <a:srgbClr val="002395"/>
                          </a:solidFill>
                          <a:effectLst/>
                          <a:latin typeface="Effra" panose="020B0603020203020204" pitchFamily="34" charset="0"/>
                          <a:ea typeface="Times New Roman" panose="02020603050405020304" pitchFamily="18" charset="0"/>
                          <a:cs typeface="Arial" panose="020B0604020202020204" pitchFamily="34" charset="0"/>
                        </a:rPr>
                        <a:t>Email:   </a:t>
                      </a:r>
                      <a:r>
                        <a:rPr lang="en-US" sz="1050" u="sng" kern="1200" dirty="0">
                          <a:solidFill>
                            <a:srgbClr val="009FDA"/>
                          </a:solidFill>
                          <a:effectLst/>
                          <a:latin typeface="Effra" panose="020B0603020203020204" pitchFamily="34" charset="0"/>
                          <a:ea typeface="+mn-ea"/>
                          <a:cs typeface="Arial" panose="020B0604020202020204" pitchFamily="34" charset="0"/>
                          <a:hlinkClick r:id="rId5">
                            <a:extLst>
                              <a:ext uri="{A12FA001-AC4F-418D-AE19-62706E023703}">
                                <ahyp:hlinkClr xmlns:ahyp="http://schemas.microsoft.com/office/drawing/2018/hyperlinkcolor" val="tx"/>
                              </a:ext>
                            </a:extLst>
                          </a:hlinkClick>
                        </a:rPr>
                        <a:t>acbs_phantich@acbs.com.vn</a:t>
                      </a:r>
                      <a:endParaRPr lang="en-US" sz="1050" u="sng" kern="1200" dirty="0">
                        <a:solidFill>
                          <a:srgbClr val="009FDA"/>
                        </a:solidFill>
                        <a:effectLst/>
                        <a:latin typeface="Effra" panose="020B0603020203020204" pitchFamily="34" charset="0"/>
                        <a:ea typeface="+mn-ea"/>
                        <a:cs typeface="Arial" panose="020B0604020202020204" pitchFamily="34" charset="0"/>
                      </a:endParaRPr>
                    </a:p>
                    <a:p>
                      <a:pPr marL="112713" marR="0" indent="514350" algn="l">
                        <a:lnSpc>
                          <a:spcPct val="115000"/>
                        </a:lnSpc>
                        <a:spcBef>
                          <a:spcPts val="0"/>
                        </a:spcBef>
                        <a:spcAft>
                          <a:spcPts val="0"/>
                        </a:spcAft>
                        <a:tabLst>
                          <a:tab pos="627063" algn="l"/>
                        </a:tabLst>
                      </a:pPr>
                      <a:r>
                        <a:rPr lang="vi-VN" sz="1050" u="sng" dirty="0">
                          <a:solidFill>
                            <a:srgbClr val="009FDA"/>
                          </a:solidFill>
                          <a:effectLst/>
                          <a:latin typeface="Effra" panose="020B0603020203020204" pitchFamily="34" charset="0"/>
                          <a:ea typeface="+mn-ea"/>
                          <a:cs typeface="Arial" panose="020B0604020202020204" pitchFamily="34" charset="0"/>
                          <a:hlinkClick r:id="rId6">
                            <a:extLst>
                              <a:ext uri="{A12FA001-AC4F-418D-AE19-62706E023703}">
                                <ahyp:hlinkClr xmlns:ahyp="http://schemas.microsoft.com/office/drawing/2018/hyperlinkcolor" val="tx"/>
                              </a:ext>
                            </a:extLst>
                          </a:hlinkClick>
                        </a:rPr>
                        <a:t>trangdm@acbs.com</a:t>
                      </a:r>
                      <a:r>
                        <a:rPr lang="vi-VN" sz="1050" u="sng">
                          <a:solidFill>
                            <a:srgbClr val="009FDA"/>
                          </a:solidFill>
                          <a:effectLst/>
                          <a:latin typeface="Effra" panose="020B0603020203020204" pitchFamily="34" charset="0"/>
                          <a:ea typeface="+mn-ea"/>
                          <a:cs typeface="Arial" panose="020B0604020202020204" pitchFamily="34" charset="0"/>
                          <a:hlinkClick r:id="rId6">
                            <a:extLst>
                              <a:ext uri="{A12FA001-AC4F-418D-AE19-62706E023703}">
                                <ahyp:hlinkClr xmlns:ahyp="http://schemas.microsoft.com/office/drawing/2018/hyperlinkcolor" val="tx"/>
                              </a:ext>
                            </a:extLst>
                          </a:hlinkClick>
                        </a:rPr>
                        <a:t>.vn</a:t>
                      </a:r>
                      <a:endParaRPr lang="en-US" sz="1050" u="sng">
                        <a:solidFill>
                          <a:srgbClr val="009FDA"/>
                        </a:solidFill>
                        <a:effectLst/>
                        <a:latin typeface="Effra" panose="020B0603020203020204" pitchFamily="34" charset="0"/>
                        <a:ea typeface="+mn-ea"/>
                        <a:cs typeface="Arial" panose="020B0604020202020204" pitchFamily="34" charset="0"/>
                      </a:endParaRPr>
                    </a:p>
                    <a:p>
                      <a:pPr marL="112713" marR="0" indent="514350" algn="l" defTabSz="914400" rtl="0" eaLnBrk="1" latinLnBrk="0" hangingPunct="1">
                        <a:lnSpc>
                          <a:spcPct val="115000"/>
                        </a:lnSpc>
                        <a:spcBef>
                          <a:spcPts val="0"/>
                        </a:spcBef>
                        <a:spcAft>
                          <a:spcPts val="0"/>
                        </a:spcAft>
                        <a:tabLst>
                          <a:tab pos="627063" algn="l"/>
                        </a:tabLst>
                      </a:pPr>
                      <a:r>
                        <a:rPr lang="en-US" sz="1050" u="sng" kern="1200">
                          <a:solidFill>
                            <a:srgbClr val="009FDA"/>
                          </a:solidFill>
                          <a:effectLst/>
                          <a:latin typeface="Effra" panose="020B0603020203020204" pitchFamily="34" charset="0"/>
                          <a:ea typeface="+mn-ea"/>
                          <a:cs typeface="Arial" panose="020B0604020202020204" pitchFamily="34" charset="0"/>
                        </a:rPr>
                        <a:t>tuandt@acbs.com.vn</a:t>
                      </a:r>
                    </a:p>
                    <a:p>
                      <a:pPr marL="112713" marR="0" indent="514350" algn="l">
                        <a:lnSpc>
                          <a:spcPct val="115000"/>
                        </a:lnSpc>
                        <a:spcBef>
                          <a:spcPts val="0"/>
                        </a:spcBef>
                        <a:spcAft>
                          <a:spcPts val="0"/>
                        </a:spcAft>
                        <a:tabLst>
                          <a:tab pos="627063" algn="l"/>
                        </a:tabLst>
                      </a:pPr>
                      <a:endParaRPr lang="en-US" sz="1050" dirty="0">
                        <a:effectLst/>
                        <a:latin typeface="Effra" panose="020B0603020203020204" pitchFamily="34" charset="0"/>
                        <a:ea typeface="+mn-ea"/>
                        <a:cs typeface="Arial" panose="020B0604020202020204" pitchFamily="34" charset="0"/>
                      </a:endParaRPr>
                    </a:p>
                  </a:txBody>
                  <a:tcPr marL="0" marR="0" marT="35051"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0000"/>
                        </a:lnSpc>
                      </a:pPr>
                      <a:endParaRPr sz="1000" dirty="0">
                        <a:latin typeface="Effra" panose="020B0603020203020204" pitchFamily="34" charset="0"/>
                        <a:cs typeface="Times New Roman"/>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0000"/>
                        </a:lnSpc>
                      </a:pPr>
                      <a:endParaRPr sz="1000" dirty="0">
                        <a:latin typeface="Effra" panose="020B0603020203020204" pitchFamily="34" charset="0"/>
                        <a:cs typeface="Times New Roman"/>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0000"/>
                        </a:lnSpc>
                      </a:pPr>
                      <a:endParaRPr sz="1000" dirty="0">
                        <a:latin typeface="Effra" panose="020B0603020203020204" pitchFamily="34" charset="0"/>
                        <a:cs typeface="Times New Roman"/>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0000"/>
                        </a:lnSpc>
                      </a:pPr>
                      <a:endParaRPr sz="1000" dirty="0">
                        <a:latin typeface="Effra" panose="020B0603020203020204" pitchFamily="34" charset="0"/>
                        <a:cs typeface="Times New Roman"/>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0000"/>
                        </a:lnSpc>
                      </a:pPr>
                      <a:endParaRPr sz="1000" dirty="0">
                        <a:latin typeface="Effra" panose="020B0603020203020204" pitchFamily="34" charset="0"/>
                        <a:cs typeface="Times New Roman"/>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1013614">
                <a:tc>
                  <a:txBody>
                    <a:bodyPr/>
                    <a:lstStyle/>
                    <a:p>
                      <a:pPr marL="60325" marR="0" indent="0" algn="l">
                        <a:lnSpc>
                          <a:spcPct val="115000"/>
                        </a:lnSpc>
                        <a:spcBef>
                          <a:spcPts val="0"/>
                        </a:spcBef>
                        <a:spcAft>
                          <a:spcPts val="0"/>
                        </a:spcAft>
                      </a:pPr>
                      <a:endParaRPr lang="en-US" sz="1050" strike="sngStrike" dirty="0">
                        <a:effectLst/>
                        <a:latin typeface="Effra" panose="020B0603020203020204" pitchFamily="34" charset="0"/>
                        <a:ea typeface="Times New Roman" panose="02020603050405020304" pitchFamily="18" charset="0"/>
                        <a:cs typeface="Times New Roman" panose="02020603050405020304" pitchFamily="18" charset="0"/>
                      </a:endParaRPr>
                    </a:p>
                  </a:txBody>
                  <a:tcPr marL="73025" marR="730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endParaRPr lang="en-US" sz="1050" b="1" dirty="0">
                        <a:solidFill>
                          <a:srgbClr val="7F7F7F"/>
                        </a:solidFill>
                        <a:effectLst/>
                        <a:latin typeface="Effra" panose="020B0603020203020204" pitchFamily="34" charset="0"/>
                        <a:ea typeface="Times New Roman" panose="02020603050405020304" pitchFamily="18" charset="0"/>
                        <a:cs typeface="Times New Roman" panose="02020603050405020304" pitchFamily="18" charset="0"/>
                      </a:endParaRPr>
                    </a:p>
                  </a:txBody>
                  <a:tcPr marL="73025" marR="730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endParaRPr lang="en-US" sz="1050" b="1" dirty="0">
                        <a:solidFill>
                          <a:srgbClr val="7F7F7F"/>
                        </a:solidFill>
                        <a:effectLst/>
                        <a:latin typeface="Effra" panose="020B0603020203020204" pitchFamily="34" charset="0"/>
                        <a:ea typeface="Times New Roman" panose="02020603050405020304" pitchFamily="18" charset="0"/>
                        <a:cs typeface="Times New Roman" panose="02020603050405020304" pitchFamily="18" charset="0"/>
                      </a:endParaRPr>
                    </a:p>
                  </a:txBody>
                  <a:tcPr marL="73025" marR="730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endParaRPr lang="en-US" sz="1050" b="0" dirty="0">
                        <a:solidFill>
                          <a:srgbClr val="7F7F7F"/>
                        </a:solidFill>
                        <a:effectLst/>
                        <a:latin typeface="Effra" panose="020B0603020203020204" pitchFamily="34" charset="0"/>
                        <a:ea typeface="Times New Roman" panose="02020603050405020304" pitchFamily="18" charset="0"/>
                        <a:cs typeface="Times New Roman" panose="02020603050405020304" pitchFamily="18" charset="0"/>
                      </a:endParaRPr>
                    </a:p>
                  </a:txBody>
                  <a:tcPr marL="73025" marR="730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endParaRPr lang="en-US" sz="1050" b="0" dirty="0">
                        <a:solidFill>
                          <a:srgbClr val="7F7F7F"/>
                        </a:solidFill>
                        <a:effectLst/>
                        <a:latin typeface="Effra" panose="020B0603020203020204" pitchFamily="34" charset="0"/>
                        <a:ea typeface="Times New Roman" panose="02020603050405020304" pitchFamily="18" charset="0"/>
                        <a:cs typeface="Times New Roman" panose="02020603050405020304" pitchFamily="18" charset="0"/>
                      </a:endParaRPr>
                    </a:p>
                  </a:txBody>
                  <a:tcPr marL="73025" marR="730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endParaRPr lang="en-US" sz="1050" b="0" dirty="0">
                        <a:solidFill>
                          <a:srgbClr val="7F7F7F"/>
                        </a:solidFill>
                        <a:effectLst/>
                        <a:latin typeface="Effra" panose="020B0603020203020204" pitchFamily="34" charset="0"/>
                        <a:ea typeface="Times New Roman" panose="02020603050405020304" pitchFamily="18" charset="0"/>
                        <a:cs typeface="Times New Roman" panose="02020603050405020304" pitchFamily="18" charset="0"/>
                      </a:endParaRPr>
                    </a:p>
                  </a:txBody>
                  <a:tcPr marL="73025" marR="730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359378">
                <a:tc gridSpan="2">
                  <a:txBody>
                    <a:bodyPr/>
                    <a:lstStyle/>
                    <a:p>
                      <a:pPr marL="60325" marR="0" lvl="0" indent="0" algn="just" defTabSz="914400" rtl="0" eaLnBrk="1" fontAlgn="auto" latinLnBrk="0" hangingPunct="1">
                        <a:lnSpc>
                          <a:spcPct val="115000"/>
                        </a:lnSpc>
                        <a:spcBef>
                          <a:spcPts val="0"/>
                        </a:spcBef>
                        <a:spcAft>
                          <a:spcPts val="0"/>
                        </a:spcAft>
                        <a:buClrTx/>
                        <a:buSzTx/>
                        <a:buFontTx/>
                        <a:buNone/>
                        <a:tabLst/>
                        <a:defRPr/>
                      </a:pPr>
                      <a:r>
                        <a:rPr lang="en-US" sz="1400" b="1" dirty="0">
                          <a:solidFill>
                            <a:srgbClr val="009FDA"/>
                          </a:solidFill>
                          <a:effectLst/>
                          <a:latin typeface="Effra" panose="020B0603020203020204" pitchFamily="34" charset="0"/>
                          <a:ea typeface="Calibri" panose="020F0502020204030204" pitchFamily="34" charset="0"/>
                          <a:cs typeface="Cambria" panose="02040503050406030204" pitchFamily="18" charset="0"/>
                        </a:rPr>
                        <a:t>PHÒNG</a:t>
                      </a:r>
                      <a:r>
                        <a:rPr lang="vi-VN" sz="1400" b="1" dirty="0">
                          <a:solidFill>
                            <a:srgbClr val="009FDA"/>
                          </a:solidFill>
                          <a:effectLst/>
                          <a:latin typeface="Effra" panose="020B0603020203020204" pitchFamily="34" charset="0"/>
                          <a:ea typeface="Calibri" panose="020F0502020204030204" pitchFamily="34" charset="0"/>
                          <a:cs typeface="Cambria" panose="02040503050406030204" pitchFamily="18" charset="0"/>
                        </a:rPr>
                        <a:t> KHÁCH HÀNG ĐỊNH CHẾ</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3025" marR="730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gn="just">
                        <a:lnSpc>
                          <a:spcPct val="120000"/>
                        </a:lnSpc>
                        <a:spcBef>
                          <a:spcPts val="0"/>
                        </a:spcBef>
                        <a:spcAft>
                          <a:spcPts val="0"/>
                        </a:spcAft>
                      </a:pPr>
                      <a:endParaRPr lang="en-US" sz="1200" b="1" dirty="0">
                        <a:solidFill>
                          <a:srgbClr val="7F7F7F"/>
                        </a:solidFill>
                        <a:effectLst/>
                        <a:latin typeface="Effra" panose="020B0603020203020204" pitchFamily="34" charset="0"/>
                        <a:ea typeface="Times New Roman" panose="02020603050405020304" pitchFamily="18" charset="0"/>
                        <a:cs typeface="Times New Roman" panose="02020603050405020304" pitchFamily="18" charset="0"/>
                      </a:endParaRPr>
                    </a:p>
                  </a:txBody>
                  <a:tcPr marL="73025" marR="7302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lnSpc>
                          <a:spcPct val="120000"/>
                        </a:lnSpc>
                        <a:spcBef>
                          <a:spcPts val="0"/>
                        </a:spcBef>
                        <a:spcAft>
                          <a:spcPts val="0"/>
                        </a:spcAft>
                      </a:pPr>
                      <a:endParaRPr lang="en-US" sz="1050" b="1" dirty="0">
                        <a:solidFill>
                          <a:srgbClr val="7F7F7F"/>
                        </a:solidFill>
                        <a:effectLst/>
                        <a:latin typeface="Effra" panose="020B0603020203020204" pitchFamily="34" charset="0"/>
                        <a:ea typeface="Times New Roman" panose="02020603050405020304" pitchFamily="18" charset="0"/>
                        <a:cs typeface="Times New Roman" panose="02020603050405020304" pitchFamily="18" charset="0"/>
                      </a:endParaRPr>
                    </a:p>
                  </a:txBody>
                  <a:tcPr marL="73025" marR="730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just">
                        <a:lnSpc>
                          <a:spcPct val="120000"/>
                        </a:lnSpc>
                        <a:spcBef>
                          <a:spcPts val="0"/>
                        </a:spcBef>
                        <a:spcAft>
                          <a:spcPts val="0"/>
                        </a:spcAft>
                      </a:pPr>
                      <a:endParaRPr lang="en-US" sz="1050" b="0" dirty="0">
                        <a:solidFill>
                          <a:srgbClr val="7F7F7F"/>
                        </a:solidFill>
                        <a:effectLst/>
                        <a:latin typeface="Effra" panose="020B0603020203020204" pitchFamily="34" charset="0"/>
                        <a:ea typeface="Times New Roman" panose="02020603050405020304" pitchFamily="18" charset="0"/>
                        <a:cs typeface="Times New Roman" panose="02020603050405020304" pitchFamily="18" charset="0"/>
                      </a:endParaRPr>
                    </a:p>
                  </a:txBody>
                  <a:tcPr marL="73025" marR="730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just">
                        <a:lnSpc>
                          <a:spcPct val="120000"/>
                        </a:lnSpc>
                        <a:spcBef>
                          <a:spcPts val="0"/>
                        </a:spcBef>
                        <a:spcAft>
                          <a:spcPts val="0"/>
                        </a:spcAft>
                      </a:pPr>
                      <a:endParaRPr lang="en-US" sz="1050" b="0" dirty="0">
                        <a:solidFill>
                          <a:srgbClr val="7F7F7F"/>
                        </a:solidFill>
                        <a:effectLst/>
                        <a:latin typeface="Effra" panose="020B0603020203020204" pitchFamily="34" charset="0"/>
                        <a:ea typeface="Times New Roman" panose="02020603050405020304" pitchFamily="18" charset="0"/>
                        <a:cs typeface="Times New Roman" panose="02020603050405020304" pitchFamily="18" charset="0"/>
                      </a:endParaRPr>
                    </a:p>
                  </a:txBody>
                  <a:tcPr marL="73025" marR="730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just">
                        <a:lnSpc>
                          <a:spcPct val="120000"/>
                        </a:lnSpc>
                        <a:spcBef>
                          <a:spcPts val="0"/>
                        </a:spcBef>
                        <a:spcAft>
                          <a:spcPts val="0"/>
                        </a:spcAft>
                      </a:pPr>
                      <a:endParaRPr lang="en-US" sz="1050" b="0" dirty="0">
                        <a:solidFill>
                          <a:srgbClr val="7F7F7F"/>
                        </a:solidFill>
                        <a:effectLst/>
                        <a:latin typeface="Effra" panose="020B0603020203020204" pitchFamily="34" charset="0"/>
                        <a:ea typeface="Times New Roman" panose="02020603050405020304" pitchFamily="18" charset="0"/>
                        <a:cs typeface="Times New Roman" panose="02020603050405020304" pitchFamily="18" charset="0"/>
                      </a:endParaRPr>
                    </a:p>
                  </a:txBody>
                  <a:tcPr marL="73025" marR="730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57058776"/>
                  </a:ext>
                </a:extLst>
              </a:tr>
              <a:tr h="935892">
                <a:tc gridSpan="2">
                  <a:txBody>
                    <a:bodyPr/>
                    <a:lstStyle/>
                    <a:p>
                      <a:pPr marL="57150" marR="0" indent="0">
                        <a:lnSpc>
                          <a:spcPct val="115000"/>
                        </a:lnSpc>
                        <a:spcBef>
                          <a:spcPts val="0"/>
                        </a:spcBef>
                        <a:spcAft>
                          <a:spcPts val="0"/>
                        </a:spcAft>
                      </a:pPr>
                      <a:r>
                        <a:rPr lang="en-US" sz="1200" b="1" dirty="0" err="1">
                          <a:solidFill>
                            <a:srgbClr val="002395"/>
                          </a:solidFill>
                          <a:effectLst/>
                          <a:latin typeface="Effra" panose="020B0603020203020204" pitchFamily="34" charset="0"/>
                          <a:ea typeface="Calibri" panose="020F0502020204030204" pitchFamily="34" charset="0"/>
                          <a:cs typeface="Mangal" panose="02040503050203030202" pitchFamily="18" charset="0"/>
                        </a:rPr>
                        <a:t>Trưởng</a:t>
                      </a:r>
                      <a:r>
                        <a:rPr lang="en-US" sz="1200" b="1" dirty="0">
                          <a:solidFill>
                            <a:srgbClr val="002395"/>
                          </a:solidFill>
                          <a:effectLst/>
                          <a:latin typeface="Effra" panose="020B0603020203020204" pitchFamily="34" charset="0"/>
                          <a:ea typeface="Calibri" panose="020F0502020204030204" pitchFamily="34" charset="0"/>
                          <a:cs typeface="Mangal" panose="02040503050203030202" pitchFamily="18" charset="0"/>
                        </a:rPr>
                        <a:t> </a:t>
                      </a:r>
                      <a:r>
                        <a:rPr lang="en-US" sz="1200" b="1" dirty="0" err="1">
                          <a:solidFill>
                            <a:srgbClr val="002395"/>
                          </a:solidFill>
                          <a:effectLst/>
                          <a:latin typeface="Effra" panose="020B0603020203020204" pitchFamily="34" charset="0"/>
                          <a:ea typeface="Calibri" panose="020F0502020204030204" pitchFamily="34" charset="0"/>
                          <a:cs typeface="Mangal" panose="02040503050203030202" pitchFamily="18" charset="0"/>
                        </a:rPr>
                        <a:t>phòng</a:t>
                      </a:r>
                      <a:r>
                        <a:rPr lang="en-US" sz="1200" b="1" dirty="0">
                          <a:solidFill>
                            <a:srgbClr val="002395"/>
                          </a:solidFill>
                          <a:effectLst/>
                          <a:latin typeface="Effra" panose="020B0603020203020204" pitchFamily="34" charset="0"/>
                          <a:ea typeface="Calibri" panose="020F0502020204030204" pitchFamily="34" charset="0"/>
                          <a:cs typeface="Mangal" panose="02040503050203030202" pitchFamily="18" charset="0"/>
                        </a:rPr>
                        <a:t> </a:t>
                      </a:r>
                      <a:r>
                        <a:rPr lang="en-US" sz="1200" b="1" dirty="0" err="1">
                          <a:solidFill>
                            <a:srgbClr val="002395"/>
                          </a:solidFill>
                          <a:effectLst/>
                          <a:latin typeface="Effra" panose="020B0603020203020204" pitchFamily="34" charset="0"/>
                          <a:ea typeface="Calibri" panose="020F0502020204030204" pitchFamily="34" charset="0"/>
                          <a:cs typeface="Mangal" panose="02040503050203030202" pitchFamily="18" charset="0"/>
                        </a:rPr>
                        <a:t>khách</a:t>
                      </a:r>
                      <a:r>
                        <a:rPr lang="en-US" sz="1200" b="1" dirty="0">
                          <a:solidFill>
                            <a:srgbClr val="002395"/>
                          </a:solidFill>
                          <a:effectLst/>
                          <a:latin typeface="Effra" panose="020B0603020203020204" pitchFamily="34" charset="0"/>
                          <a:ea typeface="Calibri" panose="020F0502020204030204" pitchFamily="34" charset="0"/>
                          <a:cs typeface="Mangal" panose="02040503050203030202" pitchFamily="18" charset="0"/>
                        </a:rPr>
                        <a:t> </a:t>
                      </a:r>
                      <a:r>
                        <a:rPr lang="en-US" sz="1200" b="1" dirty="0" err="1">
                          <a:solidFill>
                            <a:srgbClr val="002395"/>
                          </a:solidFill>
                          <a:effectLst/>
                          <a:latin typeface="Effra" panose="020B0603020203020204" pitchFamily="34" charset="0"/>
                          <a:ea typeface="Calibri" panose="020F0502020204030204" pitchFamily="34" charset="0"/>
                          <a:cs typeface="Mangal" panose="02040503050203030202" pitchFamily="18" charset="0"/>
                        </a:rPr>
                        <a:t>hàng</a:t>
                      </a:r>
                      <a:r>
                        <a:rPr lang="en-US" sz="1200" b="1" dirty="0">
                          <a:solidFill>
                            <a:srgbClr val="002395"/>
                          </a:solidFill>
                          <a:effectLst/>
                          <a:latin typeface="Effra" panose="020B0603020203020204" pitchFamily="34" charset="0"/>
                          <a:ea typeface="Calibri" panose="020F0502020204030204" pitchFamily="34" charset="0"/>
                          <a:cs typeface="Mangal" panose="02040503050203030202" pitchFamily="18" charset="0"/>
                        </a:rPr>
                        <a:t> </a:t>
                      </a:r>
                      <a:r>
                        <a:rPr lang="en-US" sz="1200" b="1" dirty="0" err="1">
                          <a:solidFill>
                            <a:srgbClr val="002395"/>
                          </a:solidFill>
                          <a:effectLst/>
                          <a:latin typeface="Effra" panose="020B0603020203020204" pitchFamily="34" charset="0"/>
                          <a:ea typeface="Calibri" panose="020F0502020204030204" pitchFamily="34" charset="0"/>
                          <a:cs typeface="Mangal" panose="02040503050203030202" pitchFamily="18" charset="0"/>
                        </a:rPr>
                        <a:t>định</a:t>
                      </a:r>
                      <a:r>
                        <a:rPr lang="en-US" sz="1200" b="1" dirty="0">
                          <a:solidFill>
                            <a:srgbClr val="002395"/>
                          </a:solidFill>
                          <a:effectLst/>
                          <a:latin typeface="Effra" panose="020B0603020203020204" pitchFamily="34" charset="0"/>
                          <a:ea typeface="Calibri" panose="020F0502020204030204" pitchFamily="34" charset="0"/>
                          <a:cs typeface="Mangal" panose="02040503050203030202" pitchFamily="18" charset="0"/>
                        </a:rPr>
                        <a:t> </a:t>
                      </a:r>
                      <a:r>
                        <a:rPr lang="en-US" sz="1200" b="1" dirty="0" err="1">
                          <a:solidFill>
                            <a:srgbClr val="002395"/>
                          </a:solidFill>
                          <a:effectLst/>
                          <a:latin typeface="Effra" panose="020B0603020203020204" pitchFamily="34" charset="0"/>
                          <a:ea typeface="Calibri" panose="020F0502020204030204" pitchFamily="34" charset="0"/>
                          <a:cs typeface="Mangal" panose="02040503050203030202" pitchFamily="18" charset="0"/>
                        </a:rPr>
                        <a:t>chế</a:t>
                      </a:r>
                      <a:r>
                        <a:rPr lang="en-US" sz="1200" b="1" dirty="0">
                          <a:solidFill>
                            <a:srgbClr val="002395"/>
                          </a:solidFill>
                          <a:effectLst/>
                          <a:latin typeface="Effra" panose="020B0603020203020204" pitchFamily="34" charset="0"/>
                          <a:ea typeface="Calibri" panose="020F0502020204030204" pitchFamily="34" charset="0"/>
                          <a:cs typeface="Mangal" panose="02040503050203030202"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57150" marR="0" indent="0">
                        <a:lnSpc>
                          <a:spcPct val="115000"/>
                        </a:lnSpc>
                        <a:spcBef>
                          <a:spcPts val="0"/>
                        </a:spcBef>
                        <a:spcAft>
                          <a:spcPts val="0"/>
                        </a:spcAft>
                      </a:pPr>
                      <a:r>
                        <a:rPr lang="en-US" sz="1200" b="1" dirty="0">
                          <a:solidFill>
                            <a:srgbClr val="002395"/>
                          </a:solidFill>
                          <a:effectLst/>
                          <a:latin typeface="Effra" panose="020B0603020203020204" pitchFamily="34" charset="0"/>
                          <a:ea typeface="Calibri" panose="020F0502020204030204" pitchFamily="34" charset="0"/>
                          <a:cs typeface="Mangal" panose="02040503050203030202" pitchFamily="18" charset="0"/>
                        </a:rPr>
                        <a:t>Chu </a:t>
                      </a:r>
                      <a:r>
                        <a:rPr lang="en-US" sz="1200" b="1" dirty="0" err="1">
                          <a:solidFill>
                            <a:srgbClr val="002395"/>
                          </a:solidFill>
                          <a:effectLst/>
                          <a:latin typeface="Effra" panose="020B0603020203020204" pitchFamily="34" charset="0"/>
                          <a:ea typeface="Calibri" panose="020F0502020204030204" pitchFamily="34" charset="0"/>
                          <a:cs typeface="Mangal" panose="02040503050203030202" pitchFamily="18" charset="0"/>
                        </a:rPr>
                        <a:t>Thị</a:t>
                      </a:r>
                      <a:r>
                        <a:rPr lang="en-US" sz="1200" b="1" dirty="0">
                          <a:solidFill>
                            <a:srgbClr val="002395"/>
                          </a:solidFill>
                          <a:effectLst/>
                          <a:latin typeface="Effra" panose="020B0603020203020204" pitchFamily="34" charset="0"/>
                          <a:ea typeface="Calibri" panose="020F0502020204030204" pitchFamily="34" charset="0"/>
                          <a:cs typeface="Mangal" panose="02040503050203030202" pitchFamily="18" charset="0"/>
                        </a:rPr>
                        <a:t> Kim </a:t>
                      </a:r>
                      <a:r>
                        <a:rPr lang="en-US" sz="1200" b="1" dirty="0" err="1">
                          <a:solidFill>
                            <a:srgbClr val="002395"/>
                          </a:solidFill>
                          <a:effectLst/>
                          <a:latin typeface="Effra" panose="020B0603020203020204" pitchFamily="34" charset="0"/>
                          <a:ea typeface="Calibri" panose="020F0502020204030204" pitchFamily="34" charset="0"/>
                          <a:cs typeface="Mangal" panose="02040503050203030202" pitchFamily="18" charset="0"/>
                        </a:rPr>
                        <a:t>Hương</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57150" marR="0" indent="0">
                        <a:lnSpc>
                          <a:spcPct val="115000"/>
                        </a:lnSpc>
                        <a:spcBef>
                          <a:spcPts val="0"/>
                        </a:spcBef>
                        <a:spcAft>
                          <a:spcPts val="0"/>
                        </a:spcAft>
                      </a:pPr>
                      <a:r>
                        <a:rPr lang="vi-VN" sz="1050" dirty="0">
                          <a:solidFill>
                            <a:srgbClr val="002395"/>
                          </a:solidFill>
                          <a:effectLst/>
                          <a:latin typeface="Effra" panose="020B0603020203020204" pitchFamily="34" charset="0"/>
                          <a:ea typeface="Calibri" panose="020F0502020204030204" pitchFamily="34" charset="0"/>
                          <a:cs typeface="Mangal" panose="02040503050203030202" pitchFamily="18" charset="0"/>
                        </a:rPr>
                        <a:t>(+84 28) </a:t>
                      </a:r>
                      <a:r>
                        <a:rPr lang="en-US" sz="1050" dirty="0">
                          <a:solidFill>
                            <a:srgbClr val="002395"/>
                          </a:solidFill>
                          <a:effectLst/>
                          <a:latin typeface="Effra" panose="020B0603020203020204" pitchFamily="34" charset="0"/>
                          <a:ea typeface="Calibri" panose="020F0502020204030204" pitchFamily="34" charset="0"/>
                          <a:cs typeface="Mangal" panose="02040503050203030202" pitchFamily="18" charset="0"/>
                        </a:rPr>
                        <a:t>7300 7000 (x1083)</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p>
                      <a:pPr marL="57150" marR="0" indent="0">
                        <a:lnSpc>
                          <a:spcPct val="115000"/>
                        </a:lnSpc>
                        <a:spcBef>
                          <a:spcPts val="0"/>
                        </a:spcBef>
                        <a:spcAft>
                          <a:spcPts val="0"/>
                        </a:spcAft>
                      </a:pPr>
                      <a:r>
                        <a:rPr lang="vi-VN" sz="1050" u="sng" dirty="0">
                          <a:solidFill>
                            <a:srgbClr val="009FDA"/>
                          </a:solidFill>
                          <a:effectLst/>
                          <a:latin typeface="Effra" panose="020B0603020203020204" pitchFamily="34" charset="0"/>
                          <a:ea typeface="Calibri" panose="020F0502020204030204" pitchFamily="34" charset="0"/>
                          <a:cs typeface="Mangal" panose="02040503050203030202" pitchFamily="18" charset="0"/>
                          <a:hlinkClick r:id="rId7"/>
                        </a:rPr>
                        <a:t>huongctk@acbs.com.vn</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p>
                      <a:pPr marL="57150" marR="0" indent="0">
                        <a:lnSpc>
                          <a:spcPct val="115000"/>
                        </a:lnSpc>
                        <a:spcBef>
                          <a:spcPts val="0"/>
                        </a:spcBef>
                        <a:spcAft>
                          <a:spcPts val="0"/>
                        </a:spcAft>
                      </a:pPr>
                      <a:r>
                        <a:rPr lang="en-US" sz="1050" u="sng" dirty="0">
                          <a:solidFill>
                            <a:srgbClr val="009FDA"/>
                          </a:solidFill>
                          <a:effectLst/>
                          <a:latin typeface="Effra" panose="020B0603020203020204" pitchFamily="34" charset="0"/>
                          <a:ea typeface="Calibri" panose="020F0502020204030204" pitchFamily="34" charset="0"/>
                          <a:cs typeface="Mangal" panose="02040503050203030202" pitchFamily="18" charset="0"/>
                        </a:rPr>
                        <a:t>groupis@acbs.com.vn</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71593" marR="71593"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050" b="1" dirty="0">
                          <a:solidFill>
                            <a:srgbClr val="002395"/>
                          </a:solidFill>
                          <a:effectLst/>
                          <a:latin typeface="Effra" panose="020B0603020203020204" pitchFamily="34" charset="0"/>
                          <a:ea typeface="Calibri" panose="020F0502020204030204" pitchFamily="34" charset="0"/>
                          <a:cs typeface="Mangal" panose="02040503050203030202" pitchFamily="18" charset="0"/>
                        </a:rPr>
                        <a:t> </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050" b="1" dirty="0" err="1">
                          <a:solidFill>
                            <a:srgbClr val="002395"/>
                          </a:solidFill>
                          <a:effectLst/>
                          <a:latin typeface="Effra" panose="020B0603020203020204" pitchFamily="34" charset="0"/>
                          <a:ea typeface="Calibri" panose="020F0502020204030204" pitchFamily="34" charset="0"/>
                          <a:cs typeface="Mangal" panose="02040503050203030202" pitchFamily="18" charset="0"/>
                        </a:rPr>
                        <a:t>Chuyên</a:t>
                      </a:r>
                      <a:r>
                        <a:rPr lang="en-US" sz="1050" b="1" dirty="0">
                          <a:solidFill>
                            <a:srgbClr val="002395"/>
                          </a:solidFill>
                          <a:effectLst/>
                          <a:latin typeface="Effra" panose="020B0603020203020204" pitchFamily="34" charset="0"/>
                          <a:ea typeface="Calibri" panose="020F0502020204030204" pitchFamily="34" charset="0"/>
                          <a:cs typeface="Mangal" panose="02040503050203030202" pitchFamily="18" charset="0"/>
                        </a:rPr>
                        <a:t> </a:t>
                      </a:r>
                      <a:r>
                        <a:rPr lang="en-US" sz="1050" b="1" dirty="0" err="1">
                          <a:solidFill>
                            <a:srgbClr val="002395"/>
                          </a:solidFill>
                          <a:effectLst/>
                          <a:latin typeface="Effra" panose="020B0603020203020204" pitchFamily="34" charset="0"/>
                          <a:ea typeface="Calibri" panose="020F0502020204030204" pitchFamily="34" charset="0"/>
                          <a:cs typeface="Mangal" panose="02040503050203030202" pitchFamily="18" charset="0"/>
                        </a:rPr>
                        <a:t>viên</a:t>
                      </a:r>
                      <a:r>
                        <a:rPr lang="vi-VN" sz="1050" b="1" dirty="0">
                          <a:solidFill>
                            <a:srgbClr val="002395"/>
                          </a:solidFill>
                          <a:effectLst/>
                          <a:latin typeface="Effra" panose="020B0603020203020204" pitchFamily="34" charset="0"/>
                          <a:ea typeface="Calibri" panose="020F0502020204030204" pitchFamily="34" charset="0"/>
                          <a:cs typeface="Mangal" panose="02040503050203030202" pitchFamily="18" charset="0"/>
                        </a:rPr>
                        <a:t> GDKHĐC</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050" b="1" dirty="0" err="1">
                          <a:solidFill>
                            <a:srgbClr val="002395"/>
                          </a:solidFill>
                          <a:effectLst/>
                          <a:latin typeface="Effra" panose="020B0603020203020204" pitchFamily="34" charset="0"/>
                          <a:ea typeface="Calibri" panose="020F0502020204030204" pitchFamily="34" charset="0"/>
                          <a:cs typeface="Mangal" panose="02040503050203030202" pitchFamily="18" charset="0"/>
                        </a:rPr>
                        <a:t>Nguyễn</a:t>
                      </a:r>
                      <a:r>
                        <a:rPr lang="en-US" sz="1050" b="1" dirty="0">
                          <a:solidFill>
                            <a:srgbClr val="002395"/>
                          </a:solidFill>
                          <a:effectLst/>
                          <a:latin typeface="Effra" panose="020B0603020203020204" pitchFamily="34" charset="0"/>
                          <a:ea typeface="Calibri" panose="020F0502020204030204" pitchFamily="34" charset="0"/>
                          <a:cs typeface="Mangal" panose="02040503050203030202" pitchFamily="18" charset="0"/>
                        </a:rPr>
                        <a:t> </a:t>
                      </a:r>
                      <a:r>
                        <a:rPr lang="en-US" sz="1050" b="1" dirty="0" err="1">
                          <a:solidFill>
                            <a:srgbClr val="002395"/>
                          </a:solidFill>
                          <a:effectLst/>
                          <a:latin typeface="Effra" panose="020B0603020203020204" pitchFamily="34" charset="0"/>
                          <a:ea typeface="Calibri" panose="020F0502020204030204" pitchFamily="34" charset="0"/>
                          <a:cs typeface="Mangal" panose="02040503050203030202" pitchFamily="18" charset="0"/>
                        </a:rPr>
                        <a:t>Trần</a:t>
                      </a:r>
                      <a:r>
                        <a:rPr lang="en-US" sz="1050" b="1" dirty="0">
                          <a:solidFill>
                            <a:srgbClr val="002395"/>
                          </a:solidFill>
                          <a:effectLst/>
                          <a:latin typeface="Effra" panose="020B0603020203020204" pitchFamily="34" charset="0"/>
                          <a:ea typeface="Calibri" panose="020F0502020204030204" pitchFamily="34" charset="0"/>
                          <a:cs typeface="Mangal" panose="02040503050203030202" pitchFamily="18" charset="0"/>
                        </a:rPr>
                        <a:t> </a:t>
                      </a:r>
                      <a:r>
                        <a:rPr lang="en-US" sz="1050" b="1" dirty="0" err="1">
                          <a:solidFill>
                            <a:srgbClr val="002395"/>
                          </a:solidFill>
                          <a:effectLst/>
                          <a:latin typeface="Effra" panose="020B0603020203020204" pitchFamily="34" charset="0"/>
                          <a:ea typeface="Calibri" panose="020F0502020204030204" pitchFamily="34" charset="0"/>
                          <a:cs typeface="Mangal" panose="02040503050203030202" pitchFamily="18" charset="0"/>
                        </a:rPr>
                        <a:t>Như</a:t>
                      </a:r>
                      <a:r>
                        <a:rPr lang="en-US" sz="1050" b="1" dirty="0">
                          <a:solidFill>
                            <a:srgbClr val="002395"/>
                          </a:solidFill>
                          <a:effectLst/>
                          <a:latin typeface="Effra" panose="020B0603020203020204" pitchFamily="34" charset="0"/>
                          <a:ea typeface="Calibri" panose="020F0502020204030204" pitchFamily="34" charset="0"/>
                          <a:cs typeface="Mangal" panose="02040503050203030202" pitchFamily="18" charset="0"/>
                        </a:rPr>
                        <a:t> </a:t>
                      </a:r>
                      <a:r>
                        <a:rPr lang="en-US" sz="1050" b="1" dirty="0" err="1">
                          <a:solidFill>
                            <a:srgbClr val="002395"/>
                          </a:solidFill>
                          <a:effectLst/>
                          <a:latin typeface="Effra" panose="020B0603020203020204" pitchFamily="34" charset="0"/>
                          <a:ea typeface="Calibri" panose="020F0502020204030204" pitchFamily="34" charset="0"/>
                          <a:cs typeface="Mangal" panose="02040503050203030202" pitchFamily="18" charset="0"/>
                        </a:rPr>
                        <a:t>Huỳnh</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vi-VN" sz="1050" dirty="0">
                          <a:solidFill>
                            <a:srgbClr val="002395"/>
                          </a:solidFill>
                          <a:effectLst/>
                          <a:latin typeface="Effra" panose="020B0603020203020204" pitchFamily="34" charset="0"/>
                          <a:ea typeface="Calibri" panose="020F0502020204030204" pitchFamily="34" charset="0"/>
                          <a:cs typeface="Mangal" panose="02040503050203030202" pitchFamily="18" charset="0"/>
                        </a:rPr>
                        <a:t>(+84 28) </a:t>
                      </a:r>
                      <a:r>
                        <a:rPr lang="en-US" sz="1050" dirty="0">
                          <a:solidFill>
                            <a:srgbClr val="002395"/>
                          </a:solidFill>
                          <a:effectLst/>
                          <a:latin typeface="Effra" panose="020B0603020203020204" pitchFamily="34" charset="0"/>
                          <a:ea typeface="Calibri" panose="020F0502020204030204" pitchFamily="34" charset="0"/>
                          <a:cs typeface="Mangal" panose="02040503050203030202" pitchFamily="18" charset="0"/>
                        </a:rPr>
                        <a:t>7300 6879 (x1088)</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vi-VN" sz="1050" u="sng" dirty="0">
                          <a:solidFill>
                            <a:srgbClr val="009FDA"/>
                          </a:solidFill>
                          <a:effectLst/>
                          <a:latin typeface="Effra" panose="020B0603020203020204" pitchFamily="34" charset="0"/>
                          <a:ea typeface="Calibri" panose="020F0502020204030204" pitchFamily="34" charset="0"/>
                          <a:cs typeface="Mangal" panose="02040503050203030202" pitchFamily="18" charset="0"/>
                          <a:hlinkClick r:id="rId8"/>
                        </a:rPr>
                        <a:t>huynhntn@acbs.com.vn</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71593" marR="71593"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nSpc>
                          <a:spcPct val="115000"/>
                        </a:lnSpc>
                        <a:spcBef>
                          <a:spcPts val="0"/>
                        </a:spcBef>
                        <a:spcAft>
                          <a:spcPts val="0"/>
                        </a:spcAft>
                      </a:pPr>
                      <a:r>
                        <a:rPr lang="en-US" sz="1050" b="1">
                          <a:solidFill>
                            <a:srgbClr val="002395"/>
                          </a:solidFill>
                          <a:effectLst/>
                          <a:highlight>
                            <a:srgbClr val="FFFF00"/>
                          </a:highlight>
                          <a:latin typeface="Effra" panose="020B0603020203020204" pitchFamily="34" charset="0"/>
                          <a:ea typeface="Calibri" panose="020F0502020204030204" pitchFamily="34" charset="0"/>
                          <a:cs typeface="Mangal" panose="02040503050203030202" pitchFamily="18" charset="0"/>
                        </a:rPr>
                        <a:t> </a:t>
                      </a:r>
                      <a:endParaRPr lang="en-US" sz="105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71593" marR="71593"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nSpc>
                          <a:spcPct val="115000"/>
                        </a:lnSpc>
                        <a:spcBef>
                          <a:spcPts val="0"/>
                        </a:spcBef>
                        <a:spcAft>
                          <a:spcPts val="0"/>
                        </a:spcAft>
                      </a:pPr>
                      <a:endParaRPr lang="en-US" sz="105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71593" marR="71593"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nSpc>
                          <a:spcPct val="115000"/>
                        </a:lnSpc>
                        <a:spcBef>
                          <a:spcPts val="0"/>
                        </a:spcBef>
                        <a:spcAft>
                          <a:spcPts val="0"/>
                        </a:spcAft>
                      </a:pPr>
                      <a:endParaRPr lang="en-US" sz="105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71593" marR="71593"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74757700"/>
                  </a:ext>
                </a:extLst>
              </a:tr>
            </a:tbl>
          </a:graphicData>
        </a:graphic>
      </p:graphicFrame>
      <p:sp>
        <p:nvSpPr>
          <p:cNvPr id="6" name="Footer Placeholder 3">
            <a:extLst>
              <a:ext uri="{FF2B5EF4-FFF2-40B4-BE49-F238E27FC236}">
                <a16:creationId xmlns:a16="http://schemas.microsoft.com/office/drawing/2014/main" id="{AA537B1E-7955-B768-321C-86C9F554DEB6}"/>
              </a:ext>
            </a:extLst>
          </p:cNvPr>
          <p:cNvSpPr>
            <a:spLocks noGrp="1"/>
          </p:cNvSpPr>
          <p:nvPr>
            <p:ph type="ftr" sz="quarter" idx="11"/>
          </p:nvPr>
        </p:nvSpPr>
        <p:spPr>
          <a:xfrm>
            <a:off x="61731" y="6510495"/>
            <a:ext cx="3579962" cy="290431"/>
          </a:xfrm>
        </p:spPr>
        <p:txBody>
          <a:bodyPr/>
          <a:lstStyle/>
          <a:p>
            <a:pPr>
              <a:defRPr/>
            </a:pPr>
            <a:r>
              <a:rPr lang="vi-VN" sz="1200" b="1">
                <a:solidFill>
                  <a:srgbClr val="002395"/>
                </a:solidFill>
                <a:latin typeface="Effra" panose="020B0603020203020204" pitchFamily="34" charset="0"/>
              </a:rPr>
              <a:t>│ BÁO CÁO VĨ MÔ THÁNG 03/2026│</a:t>
            </a:r>
            <a:endParaRPr lang="en-US" sz="1200" dirty="0">
              <a:solidFill>
                <a:srgbClr val="00B0F0"/>
              </a:solidFill>
              <a:latin typeface="Effra" panose="020B0603020203020204" pitchFamily="34" charset="0"/>
            </a:endParaRPr>
          </a:p>
        </p:txBody>
      </p:sp>
      <p:sp>
        <p:nvSpPr>
          <p:cNvPr id="8" name="Slide Number Placeholder 9">
            <a:extLst>
              <a:ext uri="{FF2B5EF4-FFF2-40B4-BE49-F238E27FC236}">
                <a16:creationId xmlns:a16="http://schemas.microsoft.com/office/drawing/2014/main" id="{AB2E5753-F0FA-10E7-640D-DD0190957327}"/>
              </a:ext>
            </a:extLst>
          </p:cNvPr>
          <p:cNvSpPr>
            <a:spLocks noGrp="1"/>
          </p:cNvSpPr>
          <p:nvPr>
            <p:ph type="sldNum" sz="quarter" idx="12"/>
          </p:nvPr>
        </p:nvSpPr>
        <p:spPr>
          <a:xfrm>
            <a:off x="3227269" y="6506130"/>
            <a:ext cx="1116131" cy="280906"/>
          </a:xfrm>
        </p:spPr>
        <p:txBody>
          <a:bodyPr/>
          <a:lstStyle/>
          <a:p>
            <a:pPr algn="l">
              <a:defRPr/>
            </a:pPr>
            <a:fld id="{74060715-77E6-4F39-9828-968546808171}" type="slidenum">
              <a:rPr lang="en-US" b="1" smtClean="0"/>
              <a:pPr algn="l">
                <a:defRPr/>
              </a:pPr>
              <a:t>10</a:t>
            </a:fld>
            <a:endParaRPr lang="en-US" b="1" dirty="0"/>
          </a:p>
        </p:txBody>
      </p:sp>
    </p:spTree>
    <p:extLst>
      <p:ext uri="{BB962C8B-B14F-4D97-AF65-F5344CB8AC3E}">
        <p14:creationId xmlns:p14="http://schemas.microsoft.com/office/powerpoint/2010/main" val="2709558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4EF84B35-EEAF-70F5-84E0-2456E7D543D4}"/>
              </a:ext>
            </a:extLst>
          </p:cNvPr>
          <p:cNvCxnSpPr/>
          <p:nvPr/>
        </p:nvCxnSpPr>
        <p:spPr>
          <a:xfrm>
            <a:off x="-3642" y="866775"/>
            <a:ext cx="12192000" cy="9525"/>
          </a:xfrm>
          <a:prstGeom prst="line">
            <a:avLst/>
          </a:prstGeom>
          <a:ln w="22225">
            <a:solidFill>
              <a:srgbClr val="A0B43A"/>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6B71685C-BF6F-DAFF-031B-5F49484A7065}"/>
              </a:ext>
            </a:extLst>
          </p:cNvPr>
          <p:cNvCxnSpPr/>
          <p:nvPr/>
        </p:nvCxnSpPr>
        <p:spPr>
          <a:xfrm>
            <a:off x="-3642" y="6391275"/>
            <a:ext cx="12192000" cy="9525"/>
          </a:xfrm>
          <a:prstGeom prst="line">
            <a:avLst/>
          </a:prstGeom>
          <a:ln w="22225">
            <a:solidFill>
              <a:srgbClr val="A0B43A"/>
            </a:solidFill>
          </a:ln>
        </p:spPr>
        <p:style>
          <a:lnRef idx="1">
            <a:schemeClr val="accent1"/>
          </a:lnRef>
          <a:fillRef idx="0">
            <a:schemeClr val="accent1"/>
          </a:fillRef>
          <a:effectRef idx="0">
            <a:schemeClr val="accent1"/>
          </a:effectRef>
          <a:fontRef idx="minor">
            <a:schemeClr val="tx1"/>
          </a:fontRef>
        </p:style>
      </p:cxnSp>
      <p:pic>
        <p:nvPicPr>
          <p:cNvPr id="11" name="Picture 1">
            <a:extLst>
              <a:ext uri="{FF2B5EF4-FFF2-40B4-BE49-F238E27FC236}">
                <a16:creationId xmlns:a16="http://schemas.microsoft.com/office/drawing/2014/main" id="{C5539A10-A10B-76DC-E0E0-CC0D27FA7094}"/>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7263" y="6477000"/>
            <a:ext cx="917575" cy="26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 Placeholder 1">
            <a:extLst>
              <a:ext uri="{FF2B5EF4-FFF2-40B4-BE49-F238E27FC236}">
                <a16:creationId xmlns:a16="http://schemas.microsoft.com/office/drawing/2014/main" id="{25B98D45-296A-6889-A2C8-669AD0C5CBCD}"/>
              </a:ext>
            </a:extLst>
          </p:cNvPr>
          <p:cNvSpPr txBox="1"/>
          <p:nvPr/>
        </p:nvSpPr>
        <p:spPr bwMode="auto">
          <a:xfrm>
            <a:off x="448734" y="203040"/>
            <a:ext cx="4840293" cy="654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3600" b="1" dirty="0" err="1">
                <a:solidFill>
                  <a:srgbClr val="002395"/>
                </a:solidFill>
                <a:latin typeface="Effra" panose="020B0603020203020204"/>
                <a:cs typeface="Calibri" panose="020F0502020204030204" pitchFamily="34" charset="0"/>
              </a:rPr>
              <a:t>Khuyến</a:t>
            </a:r>
            <a:r>
              <a:rPr lang="en-US" altLang="en-US" sz="3600" b="1" dirty="0">
                <a:solidFill>
                  <a:srgbClr val="002395"/>
                </a:solidFill>
                <a:latin typeface="Effra" panose="020B0603020203020204"/>
                <a:cs typeface="Calibri" panose="020F0502020204030204" pitchFamily="34" charset="0"/>
              </a:rPr>
              <a:t> </a:t>
            </a:r>
            <a:r>
              <a:rPr lang="en-US" altLang="en-US" sz="3600" b="1" dirty="0" err="1">
                <a:solidFill>
                  <a:srgbClr val="002395"/>
                </a:solidFill>
                <a:latin typeface="Effra" panose="020B0603020203020204"/>
                <a:cs typeface="Calibri" panose="020F0502020204030204" pitchFamily="34" charset="0"/>
              </a:rPr>
              <a:t>cáo</a:t>
            </a:r>
            <a:endParaRPr lang="en-US" altLang="en-US" sz="3600" b="1" dirty="0">
              <a:solidFill>
                <a:srgbClr val="002395"/>
              </a:solidFill>
              <a:latin typeface="Effra" panose="020B0603020203020204"/>
              <a:cs typeface="Calibri" panose="020F0502020204030204" pitchFamily="34" charset="0"/>
            </a:endParaRPr>
          </a:p>
        </p:txBody>
      </p:sp>
      <p:sp>
        <p:nvSpPr>
          <p:cNvPr id="8" name="Content Placeholder 1">
            <a:extLst>
              <a:ext uri="{FF2B5EF4-FFF2-40B4-BE49-F238E27FC236}">
                <a16:creationId xmlns:a16="http://schemas.microsoft.com/office/drawing/2014/main" id="{E48763E2-6480-4BE1-C097-E275F4E9FA0E}"/>
              </a:ext>
            </a:extLst>
          </p:cNvPr>
          <p:cNvSpPr txBox="1">
            <a:spLocks/>
          </p:cNvSpPr>
          <p:nvPr/>
        </p:nvSpPr>
        <p:spPr bwMode="auto">
          <a:xfrm>
            <a:off x="424664" y="1125490"/>
            <a:ext cx="11342671" cy="51010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indent="0" algn="just">
              <a:lnSpc>
                <a:spcPct val="115000"/>
              </a:lnSpc>
              <a:spcBef>
                <a:spcPts val="0"/>
              </a:spcBef>
              <a:spcAft>
                <a:spcPts val="0"/>
              </a:spcAft>
              <a:buNone/>
              <a:tabLst>
                <a:tab pos="0" algn="l"/>
              </a:tabLst>
            </a:pPr>
            <a:r>
              <a:rPr lang="vi-VN" sz="900" b="1" dirty="0">
                <a:solidFill>
                  <a:srgbClr val="002395"/>
                </a:solidFill>
                <a:effectLst/>
                <a:latin typeface="Effra" panose="020B0603020203020204" pitchFamily="34" charset="0"/>
                <a:ea typeface="Times New Roman" panose="02020603050405020304" pitchFamily="18" charset="0"/>
                <a:cs typeface="Arial" panose="020B0604020202020204" pitchFamily="34" charset="0"/>
              </a:rPr>
              <a:t>Xác Nhận Của Chuyên Viên Phân Tích</a:t>
            </a:r>
            <a:endParaRPr lang="en-US" sz="9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indent="0" algn="just">
              <a:lnSpc>
                <a:spcPct val="115000"/>
              </a:lnSpc>
              <a:spcBef>
                <a:spcPts val="0"/>
              </a:spcBef>
              <a:spcAft>
                <a:spcPts val="0"/>
              </a:spcAft>
              <a:buNone/>
              <a:tabLst>
                <a:tab pos="0" algn="l"/>
              </a:tabLst>
            </a:pPr>
            <a:r>
              <a:rPr lang="vi-VN" sz="900" b="1" dirty="0">
                <a:solidFill>
                  <a:srgbClr val="002395"/>
                </a:solidFill>
                <a:effectLst/>
                <a:latin typeface="Effra" panose="020B0603020203020204" pitchFamily="34" charset="0"/>
                <a:ea typeface="Times New Roman" panose="02020603050405020304" pitchFamily="18" charset="0"/>
                <a:cs typeface="Arial" panose="020B0604020202020204" pitchFamily="34" charset="0"/>
              </a:rPr>
              <a:t> </a:t>
            </a:r>
            <a:r>
              <a:rPr lang="vi-VN" sz="900" dirty="0">
                <a:solidFill>
                  <a:srgbClr val="002395"/>
                </a:solidFill>
                <a:effectLst/>
                <a:latin typeface="Effra" panose="020B0603020203020204" pitchFamily="34" charset="0"/>
                <a:ea typeface="Times New Roman" panose="02020603050405020304" pitchFamily="18" charset="0"/>
                <a:cs typeface="Arial" panose="020B0604020202020204" pitchFamily="34" charset="0"/>
              </a:rPr>
              <a:t>Chúng tôi,các tác giả của bản báo cáo phân tích này, xác nhận rằng (1) các quan điểm được trình bày trong bản báo cáo phân tích này là của chúng tôi (2) chúng tôi không nhận được bất kỳ khoản thu nhập nào, trực tiếp hoặc gián tiếp, từ các khuyến nghị hoặc quan điểm được trình bày đó.</a:t>
            </a:r>
            <a:endParaRPr lang="en-US" sz="9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indent="0" algn="just">
              <a:lnSpc>
                <a:spcPct val="115000"/>
              </a:lnSpc>
              <a:spcBef>
                <a:spcPts val="0"/>
              </a:spcBef>
              <a:spcAft>
                <a:spcPts val="0"/>
              </a:spcAft>
              <a:buNone/>
            </a:pPr>
            <a:r>
              <a:rPr lang="vi-VN" sz="900" b="1" dirty="0">
                <a:solidFill>
                  <a:srgbClr val="002395"/>
                </a:solidFill>
                <a:effectLst/>
                <a:latin typeface="Effra" panose="020B0603020203020204" pitchFamily="34" charset="0"/>
                <a:ea typeface="Times New Roman" panose="02020603050405020304" pitchFamily="18" charset="0"/>
                <a:cs typeface="Arial" panose="020B0604020202020204" pitchFamily="34" charset="0"/>
              </a:rPr>
              <a:t> Công Bố Thông Tin Quan Trọng</a:t>
            </a:r>
            <a:endParaRPr lang="en-US" sz="9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indent="0" algn="just">
              <a:lnSpc>
                <a:spcPct val="115000"/>
              </a:lnSpc>
              <a:spcBef>
                <a:spcPts val="0"/>
              </a:spcBef>
              <a:spcAft>
                <a:spcPts val="0"/>
              </a:spcAft>
              <a:buNone/>
              <a:tabLst>
                <a:tab pos="0" algn="l"/>
              </a:tabLst>
            </a:pPr>
            <a:r>
              <a:rPr lang="vi-VN" sz="900" b="1" dirty="0">
                <a:solidFill>
                  <a:srgbClr val="002395"/>
                </a:solidFill>
                <a:effectLst/>
                <a:latin typeface="Effra" panose="020B0603020203020204" pitchFamily="34" charset="0"/>
                <a:ea typeface="Times New Roman" panose="02020603050405020304" pitchFamily="18" charset="0"/>
                <a:cs typeface="Arial" panose="020B0604020202020204" pitchFamily="34" charset="0"/>
              </a:rPr>
              <a:t> </a:t>
            </a:r>
            <a:r>
              <a:rPr lang="vi-VN" sz="900" dirty="0">
                <a:solidFill>
                  <a:srgbClr val="002395"/>
                </a:solidFill>
                <a:effectLst/>
                <a:latin typeface="Effra" panose="020B0603020203020204" pitchFamily="34" charset="0"/>
                <a:ea typeface="Times New Roman" panose="02020603050405020304" pitchFamily="18" charset="0"/>
                <a:cs typeface="Arial" panose="020B0604020202020204" pitchFamily="34" charset="0"/>
              </a:rPr>
              <a:t>ACBS và các tổ chức có liên quan của ACBS (sau đây gọi chung là ACBS) đã có hoặc sẽ tiến hành các giao dịch theo giấy phép kinh doanh của ACBS với các công ty được trình bày trong bản báo cáo phân tích này. Danh mục đầu tư trên tài khoản tự doanh chứng khoán của ACBS cũng có thể có chứng khoán do các công ty này phát hành. Vì vậy nhà đầu tư nên lưu ý rằng ACBS có thể có xung đột lợi ích ở bất kỳ thời điểm nào.</a:t>
            </a:r>
            <a:endParaRPr lang="en-US" sz="9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indent="0" algn="just">
              <a:lnSpc>
                <a:spcPct val="115000"/>
              </a:lnSpc>
              <a:spcBef>
                <a:spcPts val="0"/>
              </a:spcBef>
              <a:spcAft>
                <a:spcPts val="0"/>
              </a:spcAft>
              <a:buNone/>
            </a:pPr>
            <a:r>
              <a:rPr lang="vi-VN" sz="900" dirty="0">
                <a:solidFill>
                  <a:srgbClr val="002395"/>
                </a:solidFill>
                <a:effectLst/>
                <a:latin typeface="Effra" panose="020B0603020203020204" pitchFamily="34" charset="0"/>
                <a:ea typeface="Times New Roman" panose="02020603050405020304" pitchFamily="18" charset="0"/>
                <a:cs typeface="Arial" panose="020B0604020202020204" pitchFamily="34" charset="0"/>
              </a:rPr>
              <a:t>ACBS phát hành nhiều loại báo cáo phân tích,bao gồm nhưng không giới hạn ở phân tích cơ bản, phân tích cổ phiếu, phân tích định lượng hoặc phân tích xu hướng thị trường.Các khuyến nghị trên mỗi loại báo cáo phân tích có thể khác nhau,nguyên nhân xuất phát từ sự khác biệt về thời hạn đầu tư, phương pháp phân tích áp dụng và các nguyên nhân khác.</a:t>
            </a:r>
            <a:endParaRPr lang="en-US" sz="9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indent="0" algn="just">
              <a:lnSpc>
                <a:spcPct val="115000"/>
              </a:lnSpc>
              <a:spcBef>
                <a:spcPts val="0"/>
              </a:spcBef>
              <a:spcAft>
                <a:spcPts val="0"/>
              </a:spcAft>
              <a:buNone/>
            </a:pPr>
            <a:r>
              <a:rPr lang="vi-VN" sz="900" b="1" dirty="0">
                <a:solidFill>
                  <a:srgbClr val="002395"/>
                </a:solidFill>
                <a:effectLst/>
                <a:latin typeface="Effra" panose="020B0603020203020204" pitchFamily="34" charset="0"/>
                <a:ea typeface="Times New Roman" panose="02020603050405020304" pitchFamily="18" charset="0"/>
                <a:cs typeface="Arial" panose="020B0604020202020204" pitchFamily="34" charset="0"/>
              </a:rPr>
              <a:t> Tuyên Bố Miễn Trách Nhiệm</a:t>
            </a:r>
            <a:endParaRPr lang="en-US" sz="9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indent="0" algn="just">
              <a:lnSpc>
                <a:spcPct val="115000"/>
              </a:lnSpc>
              <a:spcBef>
                <a:spcPts val="0"/>
              </a:spcBef>
              <a:spcAft>
                <a:spcPts val="0"/>
              </a:spcAft>
              <a:buNone/>
              <a:tabLst>
                <a:tab pos="0" algn="l"/>
              </a:tabLst>
            </a:pPr>
            <a:r>
              <a:rPr lang="vi-VN" sz="900" b="1" dirty="0">
                <a:solidFill>
                  <a:srgbClr val="002395"/>
                </a:solidFill>
                <a:effectLst/>
                <a:latin typeface="Effra" panose="020B0603020203020204" pitchFamily="34" charset="0"/>
                <a:ea typeface="Times New Roman" panose="02020603050405020304" pitchFamily="18" charset="0"/>
                <a:cs typeface="Arial" panose="020B0604020202020204" pitchFamily="34" charset="0"/>
              </a:rPr>
              <a:t> </a:t>
            </a:r>
            <a:r>
              <a:rPr lang="vi-VN" sz="900" dirty="0">
                <a:solidFill>
                  <a:srgbClr val="002395"/>
                </a:solidFill>
                <a:effectLst/>
                <a:latin typeface="Effra" panose="020B0603020203020204" pitchFamily="34" charset="0"/>
                <a:ea typeface="Times New Roman" panose="02020603050405020304" pitchFamily="18" charset="0"/>
                <a:cs typeface="Arial" panose="020B0604020202020204" pitchFamily="34" charset="0"/>
              </a:rPr>
              <a:t>Bản báo cáo phân tích này chỉ nhằm mục đích cung cấp thông tin, ACBS không cung cấp bất kỳ bảo đảm rõ ràng hay ngụ ý nào và không chịu trách nhiệm về sự phù hợp của các thông tin chứa đựng trong báo cáo cho một mục đích sử dụng cụ thể. ACBS sẽ không xem những người nhận báo cáo,không nhận trực tiếp từ ACBS, là khách hàng của ACBS.Giá chứng khoán được trình bày trong kết luận của báo cáo (nếu có) chỉ mang tính tham khảo.ACBS không đề nghị hoặc khuyến khích nhà đầu tư tiến hành mua hoặc bán bất kỳ chứng khoán nào dựa trên báo cáo này. </a:t>
            </a:r>
            <a:r>
              <a:rPr lang="vi-VN" sz="900" b="1" dirty="0">
                <a:solidFill>
                  <a:srgbClr val="002395"/>
                </a:solidFill>
                <a:effectLst/>
                <a:latin typeface="Effra" panose="020B0603020203020204" pitchFamily="34" charset="0"/>
                <a:ea typeface="Times New Roman" panose="02020603050405020304" pitchFamily="18" charset="0"/>
                <a:cs typeface="Arial" panose="020B0604020202020204" pitchFamily="34" charset="0"/>
              </a:rPr>
              <a:t>ACBS, các tổ chức liên quan của ACBS, ban quản lý, đối tác hoặc nhân viên của ACBS sẽ không chịu trách nhiệm cho bất kỳ (a) các thiệt hại trực tiếp, gián tiếp; hoặc (b) các khoản tổn thất do mất lợi nhuận, doanh thu, cơ hội kinh doanh hoặc các khoản tổn thất khác, kể cả khi ACBS đã được thông báo về khả năng xảy ra thiệt hại hoặc tổn thất đó, phát sinh từ việc sử dụng bản báo cáo phân tích này hoặc thông tin trong đó</a:t>
            </a:r>
            <a:r>
              <a:rPr lang="vi-VN" sz="900" dirty="0">
                <a:solidFill>
                  <a:srgbClr val="002395"/>
                </a:solidFill>
                <a:effectLst/>
                <a:latin typeface="Effra" panose="020B0603020203020204" pitchFamily="34" charset="0"/>
                <a:ea typeface="Times New Roman" panose="02020603050405020304" pitchFamily="18" charset="0"/>
                <a:cs typeface="Arial" panose="020B0604020202020204" pitchFamily="34" charset="0"/>
              </a:rPr>
              <a:t>. Ngoài các thông tin liên quan đến ACBS,các thông tin khác trong bản báo cáo này được thu thập từ các nguồn mà ACBS cho rằng đáng tin cậy, tuy nhiên ACBS không bảo đảm tính đầy đủ và chính xác của các thông tin đó, Các quan điểm trong báo cáo có thể bị thay đổi bất kỳ lúc nào và ACBS không có nghĩa vụ cập nhật các thông tin và quan điểm đã bị thay đổi đó cho nhà đầu tư đã nhận báo cáo này.</a:t>
            </a:r>
            <a:endParaRPr lang="en-US" sz="9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indent="0" algn="just">
              <a:lnSpc>
                <a:spcPct val="115000"/>
              </a:lnSpc>
              <a:spcBef>
                <a:spcPts val="0"/>
              </a:spcBef>
              <a:spcAft>
                <a:spcPts val="0"/>
              </a:spcAft>
              <a:buNone/>
            </a:pPr>
            <a:r>
              <a:rPr lang="vi-VN" sz="900" b="1" dirty="0">
                <a:solidFill>
                  <a:srgbClr val="002395"/>
                </a:solidFill>
                <a:effectLst/>
                <a:latin typeface="Effra" panose="020B0603020203020204" pitchFamily="34" charset="0"/>
                <a:ea typeface="Times New Roman" panose="02020603050405020304" pitchFamily="18" charset="0"/>
                <a:cs typeface="Arial" panose="020B0604020202020204" pitchFamily="34" charset="0"/>
              </a:rPr>
              <a:t>Bản báo cáo có chứa đựng các giả định,quan điểm của chuyên viên phân tích, tác giả của báo cáo, ACBS không chịu trách nhiệm cho bất kỳ sai sót nào của họ phát sinh trong quá trình lập báo cáo,đưa ra các giả định, quan điểm.Trong tương lai, ACBS có thể sẽ phát hành các bản báo cáo có thông tin mâu thuẫn hoặc thậm chí có nội dung kết luận đi ngược lại hoàn toàn với bản báo cáo này.</a:t>
            </a:r>
            <a:r>
              <a:rPr lang="vi-VN" sz="900" dirty="0">
                <a:solidFill>
                  <a:srgbClr val="002395"/>
                </a:solidFill>
                <a:effectLst/>
                <a:latin typeface="Effra" panose="020B0603020203020204" pitchFamily="34" charset="0"/>
                <a:ea typeface="Times New Roman" panose="02020603050405020304" pitchFamily="18" charset="0"/>
                <a:cs typeface="Arial" panose="020B0604020202020204" pitchFamily="34" charset="0"/>
              </a:rPr>
              <a:t>Các khuyến nghị trong bản báo cáo này hoàn toàn là của riêng chuyên viên phân tích,các khuyến nghị đó không được đưa ra dựa trên các lợi ích của bất kỳ cá nhân tổ chức nào, kể cả lợi ích của ACBS.Bản báo cáo này không nhằm đưa ra các lời khuyên đầu tư cụ thể,cũng như không xem xét đến tình hình và điều kiện tài chính của bất kỳ nhà đầu tư nào, những người nhận bản báo cáo này. Vì vậy các chứng khoán được trình bày trong bản báo cáo có thể không phù hợp với nhà đầu tư. ACBS khuyến nghị rằng nhà đầu tư nên tự thực hiện đánh giá độc lập và tham khảo thêm ý kiến chuyên gia khi tiến hành đầu tư. Giá trị và thu nhập đem lại từ các khoản đầu tư có thể thay đổi hàng ngày tùy theo thay đổi của nền kinh tế và thị trường chứng khoán. Các kết luận trong báo cáo không nhằm tiên đoán thực tế do đó nó có thể khác xa so với thực tế, kết quả đầu tư của quá khứ không bảo đảm cho kết quả đầu tư của tương lai.</a:t>
            </a:r>
            <a:endParaRPr lang="en-US" sz="9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indent="0" algn="just">
              <a:lnSpc>
                <a:spcPct val="115000"/>
              </a:lnSpc>
              <a:spcBef>
                <a:spcPts val="0"/>
              </a:spcBef>
              <a:spcAft>
                <a:spcPts val="0"/>
              </a:spcAft>
              <a:buNone/>
            </a:pPr>
            <a:r>
              <a:rPr lang="vi-VN" sz="900" b="1" dirty="0">
                <a:solidFill>
                  <a:srgbClr val="002395"/>
                </a:solidFill>
                <a:effectLst/>
                <a:latin typeface="Effra" panose="020B0603020203020204" pitchFamily="34" charset="0"/>
                <a:ea typeface="Times New Roman" panose="02020603050405020304" pitchFamily="18" charset="0"/>
                <a:cs typeface="Arial" panose="020B0604020202020204" pitchFamily="34" charset="0"/>
              </a:rPr>
              <a:t>Bản báo cáo này có thể không được phát hành rộng rãi trên phương tiện thông tin đại chúng hay được sử dụng, trích dẫn bởi các phương tiện thông tin đại chúng mà không có sự đồng ý trước bằng văn bản của ACBS. Việc sử dụng không có sự đồng ý của ACBS sẽ bị xem là bất hợp pháp và cá nhân,tổ chức vi phạm có nghĩa vụ bồi thường mọi thiệt hại, tổn thất (nếu có) đã gây ra cho ACBS từ sự vi phạm đó.</a:t>
            </a:r>
            <a:endParaRPr lang="en-US" sz="9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indent="0" algn="just">
              <a:lnSpc>
                <a:spcPct val="115000"/>
              </a:lnSpc>
              <a:spcBef>
                <a:spcPts val="0"/>
              </a:spcBef>
              <a:spcAft>
                <a:spcPts val="0"/>
              </a:spcAft>
              <a:buNone/>
            </a:pPr>
            <a:r>
              <a:rPr lang="vi-VN" sz="900" dirty="0">
                <a:solidFill>
                  <a:srgbClr val="002395"/>
                </a:solidFill>
                <a:effectLst/>
                <a:latin typeface="Effra" panose="020B0603020203020204" pitchFamily="34" charset="0"/>
                <a:ea typeface="Times New Roman" panose="02020603050405020304" pitchFamily="18" charset="0"/>
                <a:cs typeface="Arial" panose="020B0604020202020204" pitchFamily="34" charset="0"/>
              </a:rPr>
              <a:t>Trong trường hợp quốc gia của nhà đầu tư nghiêm cấm việc phân phối hoặc nhận các báo cáo phân tích như thế này thì nhà đầu tư cần hủy bản báo cáo này ngay lập tức, nếu không nhà đầu tư sẽ hoàn toàn tự chịu trách nhiệm.</a:t>
            </a:r>
            <a:endParaRPr lang="en-US" sz="9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indent="0" algn="just">
              <a:lnSpc>
                <a:spcPct val="115000"/>
              </a:lnSpc>
              <a:spcBef>
                <a:spcPts val="0"/>
              </a:spcBef>
              <a:spcAft>
                <a:spcPts val="0"/>
              </a:spcAft>
              <a:buNone/>
            </a:pPr>
            <a:r>
              <a:rPr lang="vi-VN" sz="900" dirty="0">
                <a:solidFill>
                  <a:srgbClr val="002395"/>
                </a:solidFill>
                <a:effectLst/>
                <a:latin typeface="Effra" panose="020B0603020203020204" pitchFamily="34" charset="0"/>
                <a:ea typeface="Times New Roman" panose="02020603050405020304" pitchFamily="18" charset="0"/>
                <a:cs typeface="Arial" panose="020B0604020202020204" pitchFamily="34" charset="0"/>
              </a:rPr>
              <a:t>ACBS không cung cấp dịch vụ tư vấn thuế và không nội dung nào trong bản báo cáo này được xem như có nội dung tư vấn thuế. Do đó khi liên quan đến vấn đề thuế, nhà đầu tư cần tham khảo ý kiến của chuyên gia dựa trên tình hình và điều kiện tài chính cụ thể của nhà đầu tư.</a:t>
            </a:r>
            <a:endParaRPr lang="en-US" sz="9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indent="0" algn="just">
              <a:lnSpc>
                <a:spcPct val="115000"/>
              </a:lnSpc>
              <a:spcBef>
                <a:spcPts val="0"/>
              </a:spcBef>
              <a:spcAft>
                <a:spcPts val="0"/>
              </a:spcAft>
              <a:buNone/>
            </a:pPr>
            <a:r>
              <a:rPr lang="vi-VN" sz="900" dirty="0">
                <a:solidFill>
                  <a:srgbClr val="002395"/>
                </a:solidFill>
                <a:effectLst/>
                <a:latin typeface="Effra" panose="020B0603020203020204" pitchFamily="34" charset="0"/>
                <a:ea typeface="Times New Roman" panose="02020603050405020304" pitchFamily="18" charset="0"/>
                <a:cs typeface="Arial" panose="020B0604020202020204" pitchFamily="34" charset="0"/>
              </a:rPr>
              <a:t>Bản báo cáo này có thể chứa đựng các đường dẫn đến trang web của bên thứ ba, ACBS không chịu trách nhiệm đối với nội dung trên các trang web này. Việc đưa đường dẫn chỉ nhằm mục đích tạo sự thuận tiện cho nhà đầu tư trong việc tra cứu thông tin; do đó nhà đầu tư hoàn toàn chịu các rủi ro khi truy cập các trang web này.</a:t>
            </a:r>
            <a:endParaRPr lang="en-US" sz="9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indent="0" algn="just">
              <a:lnSpc>
                <a:spcPct val="115000"/>
              </a:lnSpc>
              <a:spcBef>
                <a:spcPts val="0"/>
              </a:spcBef>
              <a:spcAft>
                <a:spcPts val="0"/>
              </a:spcAft>
              <a:buNone/>
            </a:pPr>
            <a:r>
              <a:rPr lang="vi-VN" sz="900" b="1" dirty="0">
                <a:solidFill>
                  <a:srgbClr val="002395"/>
                </a:solidFill>
                <a:effectLst/>
                <a:latin typeface="Effra" panose="020B0603020203020204" pitchFamily="34" charset="0"/>
                <a:ea typeface="Times New Roman" panose="02020603050405020304" pitchFamily="18" charset="0"/>
                <a:cs typeface="Arial" panose="020B0604020202020204" pitchFamily="34" charset="0"/>
              </a:rPr>
              <a:t>© Copyright ACBS (202</a:t>
            </a:r>
            <a:r>
              <a:rPr lang="en-US" sz="900" b="1" dirty="0">
                <a:solidFill>
                  <a:srgbClr val="002395"/>
                </a:solidFill>
                <a:latin typeface="Effra" panose="020B0603020203020204" pitchFamily="34" charset="0"/>
                <a:ea typeface="Times New Roman" panose="02020603050405020304" pitchFamily="18" charset="0"/>
                <a:cs typeface="Arial" panose="020B0604020202020204" pitchFamily="34" charset="0"/>
              </a:rPr>
              <a:t>6</a:t>
            </a:r>
            <a:r>
              <a:rPr lang="vi-VN" sz="900" b="1">
                <a:solidFill>
                  <a:srgbClr val="002395"/>
                </a:solidFill>
                <a:effectLst/>
                <a:latin typeface="Effra" panose="020B0603020203020204" pitchFamily="34" charset="0"/>
                <a:ea typeface="Times New Roman" panose="02020603050405020304" pitchFamily="18" charset="0"/>
                <a:cs typeface="Arial" panose="020B0604020202020204" pitchFamily="34" charset="0"/>
              </a:rPr>
              <a:t>).</a:t>
            </a:r>
            <a:r>
              <a:rPr lang="vi-VN" sz="900" b="1" dirty="0">
                <a:solidFill>
                  <a:srgbClr val="002395"/>
                </a:solidFill>
                <a:effectLst/>
                <a:latin typeface="Effra" panose="020B0603020203020204" pitchFamily="34" charset="0"/>
                <a:ea typeface="Times New Roman" panose="02020603050405020304" pitchFamily="18" charset="0"/>
                <a:cs typeface="Arial" panose="020B0604020202020204" pitchFamily="34" charset="0"/>
              </a:rPr>
              <a:t>Mọi quyền sở hữu trí tuệ và quyền tác giả là của ACBS và/hoặc chuyên viên phân tích,Bản báo cáo phân tích này không được phép sao chép,toàn bộ hoặc một phần, khi chưa có sự đồng ý bằng văn bản của ACBS.</a:t>
            </a:r>
            <a:endParaRPr lang="en-US" sz="900" dirty="0">
              <a:effectLst/>
              <a:latin typeface="Calibri" panose="020F0502020204030204" pitchFamily="34" charset="0"/>
              <a:ea typeface="Times New Roman" panose="02020603050405020304" pitchFamily="18" charset="0"/>
              <a:cs typeface="Times New Roman" panose="02020603050405020304" pitchFamily="18" charset="0"/>
            </a:endParaRPr>
          </a:p>
          <a:p>
            <a:pPr marL="0" lvl="1" indent="0" algn="just">
              <a:lnSpc>
                <a:spcPct val="113000"/>
              </a:lnSpc>
              <a:spcBef>
                <a:spcPts val="1000"/>
              </a:spcBef>
              <a:buNone/>
            </a:pPr>
            <a:endParaRPr lang="en-US" sz="800" dirty="0">
              <a:solidFill>
                <a:srgbClr val="002395"/>
              </a:solidFill>
              <a:latin typeface="Calibri" panose="020F0502020204030204" pitchFamily="34" charset="0"/>
              <a:cs typeface="Calibri" panose="020F0502020204030204" pitchFamily="34" charset="0"/>
            </a:endParaRPr>
          </a:p>
        </p:txBody>
      </p:sp>
      <p:sp>
        <p:nvSpPr>
          <p:cNvPr id="2" name="Footer Placeholder 3">
            <a:extLst>
              <a:ext uri="{FF2B5EF4-FFF2-40B4-BE49-F238E27FC236}">
                <a16:creationId xmlns:a16="http://schemas.microsoft.com/office/drawing/2014/main" id="{581748FF-A892-C15C-5ED7-611C4D9D78FE}"/>
              </a:ext>
            </a:extLst>
          </p:cNvPr>
          <p:cNvSpPr>
            <a:spLocks noGrp="1"/>
          </p:cNvSpPr>
          <p:nvPr>
            <p:ph type="ftr" sz="quarter" idx="11"/>
          </p:nvPr>
        </p:nvSpPr>
        <p:spPr>
          <a:xfrm>
            <a:off x="61731" y="6510495"/>
            <a:ext cx="3579962" cy="290431"/>
          </a:xfrm>
        </p:spPr>
        <p:txBody>
          <a:bodyPr/>
          <a:lstStyle/>
          <a:p>
            <a:pPr>
              <a:defRPr/>
            </a:pPr>
            <a:r>
              <a:rPr lang="vi-VN" sz="1200" b="1">
                <a:solidFill>
                  <a:srgbClr val="002395"/>
                </a:solidFill>
                <a:latin typeface="Effra" panose="020B0603020203020204" pitchFamily="34" charset="0"/>
              </a:rPr>
              <a:t>│ BÁO CÁO VĨ MÔ THÁNG 03/2026│</a:t>
            </a:r>
            <a:endParaRPr lang="en-US" sz="1200" dirty="0">
              <a:solidFill>
                <a:srgbClr val="00B0F0"/>
              </a:solidFill>
              <a:latin typeface="Effra" panose="020B0603020203020204" pitchFamily="34" charset="0"/>
            </a:endParaRPr>
          </a:p>
        </p:txBody>
      </p:sp>
      <p:sp>
        <p:nvSpPr>
          <p:cNvPr id="6" name="Slide Number Placeholder 9">
            <a:extLst>
              <a:ext uri="{FF2B5EF4-FFF2-40B4-BE49-F238E27FC236}">
                <a16:creationId xmlns:a16="http://schemas.microsoft.com/office/drawing/2014/main" id="{E78ED301-076D-CA28-6F43-674A7FAB7A60}"/>
              </a:ext>
            </a:extLst>
          </p:cNvPr>
          <p:cNvSpPr>
            <a:spLocks noGrp="1"/>
          </p:cNvSpPr>
          <p:nvPr>
            <p:ph type="sldNum" sz="quarter" idx="12"/>
          </p:nvPr>
        </p:nvSpPr>
        <p:spPr>
          <a:xfrm>
            <a:off x="3227269" y="6506130"/>
            <a:ext cx="1116131" cy="280906"/>
          </a:xfrm>
        </p:spPr>
        <p:txBody>
          <a:bodyPr/>
          <a:lstStyle/>
          <a:p>
            <a:pPr algn="l">
              <a:defRPr/>
            </a:pPr>
            <a:fld id="{74060715-77E6-4F39-9828-968546808171}" type="slidenum">
              <a:rPr lang="en-US" b="1" smtClean="0"/>
              <a:pPr algn="l">
                <a:defRPr/>
              </a:pPr>
              <a:t>11</a:t>
            </a:fld>
            <a:endParaRPr lang="en-US" b="1" dirty="0"/>
          </a:p>
        </p:txBody>
      </p:sp>
    </p:spTree>
    <p:extLst>
      <p:ext uri="{BB962C8B-B14F-4D97-AF65-F5344CB8AC3E}">
        <p14:creationId xmlns:p14="http://schemas.microsoft.com/office/powerpoint/2010/main" val="25222525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ontent Placeholder 1">
            <a:extLst>
              <a:ext uri="{FF2B5EF4-FFF2-40B4-BE49-F238E27FC236}">
                <a16:creationId xmlns:a16="http://schemas.microsoft.com/office/drawing/2014/main" id="{B7DD695B-BAE6-4F94-41E6-56CEACE9F44B}"/>
              </a:ext>
            </a:extLst>
          </p:cNvPr>
          <p:cNvSpPr txBox="1">
            <a:spLocks/>
          </p:cNvSpPr>
          <p:nvPr/>
        </p:nvSpPr>
        <p:spPr bwMode="auto">
          <a:xfrm>
            <a:off x="7521387" y="1334074"/>
            <a:ext cx="4426732" cy="4867112"/>
          </a:xfrm>
          <a:prstGeom prst="rect">
            <a:avLst/>
          </a:prstGeom>
          <a:noFill/>
          <a:ln w="9525">
            <a:solidFill>
              <a:srgbClr val="CFDB00"/>
            </a:solidFill>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buFont typeface="Wingdings" panose="05000000000000000000" pitchFamily="2" charset="2"/>
              <a:buChar char="Ø"/>
            </a:pPr>
            <a:endParaRPr lang="en-US" sz="1100" dirty="0">
              <a:solidFill>
                <a:srgbClr val="002395"/>
              </a:solidFill>
              <a:latin typeface="Effra" panose="020B0603020203020204"/>
              <a:cs typeface="Calibri" panose="020F0502020204030204" pitchFamily="34" charset="0"/>
            </a:endParaRPr>
          </a:p>
        </p:txBody>
      </p:sp>
      <p:graphicFrame>
        <p:nvGraphicFramePr>
          <p:cNvPr id="13" name="Table 12">
            <a:extLst>
              <a:ext uri="{FF2B5EF4-FFF2-40B4-BE49-F238E27FC236}">
                <a16:creationId xmlns:a16="http://schemas.microsoft.com/office/drawing/2014/main" id="{2C071F76-B245-7FA6-DC43-7066D3D54267}"/>
              </a:ext>
            </a:extLst>
          </p:cNvPr>
          <p:cNvGraphicFramePr>
            <a:graphicFrameLocks noGrp="1"/>
          </p:cNvGraphicFramePr>
          <p:nvPr>
            <p:extLst>
              <p:ext uri="{D42A27DB-BD31-4B8C-83A1-F6EECF244321}">
                <p14:modId xmlns:p14="http://schemas.microsoft.com/office/powerpoint/2010/main" val="4172303697"/>
              </p:ext>
            </p:extLst>
          </p:nvPr>
        </p:nvGraphicFramePr>
        <p:xfrm>
          <a:off x="7557246" y="1340106"/>
          <a:ext cx="4363979" cy="4867110"/>
        </p:xfrm>
        <a:graphic>
          <a:graphicData uri="http://schemas.openxmlformats.org/drawingml/2006/table">
            <a:tbl>
              <a:tblPr/>
              <a:tblGrid>
                <a:gridCol w="1991107">
                  <a:extLst>
                    <a:ext uri="{9D8B030D-6E8A-4147-A177-3AD203B41FA5}">
                      <a16:colId xmlns:a16="http://schemas.microsoft.com/office/drawing/2014/main" val="2269515726"/>
                    </a:ext>
                  </a:extLst>
                </a:gridCol>
                <a:gridCol w="593218">
                  <a:extLst>
                    <a:ext uri="{9D8B030D-6E8A-4147-A177-3AD203B41FA5}">
                      <a16:colId xmlns:a16="http://schemas.microsoft.com/office/drawing/2014/main" val="1108116995"/>
                    </a:ext>
                  </a:extLst>
                </a:gridCol>
                <a:gridCol w="593218">
                  <a:extLst>
                    <a:ext uri="{9D8B030D-6E8A-4147-A177-3AD203B41FA5}">
                      <a16:colId xmlns:a16="http://schemas.microsoft.com/office/drawing/2014/main" val="667006220"/>
                    </a:ext>
                  </a:extLst>
                </a:gridCol>
                <a:gridCol w="593218">
                  <a:extLst>
                    <a:ext uri="{9D8B030D-6E8A-4147-A177-3AD203B41FA5}">
                      <a16:colId xmlns:a16="http://schemas.microsoft.com/office/drawing/2014/main" val="2069108200"/>
                    </a:ext>
                  </a:extLst>
                </a:gridCol>
                <a:gridCol w="593218">
                  <a:extLst>
                    <a:ext uri="{9D8B030D-6E8A-4147-A177-3AD203B41FA5}">
                      <a16:colId xmlns:a16="http://schemas.microsoft.com/office/drawing/2014/main" val="3329973753"/>
                    </a:ext>
                  </a:extLst>
                </a:gridCol>
              </a:tblGrid>
              <a:tr h="486711">
                <a:tc>
                  <a:txBody>
                    <a:bodyPr/>
                    <a:lstStyle/>
                    <a:p>
                      <a:pPr marL="91440" algn="l" rtl="0" fontAlgn="ctr"/>
                      <a:r>
                        <a:rPr lang="en-US" sz="1100" b="1" i="0" u="none" strike="noStrike" dirty="0">
                          <a:solidFill>
                            <a:srgbClr val="002395"/>
                          </a:solidFill>
                          <a:effectLst/>
                          <a:latin typeface="Effra" panose="020B0603020203020204" pitchFamily="34" charset="0"/>
                        </a:rPr>
                        <a:t>Các </a:t>
                      </a:r>
                      <a:r>
                        <a:rPr lang="en-US" sz="1100" b="1" i="0" u="none" strike="noStrike" dirty="0" err="1">
                          <a:solidFill>
                            <a:srgbClr val="002395"/>
                          </a:solidFill>
                          <a:effectLst/>
                          <a:latin typeface="Effra" panose="020B0603020203020204" pitchFamily="34" charset="0"/>
                        </a:rPr>
                        <a:t>chỉ</a:t>
                      </a:r>
                      <a:r>
                        <a:rPr lang="en-US" sz="1100" b="1" i="0" u="none" strike="noStrike" dirty="0">
                          <a:solidFill>
                            <a:srgbClr val="002395"/>
                          </a:solidFill>
                          <a:effectLst/>
                          <a:latin typeface="Effra" panose="020B0603020203020204" pitchFamily="34" charset="0"/>
                        </a:rPr>
                        <a:t> </a:t>
                      </a:r>
                      <a:r>
                        <a:rPr lang="en-US" sz="1100" b="1" i="0" u="none" strike="noStrike" dirty="0" err="1">
                          <a:solidFill>
                            <a:srgbClr val="002395"/>
                          </a:solidFill>
                          <a:effectLst/>
                          <a:latin typeface="Effra" panose="020B0603020203020204" pitchFamily="34" charset="0"/>
                        </a:rPr>
                        <a:t>tiêu</a:t>
                      </a:r>
                      <a:endParaRPr lang="en-US" sz="1100" b="1" i="0" u="none" strike="noStrike" dirty="0">
                        <a:solidFill>
                          <a:srgbClr val="002395"/>
                        </a:solidFill>
                        <a:effectLst/>
                        <a:latin typeface="Effra" panose="020B0603020203020204" pitchFamily="34" charset="0"/>
                      </a:endParaRPr>
                    </a:p>
                  </a:txBody>
                  <a:tcPr marL="8972" marR="8972" marT="8972"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noFill/>
                  </a:tcPr>
                </a:tc>
                <a:tc>
                  <a:txBody>
                    <a:bodyPr/>
                    <a:lstStyle/>
                    <a:p>
                      <a:pPr algn="ctr" rtl="0" fontAlgn="ctr"/>
                      <a:r>
                        <a:rPr lang="en-US" sz="1100" b="1" i="0" u="none" strike="noStrike">
                          <a:solidFill>
                            <a:srgbClr val="002395"/>
                          </a:solidFill>
                          <a:effectLst/>
                          <a:latin typeface="Effra" panose="020B0603020203020204" pitchFamily="34" charset="0"/>
                        </a:rPr>
                        <a:t>T03/</a:t>
                      </a:r>
                    </a:p>
                    <a:p>
                      <a:pPr algn="ctr" rtl="0" fontAlgn="ctr"/>
                      <a:r>
                        <a:rPr lang="en-US" sz="1100" b="1" i="0" u="none" strike="noStrike">
                          <a:solidFill>
                            <a:srgbClr val="002395"/>
                          </a:solidFill>
                          <a:effectLst/>
                          <a:latin typeface="Effra" panose="020B0603020203020204" pitchFamily="34" charset="0"/>
                        </a:rPr>
                        <a:t>2026</a:t>
                      </a:r>
                      <a:endParaRPr lang="en-US" sz="1100" b="1" i="0" u="none" strike="noStrike" dirty="0">
                        <a:solidFill>
                          <a:srgbClr val="002395"/>
                        </a:solidFill>
                        <a:effectLst/>
                        <a:latin typeface="Effra" panose="020B0603020203020204" pitchFamily="34" charset="0"/>
                      </a:endParaRPr>
                    </a:p>
                  </a:txBody>
                  <a:tcPr marL="8972" marR="8972" marT="8972"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noFill/>
                  </a:tcPr>
                </a:tc>
                <a:tc>
                  <a:txBody>
                    <a:bodyPr/>
                    <a:lstStyle/>
                    <a:p>
                      <a:pPr algn="ctr" rtl="0" fontAlgn="ctr"/>
                      <a:r>
                        <a:rPr lang="en-US" sz="1100" b="1" i="0" u="none" strike="noStrike" dirty="0">
                          <a:solidFill>
                            <a:srgbClr val="002395"/>
                          </a:solidFill>
                          <a:effectLst/>
                          <a:latin typeface="Effra" panose="020B0603020203020204" pitchFamily="34" charset="0"/>
                        </a:rPr>
                        <a:t>MoM</a:t>
                      </a:r>
                    </a:p>
                  </a:txBody>
                  <a:tcPr marL="8972" marR="8972" marT="8972"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noFill/>
                  </a:tcPr>
                </a:tc>
                <a:tc>
                  <a:txBody>
                    <a:bodyPr/>
                    <a:lstStyle/>
                    <a:p>
                      <a:pPr algn="ctr" rtl="0" fontAlgn="ctr"/>
                      <a:r>
                        <a:rPr lang="en-US" sz="1100" b="1" i="0" u="none" strike="noStrike">
                          <a:solidFill>
                            <a:srgbClr val="002395"/>
                          </a:solidFill>
                          <a:effectLst/>
                          <a:latin typeface="Effra" panose="020B0603020203020204" pitchFamily="34" charset="0"/>
                        </a:rPr>
                        <a:t>YoY</a:t>
                      </a:r>
                    </a:p>
                  </a:txBody>
                  <a:tcPr marL="8972" marR="8972" marT="8972"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noFill/>
                  </a:tcPr>
                </a:tc>
                <a:tc>
                  <a:txBody>
                    <a:bodyPr/>
                    <a:lstStyle/>
                    <a:p>
                      <a:pPr algn="ctr" rtl="0" fontAlgn="ctr"/>
                      <a:r>
                        <a:rPr lang="en-US" sz="1100" b="1" i="0" u="none" strike="noStrike">
                          <a:solidFill>
                            <a:srgbClr val="002395"/>
                          </a:solidFill>
                          <a:effectLst/>
                          <a:latin typeface="Effra" panose="020B0603020203020204" pitchFamily="34" charset="0"/>
                        </a:rPr>
                        <a:t>YTD</a:t>
                      </a:r>
                      <a:endParaRPr lang="en-US" sz="1100" b="1" i="0" u="none" strike="noStrike" dirty="0">
                        <a:solidFill>
                          <a:srgbClr val="002395"/>
                        </a:solidFill>
                        <a:effectLst/>
                        <a:latin typeface="Effra" panose="020B0603020203020204" pitchFamily="34" charset="0"/>
                      </a:endParaRPr>
                    </a:p>
                  </a:txBody>
                  <a:tcPr marL="8972" marR="8972" marT="8972"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noFill/>
                  </a:tcPr>
                </a:tc>
                <a:extLst>
                  <a:ext uri="{0D108BD9-81ED-4DB2-BD59-A6C34878D82A}">
                    <a16:rowId xmlns:a16="http://schemas.microsoft.com/office/drawing/2014/main" val="2380688554"/>
                  </a:ext>
                </a:extLst>
              </a:tr>
              <a:tr h="486711">
                <a:tc>
                  <a:txBody>
                    <a:bodyPr/>
                    <a:lstStyle/>
                    <a:p>
                      <a:pPr marL="91440" algn="l" rtl="0" fontAlgn="ctr"/>
                      <a:r>
                        <a:rPr lang="en-US" sz="1100" b="0" i="0" u="none" strike="noStrike" dirty="0">
                          <a:solidFill>
                            <a:srgbClr val="002395"/>
                          </a:solidFill>
                          <a:effectLst/>
                          <a:latin typeface="Effra" panose="020B0603020203020204" pitchFamily="34" charset="0"/>
                        </a:rPr>
                        <a:t>PMI</a:t>
                      </a:r>
                    </a:p>
                  </a:txBody>
                  <a:tcPr marL="8972" marR="8972" marT="8972"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algn="ctr" rtl="0" fontAlgn="ctr"/>
                      <a:r>
                        <a:rPr lang="en-US" sz="1100" b="0" i="0" u="none" strike="noStrike">
                          <a:solidFill>
                            <a:srgbClr val="002395"/>
                          </a:solidFill>
                          <a:effectLst/>
                          <a:latin typeface="Effra" panose="020B0603020203020204" pitchFamily="34" charset="0"/>
                        </a:rPr>
                        <a:t>51,2</a:t>
                      </a:r>
                      <a:endParaRPr lang="en-US" sz="1100" b="0" i="0" u="none" strike="noStrike" dirty="0">
                        <a:solidFill>
                          <a:srgbClr val="002395"/>
                        </a:solidFill>
                        <a:effectLst/>
                        <a:latin typeface="Effra" panose="020B0603020203020204" pitchFamily="34" charset="0"/>
                      </a:endParaRPr>
                    </a:p>
                  </a:txBody>
                  <a:tcPr marL="9525" marR="9525" marT="9525"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kern="1200" noProof="0">
                          <a:solidFill>
                            <a:srgbClr val="002395"/>
                          </a:solidFill>
                          <a:effectLst/>
                          <a:latin typeface="Effra" panose="020B0603020203020204" pitchFamily="34" charset="0"/>
                          <a:ea typeface="+mn-ea"/>
                          <a:cs typeface="+mn-cs"/>
                        </a:rPr>
                        <a:t>-</a:t>
                      </a:r>
                      <a:endParaRPr lang="en-US" sz="1100" b="0" i="0" u="none" strike="noStrike" kern="1200" noProof="0" dirty="0">
                        <a:solidFill>
                          <a:srgbClr val="002395"/>
                        </a:solidFill>
                        <a:effectLst/>
                        <a:latin typeface="Effra" panose="020B0603020203020204" pitchFamily="34" charset="0"/>
                        <a:ea typeface="+mn-ea"/>
                        <a:cs typeface="+mn-cs"/>
                      </a:endParaRPr>
                    </a:p>
                  </a:txBody>
                  <a:tcPr marL="9525" marR="9525" marT="9525"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kern="1200" noProof="0">
                          <a:solidFill>
                            <a:srgbClr val="002395"/>
                          </a:solidFill>
                          <a:effectLst/>
                          <a:latin typeface="Effra" panose="020B0603020203020204" pitchFamily="34" charset="0"/>
                          <a:ea typeface="+mn-ea"/>
                          <a:cs typeface="+mn-cs"/>
                        </a:rPr>
                        <a:t>-</a:t>
                      </a:r>
                      <a:endParaRPr lang="en-US" sz="1100" b="0" i="0" u="none" strike="noStrike" kern="1200" noProof="0" dirty="0">
                        <a:solidFill>
                          <a:srgbClr val="002395"/>
                        </a:solidFill>
                        <a:effectLst/>
                        <a:latin typeface="Effra" panose="020B0603020203020204" pitchFamily="34" charset="0"/>
                        <a:ea typeface="+mn-ea"/>
                        <a:cs typeface="+mn-cs"/>
                      </a:endParaRPr>
                    </a:p>
                  </a:txBody>
                  <a:tcPr marL="9525" marR="9525" marT="9525"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kern="1200" noProof="0">
                          <a:solidFill>
                            <a:srgbClr val="002395"/>
                          </a:solidFill>
                          <a:effectLst/>
                          <a:latin typeface="Effra" panose="020B0603020203020204" pitchFamily="34" charset="0"/>
                          <a:ea typeface="+mn-ea"/>
                          <a:cs typeface="+mn-cs"/>
                        </a:rPr>
                        <a:t>-</a:t>
                      </a:r>
                      <a:endParaRPr lang="en-US" sz="1100" b="0" i="0" u="none" strike="noStrike" kern="1200" noProof="0" dirty="0">
                        <a:solidFill>
                          <a:srgbClr val="002395"/>
                        </a:solidFill>
                        <a:effectLst/>
                        <a:latin typeface="Effra" panose="020B0603020203020204" pitchFamily="34" charset="0"/>
                        <a:ea typeface="+mn-ea"/>
                        <a:cs typeface="+mn-cs"/>
                      </a:endParaRPr>
                    </a:p>
                  </a:txBody>
                  <a:tcPr marL="8972" marR="8972" marT="8972"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extLst>
                  <a:ext uri="{0D108BD9-81ED-4DB2-BD59-A6C34878D82A}">
                    <a16:rowId xmlns:a16="http://schemas.microsoft.com/office/drawing/2014/main" val="2223111972"/>
                  </a:ext>
                </a:extLst>
              </a:tr>
              <a:tr h="486711">
                <a:tc>
                  <a:txBody>
                    <a:bodyPr/>
                    <a:lstStyle/>
                    <a:p>
                      <a:pPr marL="91440" algn="l" rtl="0" fontAlgn="ctr"/>
                      <a:r>
                        <a:rPr lang="en-US" sz="1100" b="0" i="0" u="none" strike="noStrike" dirty="0" err="1">
                          <a:solidFill>
                            <a:srgbClr val="002395"/>
                          </a:solidFill>
                          <a:effectLst/>
                          <a:latin typeface="Effra" panose="020B0603020203020204" pitchFamily="34" charset="0"/>
                        </a:rPr>
                        <a:t>Chỉ</a:t>
                      </a:r>
                      <a:r>
                        <a:rPr lang="en-US" sz="1100" b="0" i="0" u="none" strike="noStrike" dirty="0">
                          <a:solidFill>
                            <a:srgbClr val="002395"/>
                          </a:solidFill>
                          <a:effectLst/>
                          <a:latin typeface="Effra" panose="020B0603020203020204" pitchFamily="34" charset="0"/>
                        </a:rPr>
                        <a:t> </a:t>
                      </a:r>
                      <a:r>
                        <a:rPr lang="en-US" sz="1100" b="0" i="0" u="none" strike="noStrike" dirty="0" err="1">
                          <a:solidFill>
                            <a:srgbClr val="002395"/>
                          </a:solidFill>
                          <a:effectLst/>
                          <a:latin typeface="Effra" panose="020B0603020203020204" pitchFamily="34" charset="0"/>
                        </a:rPr>
                        <a:t>số</a:t>
                      </a:r>
                      <a:r>
                        <a:rPr lang="en-US" sz="1100" b="0" i="0" u="none" strike="noStrike" dirty="0">
                          <a:solidFill>
                            <a:srgbClr val="002395"/>
                          </a:solidFill>
                          <a:effectLst/>
                          <a:latin typeface="Effra" panose="020B0603020203020204" pitchFamily="34" charset="0"/>
                        </a:rPr>
                        <a:t> </a:t>
                      </a:r>
                      <a:r>
                        <a:rPr lang="en-US" sz="1100" b="0" i="0" u="none" strike="noStrike" dirty="0" err="1">
                          <a:solidFill>
                            <a:srgbClr val="002395"/>
                          </a:solidFill>
                          <a:effectLst/>
                          <a:latin typeface="Effra" panose="020B0603020203020204" pitchFamily="34" charset="0"/>
                        </a:rPr>
                        <a:t>sản</a:t>
                      </a:r>
                      <a:r>
                        <a:rPr lang="en-US" sz="1100" b="0" i="0" u="none" strike="noStrike" dirty="0">
                          <a:solidFill>
                            <a:srgbClr val="002395"/>
                          </a:solidFill>
                          <a:effectLst/>
                          <a:latin typeface="Effra" panose="020B0603020203020204" pitchFamily="34" charset="0"/>
                        </a:rPr>
                        <a:t> </a:t>
                      </a:r>
                      <a:r>
                        <a:rPr lang="en-US" sz="1100" b="0" i="0" u="none" strike="noStrike" dirty="0" err="1">
                          <a:solidFill>
                            <a:srgbClr val="002395"/>
                          </a:solidFill>
                          <a:effectLst/>
                          <a:latin typeface="Effra" panose="020B0603020203020204" pitchFamily="34" charset="0"/>
                        </a:rPr>
                        <a:t>xuất</a:t>
                      </a:r>
                      <a:r>
                        <a:rPr lang="en-US" sz="1100" b="0" i="0" u="none" strike="noStrike" dirty="0">
                          <a:solidFill>
                            <a:srgbClr val="002395"/>
                          </a:solidFill>
                          <a:effectLst/>
                          <a:latin typeface="Effra" panose="020B0603020203020204" pitchFamily="34" charset="0"/>
                        </a:rPr>
                        <a:t> </a:t>
                      </a:r>
                      <a:r>
                        <a:rPr lang="en-US" sz="1100" b="0" i="0" u="none" strike="noStrike" dirty="0" err="1">
                          <a:solidFill>
                            <a:srgbClr val="002395"/>
                          </a:solidFill>
                          <a:effectLst/>
                          <a:latin typeface="Effra" panose="020B0603020203020204" pitchFamily="34" charset="0"/>
                        </a:rPr>
                        <a:t>công</a:t>
                      </a:r>
                      <a:r>
                        <a:rPr lang="en-US" sz="1100" b="0" i="0" u="none" strike="noStrike" dirty="0">
                          <a:solidFill>
                            <a:srgbClr val="002395"/>
                          </a:solidFill>
                          <a:effectLst/>
                          <a:latin typeface="Effra" panose="020B0603020203020204" pitchFamily="34" charset="0"/>
                        </a:rPr>
                        <a:t> </a:t>
                      </a:r>
                      <a:r>
                        <a:rPr lang="en-US" sz="1100" b="0" i="0" u="none" strike="noStrike" dirty="0" err="1">
                          <a:solidFill>
                            <a:srgbClr val="002395"/>
                          </a:solidFill>
                          <a:effectLst/>
                          <a:latin typeface="Effra" panose="020B0603020203020204" pitchFamily="34" charset="0"/>
                        </a:rPr>
                        <a:t>nghiệp</a:t>
                      </a:r>
                      <a:r>
                        <a:rPr lang="en-US" sz="1100" b="0" i="0" u="none" strike="noStrike" dirty="0">
                          <a:solidFill>
                            <a:srgbClr val="002395"/>
                          </a:solidFill>
                          <a:effectLst/>
                          <a:latin typeface="Effra" panose="020B0603020203020204" pitchFamily="34" charset="0"/>
                        </a:rPr>
                        <a:t> (</a:t>
                      </a:r>
                      <a:r>
                        <a:rPr lang="en-US" sz="1100" b="0" i="0" u="none" strike="noStrike">
                          <a:solidFill>
                            <a:srgbClr val="002395"/>
                          </a:solidFill>
                          <a:effectLst/>
                          <a:latin typeface="Effra" panose="020B0603020203020204" pitchFamily="34" charset="0"/>
                        </a:rPr>
                        <a:t>IIP)</a:t>
                      </a:r>
                      <a:endParaRPr lang="en-US" sz="1100" b="0" i="0" u="none" strike="noStrike" dirty="0">
                        <a:solidFill>
                          <a:srgbClr val="002395"/>
                        </a:solidFill>
                        <a:effectLst/>
                        <a:latin typeface="Effra" panose="020B0603020203020204" pitchFamily="34" charset="0"/>
                      </a:endParaRPr>
                    </a:p>
                  </a:txBody>
                  <a:tcPr marL="8972" marR="8972" marT="8972"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B0F0"/>
                      </a:solidFill>
                      <a:prstDash val="solid"/>
                      <a:round/>
                      <a:headEnd type="none" w="med" len="med"/>
                      <a:tailEnd type="none" w="med" len="med"/>
                    </a:lnB>
                    <a:noFill/>
                  </a:tcPr>
                </a:tc>
                <a:tc>
                  <a:txBody>
                    <a:bodyPr/>
                    <a:lstStyle/>
                    <a:p>
                      <a:pPr algn="ctr" rtl="0" fontAlgn="ctr"/>
                      <a:r>
                        <a:rPr lang="en-US" sz="1100" b="0" i="0" u="none" strike="noStrike">
                          <a:solidFill>
                            <a:srgbClr val="002395"/>
                          </a:solidFill>
                          <a:effectLst/>
                          <a:latin typeface="Effra" panose="020B0603020203020204" pitchFamily="34" charset="0"/>
                        </a:rPr>
                        <a:t>-</a:t>
                      </a:r>
                      <a:endParaRPr lang="en-US" sz="1100" b="0" i="0" u="none" strike="noStrike" dirty="0">
                        <a:solidFill>
                          <a:srgbClr val="002395"/>
                        </a:solidFill>
                        <a:effectLst/>
                        <a:latin typeface="Effra" panose="020B0603020203020204" pitchFamily="34" charset="0"/>
                      </a:endParaRPr>
                    </a:p>
                  </a:txBody>
                  <a:tcPr marL="9525" marR="9525" marT="9525"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noFill/>
                  </a:tcPr>
                </a:tc>
                <a:tc>
                  <a:txBody>
                    <a:bodyPr/>
                    <a:lstStyle/>
                    <a:p>
                      <a:pPr marL="0" algn="ctr" defTabSz="914400" rtl="0" eaLnBrk="1" fontAlgn="ctr" latinLnBrk="0" hangingPunct="1"/>
                      <a:r>
                        <a:rPr lang="en-US" sz="1100" b="0" i="0" u="none" strike="noStrike" kern="1200">
                          <a:solidFill>
                            <a:srgbClr val="00B050"/>
                          </a:solidFill>
                          <a:effectLst/>
                          <a:latin typeface="Effra" panose="020B0603020203020204" pitchFamily="34" charset="0"/>
                          <a:ea typeface="+mn-ea"/>
                          <a:cs typeface="+mn-cs"/>
                        </a:rPr>
                        <a:t>+18,82%</a:t>
                      </a:r>
                      <a:endParaRPr lang="en-US" sz="1100" b="0" i="0" u="none" strike="noStrike" kern="1200" dirty="0">
                        <a:solidFill>
                          <a:srgbClr val="00B050"/>
                        </a:solidFill>
                        <a:effectLst/>
                        <a:latin typeface="Effra" panose="020B0603020203020204" pitchFamily="34" charset="0"/>
                        <a:ea typeface="+mn-ea"/>
                        <a:cs typeface="+mn-cs"/>
                      </a:endParaRPr>
                    </a:p>
                  </a:txBody>
                  <a:tcPr marL="9525" marR="9525" marT="9525"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noFill/>
                  </a:tcPr>
                </a:tc>
                <a:tc>
                  <a:txBody>
                    <a:bodyPr/>
                    <a:lstStyle/>
                    <a:p>
                      <a:pPr algn="ctr" rtl="0" fontAlgn="ctr"/>
                      <a:r>
                        <a:rPr lang="en-US" sz="1100" b="0" i="0" u="none" strike="noStrike">
                          <a:solidFill>
                            <a:srgbClr val="00B050"/>
                          </a:solidFill>
                          <a:effectLst/>
                          <a:latin typeface="Effra" panose="020B0603020203020204" pitchFamily="34" charset="0"/>
                        </a:rPr>
                        <a:t>+6,90%</a:t>
                      </a:r>
                      <a:endParaRPr lang="en-US" sz="1100" b="0" i="0" u="none" strike="noStrike" dirty="0">
                        <a:solidFill>
                          <a:srgbClr val="00B050"/>
                        </a:solidFill>
                        <a:effectLst/>
                        <a:latin typeface="Effra" panose="020B0603020203020204" pitchFamily="34" charset="0"/>
                      </a:endParaRPr>
                    </a:p>
                  </a:txBody>
                  <a:tcPr marL="9525" marR="9525" marT="9525"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noFill/>
                  </a:tcPr>
                </a:tc>
                <a:tc>
                  <a:txBody>
                    <a:bodyPr/>
                    <a:lstStyle/>
                    <a:p>
                      <a:pPr algn="ctr" rtl="0" fontAlgn="ctr"/>
                      <a:r>
                        <a:rPr lang="en-US" sz="1100" b="0" i="0" u="none" strike="noStrike">
                          <a:solidFill>
                            <a:srgbClr val="00B050"/>
                          </a:solidFill>
                          <a:effectLst/>
                          <a:latin typeface="Effra" panose="020B0603020203020204" pitchFamily="34" charset="0"/>
                        </a:rPr>
                        <a:t>+9,00%</a:t>
                      </a:r>
                      <a:endParaRPr lang="en-US" sz="1100" b="0" i="0" u="none" strike="noStrike" dirty="0">
                        <a:solidFill>
                          <a:srgbClr val="00B050"/>
                        </a:solidFill>
                        <a:effectLst/>
                        <a:latin typeface="Effra" panose="020B0603020203020204" pitchFamily="34" charset="0"/>
                      </a:endParaRPr>
                    </a:p>
                  </a:txBody>
                  <a:tcPr marL="9525" marR="9525" marT="9525"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noFill/>
                  </a:tcPr>
                </a:tc>
                <a:extLst>
                  <a:ext uri="{0D108BD9-81ED-4DB2-BD59-A6C34878D82A}">
                    <a16:rowId xmlns:a16="http://schemas.microsoft.com/office/drawing/2014/main" val="3935202634"/>
                  </a:ext>
                </a:extLst>
              </a:tr>
              <a:tr h="486711">
                <a:tc>
                  <a:txBody>
                    <a:bodyPr/>
                    <a:lstStyle/>
                    <a:p>
                      <a:pPr marL="91440" algn="l" rtl="0" fontAlgn="ctr"/>
                      <a:r>
                        <a:rPr lang="en-US" sz="1100" b="0" i="0" u="none" strike="noStrike">
                          <a:solidFill>
                            <a:srgbClr val="002395"/>
                          </a:solidFill>
                          <a:effectLst/>
                          <a:latin typeface="Effra" panose="020B0603020203020204" pitchFamily="34" charset="0"/>
                        </a:rPr>
                        <a:t>Tổng</a:t>
                      </a:r>
                      <a:r>
                        <a:rPr lang="en-US" sz="1100" b="0" i="0" u="none" strike="noStrike" dirty="0">
                          <a:solidFill>
                            <a:srgbClr val="002395"/>
                          </a:solidFill>
                          <a:effectLst/>
                          <a:latin typeface="Effra" panose="020B0603020203020204" pitchFamily="34" charset="0"/>
                        </a:rPr>
                        <a:t> </a:t>
                      </a:r>
                      <a:r>
                        <a:rPr lang="en-US" sz="1100" b="0" i="0" u="none" strike="noStrike" dirty="0" err="1">
                          <a:solidFill>
                            <a:srgbClr val="002395"/>
                          </a:solidFill>
                          <a:effectLst/>
                          <a:latin typeface="Effra" panose="020B0603020203020204" pitchFamily="34" charset="0"/>
                        </a:rPr>
                        <a:t>mức</a:t>
                      </a:r>
                      <a:r>
                        <a:rPr lang="en-US" sz="1100" b="0" i="0" u="none" strike="noStrike" dirty="0">
                          <a:solidFill>
                            <a:srgbClr val="002395"/>
                          </a:solidFill>
                          <a:effectLst/>
                          <a:latin typeface="Effra" panose="020B0603020203020204" pitchFamily="34" charset="0"/>
                        </a:rPr>
                        <a:t> </a:t>
                      </a:r>
                      <a:r>
                        <a:rPr lang="en-US" sz="1100" b="0" i="0" u="none" strike="noStrike" dirty="0" err="1">
                          <a:solidFill>
                            <a:srgbClr val="002395"/>
                          </a:solidFill>
                          <a:effectLst/>
                          <a:latin typeface="Effra" panose="020B0603020203020204" pitchFamily="34" charset="0"/>
                        </a:rPr>
                        <a:t>bán</a:t>
                      </a:r>
                      <a:r>
                        <a:rPr lang="en-US" sz="1100" b="0" i="0" u="none" strike="noStrike" dirty="0">
                          <a:solidFill>
                            <a:srgbClr val="002395"/>
                          </a:solidFill>
                          <a:effectLst/>
                          <a:latin typeface="Effra" panose="020B0603020203020204" pitchFamily="34" charset="0"/>
                        </a:rPr>
                        <a:t> </a:t>
                      </a:r>
                      <a:r>
                        <a:rPr lang="en-US" sz="1100" b="0" i="0" u="none" strike="noStrike" dirty="0" err="1">
                          <a:solidFill>
                            <a:srgbClr val="002395"/>
                          </a:solidFill>
                          <a:effectLst/>
                          <a:latin typeface="Effra" panose="020B0603020203020204" pitchFamily="34" charset="0"/>
                        </a:rPr>
                        <a:t>lẻ</a:t>
                      </a:r>
                      <a:r>
                        <a:rPr lang="en-US" sz="1100" b="0" i="0" u="none" strike="noStrike" dirty="0">
                          <a:solidFill>
                            <a:srgbClr val="002395"/>
                          </a:solidFill>
                          <a:effectLst/>
                          <a:latin typeface="Effra" panose="020B0603020203020204" pitchFamily="34" charset="0"/>
                        </a:rPr>
                        <a:t> </a:t>
                      </a:r>
                      <a:r>
                        <a:rPr lang="en-US" sz="1100" b="0" i="0" u="none" strike="noStrike" dirty="0" err="1">
                          <a:solidFill>
                            <a:srgbClr val="002395"/>
                          </a:solidFill>
                          <a:effectLst/>
                          <a:latin typeface="Effra" panose="020B0603020203020204" pitchFamily="34" charset="0"/>
                        </a:rPr>
                        <a:t>hàng</a:t>
                      </a:r>
                      <a:r>
                        <a:rPr lang="en-US" sz="1100" b="0" i="0" u="none" strike="noStrike" dirty="0">
                          <a:solidFill>
                            <a:srgbClr val="002395"/>
                          </a:solidFill>
                          <a:effectLst/>
                          <a:latin typeface="Effra" panose="020B0603020203020204" pitchFamily="34" charset="0"/>
                        </a:rPr>
                        <a:t> </a:t>
                      </a:r>
                      <a:r>
                        <a:rPr lang="en-US" sz="1100" b="0" i="0" u="none" strike="noStrike" dirty="0" err="1">
                          <a:solidFill>
                            <a:srgbClr val="002395"/>
                          </a:solidFill>
                          <a:effectLst/>
                          <a:latin typeface="Effra" panose="020B0603020203020204" pitchFamily="34" charset="0"/>
                        </a:rPr>
                        <a:t>hóa</a:t>
                      </a:r>
                      <a:r>
                        <a:rPr lang="en-US" sz="1100" b="0" i="0" u="none" strike="noStrike" dirty="0">
                          <a:solidFill>
                            <a:srgbClr val="002395"/>
                          </a:solidFill>
                          <a:effectLst/>
                          <a:latin typeface="Effra" panose="020B0603020203020204" pitchFamily="34" charset="0"/>
                        </a:rPr>
                        <a:t> </a:t>
                      </a:r>
                      <a:r>
                        <a:rPr lang="en-US" sz="1100" b="0" i="0" u="none" strike="noStrike" dirty="0" err="1">
                          <a:solidFill>
                            <a:srgbClr val="002395"/>
                          </a:solidFill>
                          <a:effectLst/>
                          <a:latin typeface="Effra" panose="020B0603020203020204" pitchFamily="34" charset="0"/>
                        </a:rPr>
                        <a:t>và</a:t>
                      </a:r>
                      <a:r>
                        <a:rPr lang="en-US" sz="1100" b="0" i="0" u="none" strike="noStrike" dirty="0">
                          <a:solidFill>
                            <a:srgbClr val="002395"/>
                          </a:solidFill>
                          <a:effectLst/>
                          <a:latin typeface="Effra" panose="020B0603020203020204" pitchFamily="34" charset="0"/>
                        </a:rPr>
                        <a:t> </a:t>
                      </a:r>
                      <a:r>
                        <a:rPr lang="en-US" sz="1100" b="0" i="0" u="none" strike="noStrike" dirty="0" err="1">
                          <a:solidFill>
                            <a:srgbClr val="002395"/>
                          </a:solidFill>
                          <a:effectLst/>
                          <a:latin typeface="Effra" panose="020B0603020203020204" pitchFamily="34" charset="0"/>
                        </a:rPr>
                        <a:t>dịch</a:t>
                      </a:r>
                      <a:r>
                        <a:rPr lang="en-US" sz="1100" b="0" i="0" u="none" strike="noStrike" dirty="0">
                          <a:solidFill>
                            <a:srgbClr val="002395"/>
                          </a:solidFill>
                          <a:effectLst/>
                          <a:latin typeface="Effra" panose="020B0603020203020204" pitchFamily="34" charset="0"/>
                        </a:rPr>
                        <a:t> </a:t>
                      </a:r>
                      <a:r>
                        <a:rPr lang="en-US" sz="1100" b="0" i="0" u="none" strike="noStrike" dirty="0" err="1">
                          <a:solidFill>
                            <a:srgbClr val="002395"/>
                          </a:solidFill>
                          <a:effectLst/>
                          <a:latin typeface="Effra" panose="020B0603020203020204" pitchFamily="34" charset="0"/>
                        </a:rPr>
                        <a:t>vụ</a:t>
                      </a:r>
                      <a:r>
                        <a:rPr lang="en-US" sz="1100" b="0" i="0" u="none" strike="noStrike" dirty="0">
                          <a:solidFill>
                            <a:srgbClr val="002395"/>
                          </a:solidFill>
                          <a:effectLst/>
                          <a:latin typeface="Effra" panose="020B0603020203020204" pitchFamily="34" charset="0"/>
                        </a:rPr>
                        <a:t> (</a:t>
                      </a:r>
                      <a:r>
                        <a:rPr lang="en-US" sz="1100" b="0" i="0" u="none" strike="noStrike" dirty="0" err="1">
                          <a:solidFill>
                            <a:srgbClr val="002395"/>
                          </a:solidFill>
                          <a:effectLst/>
                          <a:latin typeface="Effra" panose="020B0603020203020204" pitchFamily="34" charset="0"/>
                        </a:rPr>
                        <a:t>nghìn</a:t>
                      </a:r>
                      <a:r>
                        <a:rPr lang="en-US" sz="1100" b="0" i="0" u="none" strike="noStrike" dirty="0">
                          <a:solidFill>
                            <a:srgbClr val="002395"/>
                          </a:solidFill>
                          <a:effectLst/>
                          <a:latin typeface="Effra" panose="020B0603020203020204" pitchFamily="34" charset="0"/>
                        </a:rPr>
                        <a:t> </a:t>
                      </a:r>
                      <a:r>
                        <a:rPr lang="en-US" sz="1100" b="0" i="0" u="none" strike="noStrike" dirty="0" err="1">
                          <a:solidFill>
                            <a:srgbClr val="002395"/>
                          </a:solidFill>
                          <a:effectLst/>
                          <a:latin typeface="Effra" panose="020B0603020203020204" pitchFamily="34" charset="0"/>
                        </a:rPr>
                        <a:t>tỷ</a:t>
                      </a:r>
                      <a:r>
                        <a:rPr lang="en-US" sz="1100" b="0" i="0" u="none" strike="noStrike" dirty="0">
                          <a:solidFill>
                            <a:srgbClr val="002395"/>
                          </a:solidFill>
                          <a:effectLst/>
                          <a:latin typeface="Effra" panose="020B0603020203020204" pitchFamily="34" charset="0"/>
                        </a:rPr>
                        <a:t> VNĐ)</a:t>
                      </a:r>
                    </a:p>
                  </a:txBody>
                  <a:tcPr marL="8972" marR="8972" marT="8972" marB="0" anchor="ctr">
                    <a:lnL>
                      <a:noFill/>
                    </a:lnL>
                    <a:lnR>
                      <a:noFill/>
                    </a:lnR>
                    <a:lnT w="12700" cap="flat" cmpd="sng" algn="ctr">
                      <a:solidFill>
                        <a:srgbClr val="00B0F0"/>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algn="ctr" rtl="0" fontAlgn="ctr"/>
                      <a:r>
                        <a:rPr lang="en-US" sz="1100" b="0" i="0" u="none" strike="noStrike">
                          <a:solidFill>
                            <a:srgbClr val="002395"/>
                          </a:solidFill>
                          <a:effectLst/>
                          <a:latin typeface="Effra" panose="020B0603020203020204" pitchFamily="34" charset="0"/>
                        </a:rPr>
                        <a:t>638,5</a:t>
                      </a:r>
                      <a:endParaRPr lang="en-US" sz="1100" b="0" i="0" u="none" strike="noStrike" dirty="0">
                        <a:solidFill>
                          <a:srgbClr val="002395"/>
                        </a:solidFill>
                        <a:effectLst/>
                        <a:latin typeface="Effra" panose="020B0603020203020204" pitchFamily="34" charset="0"/>
                      </a:endParaRPr>
                    </a:p>
                  </a:txBody>
                  <a:tcPr marL="9525" marR="9525" marT="9525"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marL="0" algn="ctr" defTabSz="914400" rtl="0" eaLnBrk="1" fontAlgn="ctr" latinLnBrk="0" hangingPunct="1"/>
                      <a:r>
                        <a:rPr lang="en-US" sz="1100" b="0" i="0" u="none" strike="noStrike" kern="1200">
                          <a:solidFill>
                            <a:srgbClr val="FF0000"/>
                          </a:solidFill>
                          <a:effectLst/>
                          <a:latin typeface="Effra" panose="020B0603020203020204" pitchFamily="34" charset="0"/>
                          <a:ea typeface="+mn-ea"/>
                          <a:cs typeface="+mn-cs"/>
                        </a:rPr>
                        <a:t>+0,88%</a:t>
                      </a:r>
                      <a:endParaRPr lang="en-US" sz="1100" b="0" i="0" u="none" strike="noStrike" kern="1200" dirty="0">
                        <a:solidFill>
                          <a:srgbClr val="FF0000"/>
                        </a:solidFill>
                        <a:effectLst/>
                        <a:latin typeface="Effra" panose="020B0603020203020204" pitchFamily="34" charset="0"/>
                        <a:ea typeface="+mn-ea"/>
                        <a:cs typeface="+mn-cs"/>
                      </a:endParaRPr>
                    </a:p>
                  </a:txBody>
                  <a:tcPr marL="9525" marR="9525" marT="9525"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algn="ctr" rtl="0" fontAlgn="ctr"/>
                      <a:r>
                        <a:rPr lang="en-US" sz="1100" b="0" i="0" u="none" strike="noStrike">
                          <a:solidFill>
                            <a:srgbClr val="00B050"/>
                          </a:solidFill>
                          <a:effectLst/>
                          <a:latin typeface="Effra" panose="020B0603020203020204" pitchFamily="34" charset="0"/>
                        </a:rPr>
                        <a:t>+12,05%</a:t>
                      </a:r>
                      <a:endParaRPr lang="en-US" sz="1100" b="0" i="0" u="none" strike="noStrike" dirty="0">
                        <a:solidFill>
                          <a:srgbClr val="00B050"/>
                        </a:solidFill>
                        <a:effectLst/>
                        <a:latin typeface="Effra" panose="020B0603020203020204" pitchFamily="34" charset="0"/>
                      </a:endParaRPr>
                    </a:p>
                  </a:txBody>
                  <a:tcPr marL="9525" marR="9525" marT="9525"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algn="ctr" rtl="0" fontAlgn="ctr"/>
                      <a:r>
                        <a:rPr lang="en-US" sz="1100" b="0" i="0" u="none" strike="noStrike">
                          <a:solidFill>
                            <a:srgbClr val="00B050"/>
                          </a:solidFill>
                          <a:effectLst/>
                          <a:latin typeface="Effra" panose="020B0603020203020204" pitchFamily="34" charset="0"/>
                        </a:rPr>
                        <a:t>+10,90%</a:t>
                      </a:r>
                      <a:endParaRPr lang="en-US" sz="1100" b="0" i="0" u="none" strike="noStrike" dirty="0">
                        <a:solidFill>
                          <a:srgbClr val="00B050"/>
                        </a:solidFill>
                        <a:effectLst/>
                        <a:latin typeface="Effra" panose="020B0603020203020204" pitchFamily="34" charset="0"/>
                      </a:endParaRPr>
                    </a:p>
                  </a:txBody>
                  <a:tcPr marL="9525" marR="9525" marT="9525"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extLst>
                  <a:ext uri="{0D108BD9-81ED-4DB2-BD59-A6C34878D82A}">
                    <a16:rowId xmlns:a16="http://schemas.microsoft.com/office/drawing/2014/main" val="1771142187"/>
                  </a:ext>
                </a:extLst>
              </a:tr>
              <a:tr h="486711">
                <a:tc>
                  <a:txBody>
                    <a:bodyPr/>
                    <a:lstStyle/>
                    <a:p>
                      <a:pPr marL="91440" algn="l" rtl="0" fontAlgn="ctr"/>
                      <a:r>
                        <a:rPr lang="en-US" sz="1100" b="0" i="0" u="none" strike="noStrike" dirty="0">
                          <a:solidFill>
                            <a:srgbClr val="002395"/>
                          </a:solidFill>
                          <a:effectLst/>
                          <a:latin typeface="Effra" panose="020B0603020203020204" pitchFamily="34" charset="0"/>
                        </a:rPr>
                        <a:t>Kim </a:t>
                      </a:r>
                      <a:r>
                        <a:rPr lang="en-US" sz="1100" b="0" i="0" u="none" strike="noStrike" dirty="0" err="1">
                          <a:solidFill>
                            <a:srgbClr val="002395"/>
                          </a:solidFill>
                          <a:effectLst/>
                          <a:latin typeface="Effra" panose="020B0603020203020204" pitchFamily="34" charset="0"/>
                        </a:rPr>
                        <a:t>ngạch</a:t>
                      </a:r>
                      <a:r>
                        <a:rPr lang="en-US" sz="1100" b="0" i="0" u="none" strike="noStrike" dirty="0">
                          <a:solidFill>
                            <a:srgbClr val="002395"/>
                          </a:solidFill>
                          <a:effectLst/>
                          <a:latin typeface="Effra" panose="020B0603020203020204" pitchFamily="34" charset="0"/>
                        </a:rPr>
                        <a:t> </a:t>
                      </a:r>
                      <a:r>
                        <a:rPr lang="en-US" sz="1100" b="0" i="0" u="none" strike="noStrike" dirty="0" err="1">
                          <a:solidFill>
                            <a:srgbClr val="002395"/>
                          </a:solidFill>
                          <a:effectLst/>
                          <a:latin typeface="Effra" panose="020B0603020203020204" pitchFamily="34" charset="0"/>
                        </a:rPr>
                        <a:t>xuất</a:t>
                      </a:r>
                      <a:r>
                        <a:rPr lang="en-US" sz="1100" b="0" i="0" u="none" strike="noStrike" dirty="0">
                          <a:solidFill>
                            <a:srgbClr val="002395"/>
                          </a:solidFill>
                          <a:effectLst/>
                          <a:latin typeface="Effra" panose="020B0603020203020204" pitchFamily="34" charset="0"/>
                        </a:rPr>
                        <a:t> </a:t>
                      </a:r>
                      <a:r>
                        <a:rPr lang="en-US" sz="1100" b="0" i="0" u="none" strike="noStrike" dirty="0" err="1">
                          <a:solidFill>
                            <a:srgbClr val="002395"/>
                          </a:solidFill>
                          <a:effectLst/>
                          <a:latin typeface="Effra" panose="020B0603020203020204" pitchFamily="34" charset="0"/>
                        </a:rPr>
                        <a:t>khẩu</a:t>
                      </a:r>
                      <a:r>
                        <a:rPr lang="en-US" sz="1100" b="0" i="0" u="none" strike="noStrike" dirty="0">
                          <a:solidFill>
                            <a:srgbClr val="002395"/>
                          </a:solidFill>
                          <a:effectLst/>
                          <a:latin typeface="Effra" panose="020B0603020203020204" pitchFamily="34" charset="0"/>
                        </a:rPr>
                        <a:t> (</a:t>
                      </a:r>
                      <a:r>
                        <a:rPr lang="en-US" sz="1100" b="0" i="0" u="none" strike="noStrike" dirty="0" err="1">
                          <a:solidFill>
                            <a:srgbClr val="002395"/>
                          </a:solidFill>
                          <a:effectLst/>
                          <a:latin typeface="Effra" panose="020B0603020203020204" pitchFamily="34" charset="0"/>
                        </a:rPr>
                        <a:t>tỷ</a:t>
                      </a:r>
                      <a:r>
                        <a:rPr lang="en-US" sz="1100" b="0" i="0" u="none" strike="noStrike" dirty="0">
                          <a:solidFill>
                            <a:srgbClr val="002395"/>
                          </a:solidFill>
                          <a:effectLst/>
                          <a:latin typeface="Effra" panose="020B0603020203020204" pitchFamily="34" charset="0"/>
                        </a:rPr>
                        <a:t> USD)</a:t>
                      </a:r>
                    </a:p>
                  </a:txBody>
                  <a:tcPr marL="8972" marR="8972" marT="8972"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B0F0"/>
                      </a:solidFill>
                      <a:prstDash val="solid"/>
                      <a:round/>
                      <a:headEnd type="none" w="med" len="med"/>
                      <a:tailEnd type="none" w="med" len="med"/>
                    </a:lnB>
                    <a:noFill/>
                  </a:tcPr>
                </a:tc>
                <a:tc>
                  <a:txBody>
                    <a:bodyPr/>
                    <a:lstStyle/>
                    <a:p>
                      <a:pPr algn="ctr" rtl="0" fontAlgn="ctr"/>
                      <a:r>
                        <a:rPr lang="en-US" sz="1100" b="0" i="0" u="none" strike="noStrike">
                          <a:solidFill>
                            <a:srgbClr val="002395"/>
                          </a:solidFill>
                          <a:effectLst/>
                          <a:latin typeface="Effra" panose="020B0603020203020204" pitchFamily="34" charset="0"/>
                        </a:rPr>
                        <a:t>46,43</a:t>
                      </a:r>
                    </a:p>
                  </a:txBody>
                  <a:tcPr marL="9525" marR="9525" marT="9525"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noFill/>
                  </a:tcPr>
                </a:tc>
                <a:tc>
                  <a:txBody>
                    <a:bodyPr/>
                    <a:lstStyle/>
                    <a:p>
                      <a:pPr marL="0" algn="ctr" defTabSz="914400" rtl="0" eaLnBrk="1" fontAlgn="ctr" latinLnBrk="0" hangingPunct="1"/>
                      <a:r>
                        <a:rPr lang="en-US" sz="1100" b="0" i="0" u="none" strike="noStrike" kern="1200">
                          <a:solidFill>
                            <a:srgbClr val="00B050"/>
                          </a:solidFill>
                          <a:effectLst/>
                          <a:latin typeface="Effra" panose="020B0603020203020204" pitchFamily="34" charset="0"/>
                          <a:ea typeface="+mn-ea"/>
                          <a:cs typeface="+mn-cs"/>
                        </a:rPr>
                        <a:t>+40,47%</a:t>
                      </a:r>
                      <a:endParaRPr lang="en-US" sz="1100" b="0" i="0" u="none" strike="noStrike" kern="1200" dirty="0">
                        <a:solidFill>
                          <a:srgbClr val="00B050"/>
                        </a:solidFill>
                        <a:effectLst/>
                        <a:latin typeface="Effra" panose="020B0603020203020204" pitchFamily="34" charset="0"/>
                        <a:ea typeface="+mn-ea"/>
                        <a:cs typeface="+mn-cs"/>
                      </a:endParaRPr>
                    </a:p>
                  </a:txBody>
                  <a:tcPr marL="9525" marR="9525" marT="9525"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noFill/>
                  </a:tcPr>
                </a:tc>
                <a:tc>
                  <a:txBody>
                    <a:bodyPr/>
                    <a:lstStyle/>
                    <a:p>
                      <a:pPr algn="ctr" rtl="0" fontAlgn="ctr"/>
                      <a:r>
                        <a:rPr lang="en-US" sz="1100" b="0" i="0" u="none" strike="noStrike">
                          <a:solidFill>
                            <a:srgbClr val="00B050"/>
                          </a:solidFill>
                          <a:effectLst/>
                          <a:latin typeface="Effra" panose="020B0603020203020204" pitchFamily="34" charset="0"/>
                        </a:rPr>
                        <a:t>+20,10%</a:t>
                      </a:r>
                      <a:endParaRPr lang="en-US" sz="1100" b="0" i="0" u="none" strike="noStrike" dirty="0">
                        <a:solidFill>
                          <a:srgbClr val="00B050"/>
                        </a:solidFill>
                        <a:effectLst/>
                        <a:latin typeface="Effra" panose="020B0603020203020204" pitchFamily="34" charset="0"/>
                      </a:endParaRPr>
                    </a:p>
                  </a:txBody>
                  <a:tcPr marL="9525" marR="9525" marT="9525"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noFill/>
                  </a:tcPr>
                </a:tc>
                <a:tc>
                  <a:txBody>
                    <a:bodyPr/>
                    <a:lstStyle/>
                    <a:p>
                      <a:pPr algn="ctr" rtl="0" fontAlgn="ctr"/>
                      <a:r>
                        <a:rPr lang="en-US" sz="1100" b="0" i="0" u="none" strike="noStrike">
                          <a:solidFill>
                            <a:srgbClr val="00B050"/>
                          </a:solidFill>
                          <a:effectLst/>
                          <a:latin typeface="Effra" panose="020B0603020203020204" pitchFamily="34" charset="0"/>
                        </a:rPr>
                        <a:t>+19,08%</a:t>
                      </a:r>
                      <a:endParaRPr lang="en-US" sz="1100" b="0" i="0" u="none" strike="noStrike" dirty="0">
                        <a:solidFill>
                          <a:srgbClr val="00B050"/>
                        </a:solidFill>
                        <a:effectLst/>
                        <a:latin typeface="Effra" panose="020B0603020203020204" pitchFamily="34" charset="0"/>
                      </a:endParaRPr>
                    </a:p>
                  </a:txBody>
                  <a:tcPr marL="9525" marR="9525" marT="9525"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noFill/>
                  </a:tcPr>
                </a:tc>
                <a:extLst>
                  <a:ext uri="{0D108BD9-81ED-4DB2-BD59-A6C34878D82A}">
                    <a16:rowId xmlns:a16="http://schemas.microsoft.com/office/drawing/2014/main" val="2782922948"/>
                  </a:ext>
                </a:extLst>
              </a:tr>
              <a:tr h="486711">
                <a:tc>
                  <a:txBody>
                    <a:bodyPr/>
                    <a:lstStyle/>
                    <a:p>
                      <a:pPr marL="91440" algn="l" rtl="0" fontAlgn="ctr"/>
                      <a:r>
                        <a:rPr lang="en-US" sz="1100" b="0" i="0" u="none" strike="noStrike" dirty="0">
                          <a:solidFill>
                            <a:srgbClr val="002395"/>
                          </a:solidFill>
                          <a:effectLst/>
                          <a:latin typeface="Effra" panose="020B0603020203020204" pitchFamily="34" charset="0"/>
                        </a:rPr>
                        <a:t>Kim </a:t>
                      </a:r>
                      <a:r>
                        <a:rPr lang="en-US" sz="1100" b="0" i="0" u="none" strike="noStrike" dirty="0" err="1">
                          <a:solidFill>
                            <a:srgbClr val="002395"/>
                          </a:solidFill>
                          <a:effectLst/>
                          <a:latin typeface="Effra" panose="020B0603020203020204" pitchFamily="34" charset="0"/>
                        </a:rPr>
                        <a:t>ngạch</a:t>
                      </a:r>
                      <a:r>
                        <a:rPr lang="en-US" sz="1100" b="0" i="0" u="none" strike="noStrike" dirty="0">
                          <a:solidFill>
                            <a:srgbClr val="002395"/>
                          </a:solidFill>
                          <a:effectLst/>
                          <a:latin typeface="Effra" panose="020B0603020203020204" pitchFamily="34" charset="0"/>
                        </a:rPr>
                        <a:t> </a:t>
                      </a:r>
                      <a:r>
                        <a:rPr lang="en-US" sz="1100" b="0" i="0" u="none" strike="noStrike" dirty="0" err="1">
                          <a:solidFill>
                            <a:srgbClr val="002395"/>
                          </a:solidFill>
                          <a:effectLst/>
                          <a:latin typeface="Effra" panose="020B0603020203020204" pitchFamily="34" charset="0"/>
                        </a:rPr>
                        <a:t>nhập</a:t>
                      </a:r>
                      <a:r>
                        <a:rPr lang="en-US" sz="1100" b="0" i="0" u="none" strike="noStrike" dirty="0">
                          <a:solidFill>
                            <a:srgbClr val="002395"/>
                          </a:solidFill>
                          <a:effectLst/>
                          <a:latin typeface="Effra" panose="020B0603020203020204" pitchFamily="34" charset="0"/>
                        </a:rPr>
                        <a:t> </a:t>
                      </a:r>
                      <a:r>
                        <a:rPr lang="en-US" sz="1100" b="0" i="0" u="none" strike="noStrike" dirty="0" err="1">
                          <a:solidFill>
                            <a:srgbClr val="002395"/>
                          </a:solidFill>
                          <a:effectLst/>
                          <a:latin typeface="Effra" panose="020B0603020203020204" pitchFamily="34" charset="0"/>
                        </a:rPr>
                        <a:t>khẩu</a:t>
                      </a:r>
                      <a:r>
                        <a:rPr lang="en-US" sz="1100" b="0" i="0" u="none" strike="noStrike" dirty="0">
                          <a:solidFill>
                            <a:srgbClr val="002395"/>
                          </a:solidFill>
                          <a:effectLst/>
                          <a:latin typeface="Effra" panose="020B0603020203020204" pitchFamily="34" charset="0"/>
                        </a:rPr>
                        <a:t> (</a:t>
                      </a:r>
                      <a:r>
                        <a:rPr lang="en-US" sz="1100" b="0" i="0" u="none" strike="noStrike" dirty="0" err="1">
                          <a:solidFill>
                            <a:srgbClr val="002395"/>
                          </a:solidFill>
                          <a:effectLst/>
                          <a:latin typeface="Effra" panose="020B0603020203020204" pitchFamily="34" charset="0"/>
                        </a:rPr>
                        <a:t>tỷ</a:t>
                      </a:r>
                      <a:r>
                        <a:rPr lang="en-US" sz="1100" b="0" i="0" u="none" strike="noStrike" dirty="0">
                          <a:solidFill>
                            <a:srgbClr val="002395"/>
                          </a:solidFill>
                          <a:effectLst/>
                          <a:latin typeface="Effra" panose="020B0603020203020204" pitchFamily="34" charset="0"/>
                        </a:rPr>
                        <a:t> USD)</a:t>
                      </a:r>
                    </a:p>
                  </a:txBody>
                  <a:tcPr marL="8972" marR="8972" marT="8972" marB="0" anchor="ctr">
                    <a:lnL>
                      <a:noFill/>
                    </a:lnL>
                    <a:lnR>
                      <a:noFill/>
                    </a:lnR>
                    <a:lnT w="12700" cap="flat" cmpd="sng" algn="ctr">
                      <a:solidFill>
                        <a:srgbClr val="00B0F0"/>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algn="ctr" rtl="0" fontAlgn="ctr"/>
                      <a:r>
                        <a:rPr lang="en-US" sz="1100" b="0" i="0" u="none" strike="noStrike">
                          <a:solidFill>
                            <a:srgbClr val="002395"/>
                          </a:solidFill>
                          <a:effectLst/>
                          <a:latin typeface="Effra" panose="020B0603020203020204" pitchFamily="34" charset="0"/>
                        </a:rPr>
                        <a:t>47,11</a:t>
                      </a:r>
                    </a:p>
                  </a:txBody>
                  <a:tcPr marL="9525" marR="9525" marT="9525"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marL="0" algn="ctr" defTabSz="914400" rtl="0" eaLnBrk="1" fontAlgn="ctr" latinLnBrk="0" hangingPunct="1"/>
                      <a:r>
                        <a:rPr lang="en-US" sz="1100" b="0" i="0" u="none" strike="noStrike" kern="1200">
                          <a:solidFill>
                            <a:srgbClr val="00B050"/>
                          </a:solidFill>
                          <a:effectLst/>
                          <a:latin typeface="Effra" panose="020B0603020203020204" pitchFamily="34" charset="0"/>
                          <a:ea typeface="+mn-ea"/>
                          <a:cs typeface="+mn-cs"/>
                        </a:rPr>
                        <a:t>+38,15%</a:t>
                      </a:r>
                      <a:endParaRPr lang="en-US" sz="1100" b="0" i="0" u="none" strike="noStrike" kern="1200" dirty="0">
                        <a:solidFill>
                          <a:srgbClr val="00B050"/>
                        </a:solidFill>
                        <a:effectLst/>
                        <a:latin typeface="Effra" panose="020B0603020203020204" pitchFamily="34" charset="0"/>
                        <a:ea typeface="+mn-ea"/>
                        <a:cs typeface="+mn-cs"/>
                      </a:endParaRPr>
                    </a:p>
                  </a:txBody>
                  <a:tcPr marL="9525" marR="9525" marT="9525"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algn="ctr" rtl="0" fontAlgn="ctr"/>
                      <a:r>
                        <a:rPr lang="en-US" sz="1100" b="0" i="0" u="none" strike="noStrike">
                          <a:solidFill>
                            <a:srgbClr val="00B050"/>
                          </a:solidFill>
                          <a:effectLst/>
                          <a:latin typeface="Effra" panose="020B0603020203020204" pitchFamily="34" charset="0"/>
                        </a:rPr>
                        <a:t>+27,83%</a:t>
                      </a:r>
                      <a:endParaRPr lang="en-US" sz="1100" b="0" i="0" u="none" strike="noStrike" dirty="0">
                        <a:solidFill>
                          <a:srgbClr val="00B050"/>
                        </a:solidFill>
                        <a:effectLst/>
                        <a:latin typeface="Effra" panose="020B0603020203020204" pitchFamily="34" charset="0"/>
                      </a:endParaRPr>
                    </a:p>
                  </a:txBody>
                  <a:tcPr marL="9525" marR="9525" marT="9525"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algn="ctr" rtl="0" fontAlgn="ctr"/>
                      <a:r>
                        <a:rPr lang="en-US" sz="1100" b="0" i="0" u="none" strike="noStrike">
                          <a:solidFill>
                            <a:srgbClr val="00B050"/>
                          </a:solidFill>
                          <a:effectLst/>
                          <a:latin typeface="Effra" panose="020B0603020203020204" pitchFamily="34" charset="0"/>
                        </a:rPr>
                        <a:t>+27,00%</a:t>
                      </a:r>
                      <a:endParaRPr lang="en-US" sz="1100" b="0" i="0" u="none" strike="noStrike" dirty="0">
                        <a:solidFill>
                          <a:srgbClr val="00B050"/>
                        </a:solidFill>
                        <a:effectLst/>
                        <a:latin typeface="Effra" panose="020B0603020203020204" pitchFamily="34" charset="0"/>
                      </a:endParaRPr>
                    </a:p>
                  </a:txBody>
                  <a:tcPr marL="9525" marR="9525" marT="9525"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extLst>
                  <a:ext uri="{0D108BD9-81ED-4DB2-BD59-A6C34878D82A}">
                    <a16:rowId xmlns:a16="http://schemas.microsoft.com/office/drawing/2014/main" val="471541574"/>
                  </a:ext>
                </a:extLst>
              </a:tr>
              <a:tr h="486711">
                <a:tc>
                  <a:txBody>
                    <a:bodyPr/>
                    <a:lstStyle/>
                    <a:p>
                      <a:pPr marL="91440" algn="l" rtl="0" fontAlgn="ctr"/>
                      <a:r>
                        <a:rPr lang="vi-VN" sz="1100" b="0" i="0" u="none" strike="noStrike">
                          <a:solidFill>
                            <a:srgbClr val="002395"/>
                          </a:solidFill>
                          <a:effectLst/>
                          <a:latin typeface="Effra" panose="020B0603020203020204" pitchFamily="34" charset="0"/>
                        </a:rPr>
                        <a:t>Cán cân thương mại (tỷ USD)</a:t>
                      </a:r>
                    </a:p>
                  </a:txBody>
                  <a:tcPr marL="8972" marR="8972" marT="8972"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B0F0"/>
                      </a:solidFill>
                      <a:prstDash val="solid"/>
                      <a:round/>
                      <a:headEnd type="none" w="med" len="med"/>
                      <a:tailEnd type="none" w="med" len="med"/>
                    </a:lnB>
                    <a:noFill/>
                  </a:tcPr>
                </a:tc>
                <a:tc>
                  <a:txBody>
                    <a:bodyPr/>
                    <a:lstStyle/>
                    <a:p>
                      <a:pPr algn="ctr" rtl="0" fontAlgn="ctr"/>
                      <a:r>
                        <a:rPr lang="en-US" sz="1100" b="0" i="0" u="none" strike="noStrike">
                          <a:solidFill>
                            <a:srgbClr val="002395"/>
                          </a:solidFill>
                          <a:effectLst/>
                          <a:latin typeface="Effra" panose="020B0603020203020204" pitchFamily="34" charset="0"/>
                        </a:rPr>
                        <a:t>-0,68</a:t>
                      </a:r>
                    </a:p>
                  </a:txBody>
                  <a:tcPr marL="9525" marR="9525" marT="9525"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noFill/>
                  </a:tcPr>
                </a:tc>
                <a:tc>
                  <a:txBody>
                    <a:bodyPr/>
                    <a:lstStyle/>
                    <a:p>
                      <a:pPr marL="0" algn="ctr" defTabSz="914400" rtl="0" eaLnBrk="1" fontAlgn="ctr" latinLnBrk="0" hangingPunct="1"/>
                      <a:r>
                        <a:rPr lang="en-US" sz="1100" b="0" i="0" u="none" strike="noStrike" kern="1200">
                          <a:solidFill>
                            <a:srgbClr val="00B050"/>
                          </a:solidFill>
                          <a:effectLst/>
                          <a:latin typeface="Effra" panose="020B0603020203020204" pitchFamily="34" charset="0"/>
                          <a:ea typeface="+mn-ea"/>
                          <a:cs typeface="+mn-cs"/>
                        </a:rPr>
                        <a:t>+35,26%</a:t>
                      </a:r>
                      <a:endParaRPr lang="en-US" sz="1100" b="0" i="0" u="none" strike="noStrike" kern="1200" dirty="0">
                        <a:solidFill>
                          <a:srgbClr val="00B050"/>
                        </a:solidFill>
                        <a:effectLst/>
                        <a:latin typeface="Effra" panose="020B0603020203020204" pitchFamily="34" charset="0"/>
                        <a:ea typeface="+mn-ea"/>
                        <a:cs typeface="+mn-cs"/>
                      </a:endParaRPr>
                    </a:p>
                  </a:txBody>
                  <a:tcPr marL="9525" marR="9525" marT="9525"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noFill/>
                  </a:tcPr>
                </a:tc>
                <a:tc>
                  <a:txBody>
                    <a:bodyPr/>
                    <a:lstStyle/>
                    <a:p>
                      <a:pPr algn="ctr" rtl="0" fontAlgn="ctr"/>
                      <a:r>
                        <a:rPr lang="en-US" sz="1100" b="0" i="0" u="none" strike="noStrike" kern="1200">
                          <a:solidFill>
                            <a:srgbClr val="FF0000"/>
                          </a:solidFill>
                          <a:effectLst/>
                          <a:latin typeface="Effra" panose="020B0603020203020204" pitchFamily="34" charset="0"/>
                          <a:ea typeface="+mn-ea"/>
                          <a:cs typeface="+mn-cs"/>
                        </a:rPr>
                        <a:t>-141,4%</a:t>
                      </a:r>
                      <a:endParaRPr lang="en-US" sz="1100" b="0" i="0" u="none" strike="noStrike" kern="1200" dirty="0">
                        <a:solidFill>
                          <a:srgbClr val="FF0000"/>
                        </a:solidFill>
                        <a:effectLst/>
                        <a:latin typeface="Effra" panose="020B0603020203020204" pitchFamily="34" charset="0"/>
                        <a:ea typeface="+mn-ea"/>
                        <a:cs typeface="+mn-cs"/>
                      </a:endParaRPr>
                    </a:p>
                  </a:txBody>
                  <a:tcPr marL="9525" marR="9525" marT="9525"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noFill/>
                  </a:tcPr>
                </a:tc>
                <a:tc>
                  <a:txBody>
                    <a:bodyPr/>
                    <a:lstStyle/>
                    <a:p>
                      <a:pPr algn="ctr" rtl="0" fontAlgn="ctr"/>
                      <a:r>
                        <a:rPr lang="en-US" sz="1100" b="0" i="0" u="none" strike="noStrike" kern="1200">
                          <a:solidFill>
                            <a:srgbClr val="FF0000"/>
                          </a:solidFill>
                          <a:effectLst/>
                          <a:latin typeface="Effra" panose="020B0603020203020204" pitchFamily="34" charset="0"/>
                          <a:ea typeface="+mn-ea"/>
                          <a:cs typeface="+mn-cs"/>
                        </a:rPr>
                        <a:t>-209%</a:t>
                      </a:r>
                      <a:endParaRPr lang="en-US" sz="1100" b="0" i="0" u="none" strike="noStrike" kern="1200" dirty="0">
                        <a:solidFill>
                          <a:srgbClr val="FF0000"/>
                        </a:solidFill>
                        <a:effectLst/>
                        <a:latin typeface="Effra" panose="020B0603020203020204" pitchFamily="34" charset="0"/>
                        <a:ea typeface="+mn-ea"/>
                        <a:cs typeface="+mn-cs"/>
                      </a:endParaRPr>
                    </a:p>
                  </a:txBody>
                  <a:tcPr marL="9525" marR="9525" marT="9525"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noFill/>
                  </a:tcPr>
                </a:tc>
                <a:extLst>
                  <a:ext uri="{0D108BD9-81ED-4DB2-BD59-A6C34878D82A}">
                    <a16:rowId xmlns:a16="http://schemas.microsoft.com/office/drawing/2014/main" val="592997008"/>
                  </a:ext>
                </a:extLst>
              </a:tr>
              <a:tr h="486711">
                <a:tc>
                  <a:txBody>
                    <a:bodyPr/>
                    <a:lstStyle/>
                    <a:p>
                      <a:pPr marL="91440" algn="l" rtl="0" fontAlgn="ctr"/>
                      <a:r>
                        <a:rPr lang="en-US" sz="1100" b="0" i="0" u="none" strike="noStrike" dirty="0">
                          <a:solidFill>
                            <a:srgbClr val="002395"/>
                          </a:solidFill>
                          <a:effectLst/>
                          <a:latin typeface="Effra" panose="020B0603020203020204" pitchFamily="34" charset="0"/>
                        </a:rPr>
                        <a:t>FDI </a:t>
                      </a:r>
                      <a:r>
                        <a:rPr lang="en-US" sz="1100" b="0" i="0" u="none" strike="noStrike" dirty="0" err="1">
                          <a:solidFill>
                            <a:srgbClr val="002395"/>
                          </a:solidFill>
                          <a:effectLst/>
                          <a:latin typeface="Effra" panose="020B0603020203020204" pitchFamily="34" charset="0"/>
                        </a:rPr>
                        <a:t>giải</a:t>
                      </a:r>
                      <a:r>
                        <a:rPr lang="en-US" sz="1100" b="0" i="0" u="none" strike="noStrike" dirty="0">
                          <a:solidFill>
                            <a:srgbClr val="002395"/>
                          </a:solidFill>
                          <a:effectLst/>
                          <a:latin typeface="Effra" panose="020B0603020203020204" pitchFamily="34" charset="0"/>
                        </a:rPr>
                        <a:t> </a:t>
                      </a:r>
                      <a:r>
                        <a:rPr lang="en-US" sz="1100" b="0" i="0" u="none" strike="noStrike" dirty="0" err="1">
                          <a:solidFill>
                            <a:srgbClr val="002395"/>
                          </a:solidFill>
                          <a:effectLst/>
                          <a:latin typeface="Effra" panose="020B0603020203020204" pitchFamily="34" charset="0"/>
                        </a:rPr>
                        <a:t>ngân</a:t>
                      </a:r>
                      <a:r>
                        <a:rPr lang="en-US" sz="1100" b="0" i="0" u="none" strike="noStrike" dirty="0">
                          <a:solidFill>
                            <a:srgbClr val="002395"/>
                          </a:solidFill>
                          <a:effectLst/>
                          <a:latin typeface="Effra" panose="020B0603020203020204" pitchFamily="34" charset="0"/>
                        </a:rPr>
                        <a:t> (</a:t>
                      </a:r>
                      <a:r>
                        <a:rPr lang="en-US" sz="1100" b="0" i="0" u="none" strike="noStrike" dirty="0" err="1">
                          <a:solidFill>
                            <a:srgbClr val="002395"/>
                          </a:solidFill>
                          <a:effectLst/>
                          <a:latin typeface="Effra" panose="020B0603020203020204" pitchFamily="34" charset="0"/>
                        </a:rPr>
                        <a:t>tỷ</a:t>
                      </a:r>
                      <a:r>
                        <a:rPr lang="en-US" sz="1100" b="0" i="0" u="none" strike="noStrike" dirty="0">
                          <a:solidFill>
                            <a:srgbClr val="002395"/>
                          </a:solidFill>
                          <a:effectLst/>
                          <a:latin typeface="Effra" panose="020B0603020203020204" pitchFamily="34" charset="0"/>
                        </a:rPr>
                        <a:t> USD)</a:t>
                      </a:r>
                    </a:p>
                  </a:txBody>
                  <a:tcPr marL="8972" marR="8972" marT="8972" marB="0" anchor="ctr">
                    <a:lnL>
                      <a:noFill/>
                    </a:lnL>
                    <a:lnR>
                      <a:noFill/>
                    </a:lnR>
                    <a:lnT w="12700" cap="flat" cmpd="sng" algn="ctr">
                      <a:solidFill>
                        <a:srgbClr val="00B0F0"/>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algn="ctr" rtl="0" fontAlgn="ctr"/>
                      <a:r>
                        <a:rPr lang="en-US" sz="1100" b="0" i="0" u="none" strike="noStrike">
                          <a:solidFill>
                            <a:srgbClr val="002395"/>
                          </a:solidFill>
                          <a:effectLst/>
                          <a:latin typeface="Effra" panose="020B0603020203020204" pitchFamily="34" charset="0"/>
                        </a:rPr>
                        <a:t>2,20</a:t>
                      </a:r>
                    </a:p>
                  </a:txBody>
                  <a:tcPr marL="9525" marR="9525" marT="9525"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marL="0" algn="ctr" defTabSz="914400" rtl="0" eaLnBrk="1" fontAlgn="ctr" latinLnBrk="0" hangingPunct="1"/>
                      <a:r>
                        <a:rPr lang="en-US" sz="1100" b="0" i="0" u="none" strike="noStrike" kern="1200">
                          <a:solidFill>
                            <a:srgbClr val="00B050"/>
                          </a:solidFill>
                          <a:effectLst/>
                          <a:latin typeface="Effra" panose="020B0603020203020204" pitchFamily="34" charset="0"/>
                          <a:ea typeface="+mn-ea"/>
                          <a:cs typeface="+mn-cs"/>
                        </a:rPr>
                        <a:t>+43,79%</a:t>
                      </a:r>
                      <a:endParaRPr lang="en-US" sz="1100" b="0" i="0" u="none" strike="noStrike" kern="1200" dirty="0">
                        <a:solidFill>
                          <a:srgbClr val="00B050"/>
                        </a:solidFill>
                        <a:effectLst/>
                        <a:latin typeface="Effra" panose="020B0603020203020204" pitchFamily="34" charset="0"/>
                        <a:ea typeface="+mn-ea"/>
                        <a:cs typeface="+mn-cs"/>
                      </a:endParaRPr>
                    </a:p>
                  </a:txBody>
                  <a:tcPr marL="9525" marR="9525" marT="9525"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algn="ctr" rtl="0" fontAlgn="ctr"/>
                      <a:r>
                        <a:rPr lang="en-US" sz="1100" b="0" i="0" u="none" strike="noStrike">
                          <a:solidFill>
                            <a:srgbClr val="00B050"/>
                          </a:solidFill>
                          <a:effectLst/>
                          <a:latin typeface="Effra" panose="020B0603020203020204" pitchFamily="34" charset="0"/>
                        </a:rPr>
                        <a:t>+9,45%</a:t>
                      </a:r>
                      <a:endParaRPr lang="en-US" sz="1100" b="0" i="0" u="none" strike="noStrike" dirty="0">
                        <a:solidFill>
                          <a:srgbClr val="00B050"/>
                        </a:solidFill>
                        <a:effectLst/>
                        <a:latin typeface="Effra" panose="020B0603020203020204" pitchFamily="34" charset="0"/>
                      </a:endParaRPr>
                    </a:p>
                  </a:txBody>
                  <a:tcPr marL="9525" marR="9525" marT="9525"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00B050"/>
                          </a:solidFill>
                          <a:effectLst/>
                          <a:latin typeface="Effra" panose="020B0603020203020204" pitchFamily="34" charset="0"/>
                        </a:rPr>
                        <a:t>+9,07%</a:t>
                      </a:r>
                    </a:p>
                  </a:txBody>
                  <a:tcPr marL="9525" marR="9525" marT="9525"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extLst>
                  <a:ext uri="{0D108BD9-81ED-4DB2-BD59-A6C34878D82A}">
                    <a16:rowId xmlns:a16="http://schemas.microsoft.com/office/drawing/2014/main" val="923061609"/>
                  </a:ext>
                </a:extLst>
              </a:tr>
              <a:tr h="486711">
                <a:tc>
                  <a:txBody>
                    <a:bodyPr/>
                    <a:lstStyle/>
                    <a:p>
                      <a:pPr marL="91440" algn="l" rtl="0" fontAlgn="ctr"/>
                      <a:r>
                        <a:rPr lang="en-US" sz="1100" b="0" i="0" u="none" strike="noStrike" dirty="0">
                          <a:solidFill>
                            <a:srgbClr val="002395"/>
                          </a:solidFill>
                          <a:effectLst/>
                          <a:latin typeface="Effra" panose="020B0603020203020204" pitchFamily="34" charset="0"/>
                        </a:rPr>
                        <a:t>FDI </a:t>
                      </a:r>
                      <a:r>
                        <a:rPr lang="en-US" sz="1100" b="0" i="0" u="none" strike="noStrike" dirty="0" err="1">
                          <a:solidFill>
                            <a:srgbClr val="002395"/>
                          </a:solidFill>
                          <a:effectLst/>
                          <a:latin typeface="Effra" panose="020B0603020203020204" pitchFamily="34" charset="0"/>
                        </a:rPr>
                        <a:t>đăng</a:t>
                      </a:r>
                      <a:r>
                        <a:rPr lang="en-US" sz="1100" b="0" i="0" u="none" strike="noStrike" dirty="0">
                          <a:solidFill>
                            <a:srgbClr val="002395"/>
                          </a:solidFill>
                          <a:effectLst/>
                          <a:latin typeface="Effra" panose="020B0603020203020204" pitchFamily="34" charset="0"/>
                        </a:rPr>
                        <a:t> </a:t>
                      </a:r>
                      <a:r>
                        <a:rPr lang="en-US" sz="1100" b="0" i="0" u="none" strike="noStrike" dirty="0" err="1">
                          <a:solidFill>
                            <a:srgbClr val="002395"/>
                          </a:solidFill>
                          <a:effectLst/>
                          <a:latin typeface="Effra" panose="020B0603020203020204" pitchFamily="34" charset="0"/>
                        </a:rPr>
                        <a:t>ký</a:t>
                      </a:r>
                      <a:r>
                        <a:rPr lang="en-US" sz="1100" b="0" i="0" u="none" strike="noStrike" dirty="0">
                          <a:solidFill>
                            <a:srgbClr val="002395"/>
                          </a:solidFill>
                          <a:effectLst/>
                          <a:latin typeface="Effra" panose="020B0603020203020204" pitchFamily="34" charset="0"/>
                        </a:rPr>
                        <a:t> (</a:t>
                      </a:r>
                      <a:r>
                        <a:rPr lang="en-US" sz="1100" b="0" i="0" u="none" strike="noStrike" dirty="0" err="1">
                          <a:solidFill>
                            <a:srgbClr val="002395"/>
                          </a:solidFill>
                          <a:effectLst/>
                          <a:latin typeface="Effra" panose="020B0603020203020204" pitchFamily="34" charset="0"/>
                        </a:rPr>
                        <a:t>tỷ</a:t>
                      </a:r>
                      <a:r>
                        <a:rPr lang="en-US" sz="1100" b="0" i="0" u="none" strike="noStrike" dirty="0">
                          <a:solidFill>
                            <a:srgbClr val="002395"/>
                          </a:solidFill>
                          <a:effectLst/>
                          <a:latin typeface="Effra" panose="020B0603020203020204" pitchFamily="34" charset="0"/>
                        </a:rPr>
                        <a:t> USD)</a:t>
                      </a:r>
                    </a:p>
                  </a:txBody>
                  <a:tcPr marL="8972" marR="8972" marT="8972"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B0F0"/>
                      </a:solidFill>
                      <a:prstDash val="solid"/>
                      <a:round/>
                      <a:headEnd type="none" w="med" len="med"/>
                      <a:tailEnd type="none" w="med" len="med"/>
                    </a:lnB>
                    <a:noFill/>
                  </a:tcPr>
                </a:tc>
                <a:tc>
                  <a:txBody>
                    <a:bodyPr/>
                    <a:lstStyle/>
                    <a:p>
                      <a:pPr algn="ctr" rtl="0" fontAlgn="ctr"/>
                      <a:r>
                        <a:rPr lang="en-US" sz="1100" b="0" i="0" u="none" strike="noStrike">
                          <a:solidFill>
                            <a:srgbClr val="002395"/>
                          </a:solidFill>
                          <a:effectLst/>
                          <a:latin typeface="Effra" panose="020B0603020203020204" pitchFamily="34" charset="0"/>
                        </a:rPr>
                        <a:t>9,17</a:t>
                      </a:r>
                    </a:p>
                  </a:txBody>
                  <a:tcPr marL="9525" marR="9525" marT="9525"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B0F0"/>
                      </a:solidFill>
                      <a:prstDash val="solid"/>
                      <a:round/>
                      <a:headEnd type="none" w="med" len="med"/>
                      <a:tailEnd type="none" w="med" len="med"/>
                    </a:lnB>
                    <a:noFill/>
                  </a:tcPr>
                </a:tc>
                <a:tc>
                  <a:txBody>
                    <a:bodyPr/>
                    <a:lstStyle/>
                    <a:p>
                      <a:pPr marL="0" algn="ctr" defTabSz="914400" rtl="0" eaLnBrk="1" fontAlgn="ctr" latinLnBrk="0" hangingPunct="1"/>
                      <a:r>
                        <a:rPr lang="en-US" sz="1100" b="0" i="0" u="none" strike="noStrike" kern="1200">
                          <a:solidFill>
                            <a:srgbClr val="00B050"/>
                          </a:solidFill>
                          <a:effectLst/>
                          <a:latin typeface="Effra" panose="020B0603020203020204" pitchFamily="34" charset="0"/>
                          <a:ea typeface="+mn-ea"/>
                          <a:cs typeface="+mn-cs"/>
                        </a:rPr>
                        <a:t>+165,8%</a:t>
                      </a:r>
                      <a:endParaRPr lang="en-US" sz="1100" b="0" i="0" u="none" strike="noStrike" kern="1200" dirty="0">
                        <a:solidFill>
                          <a:srgbClr val="00B050"/>
                        </a:solidFill>
                        <a:effectLst/>
                        <a:latin typeface="Effra" panose="020B0603020203020204" pitchFamily="34" charset="0"/>
                        <a:ea typeface="+mn-ea"/>
                        <a:cs typeface="+mn-cs"/>
                      </a:endParaRPr>
                    </a:p>
                  </a:txBody>
                  <a:tcPr marL="9525" marR="9525" marT="9525"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B0F0"/>
                      </a:solidFill>
                      <a:prstDash val="solid"/>
                      <a:round/>
                      <a:headEnd type="none" w="med" len="med"/>
                      <a:tailEnd type="none" w="med" len="med"/>
                    </a:lnB>
                    <a:noFill/>
                  </a:tcPr>
                </a:tc>
                <a:tc>
                  <a:txBody>
                    <a:bodyPr/>
                    <a:lstStyle/>
                    <a:p>
                      <a:pPr marL="0" algn="ctr" defTabSz="914400" rtl="0" eaLnBrk="1" fontAlgn="ctr" latinLnBrk="0" hangingPunct="1"/>
                      <a:r>
                        <a:rPr lang="en-US" sz="1100" b="0" i="0" u="none" strike="noStrike" kern="1200">
                          <a:solidFill>
                            <a:srgbClr val="00B050"/>
                          </a:solidFill>
                          <a:effectLst/>
                          <a:latin typeface="Effra" panose="020B0603020203020204" pitchFamily="34" charset="0"/>
                          <a:ea typeface="+mn-ea"/>
                          <a:cs typeface="+mn-cs"/>
                        </a:rPr>
                        <a:t>+24,74%</a:t>
                      </a:r>
                      <a:endParaRPr lang="en-US" sz="1100" b="0" i="0" u="none" strike="noStrike" kern="1200" dirty="0">
                        <a:solidFill>
                          <a:srgbClr val="00B050"/>
                        </a:solidFill>
                        <a:effectLst/>
                        <a:latin typeface="Effra" panose="020B0603020203020204" pitchFamily="34" charset="0"/>
                        <a:ea typeface="+mn-ea"/>
                        <a:cs typeface="+mn-cs"/>
                      </a:endParaRPr>
                    </a:p>
                  </a:txBody>
                  <a:tcPr marL="9525" marR="9525" marT="9525"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B0F0"/>
                      </a:solidFill>
                      <a:prstDash val="solid"/>
                      <a:round/>
                      <a:headEnd type="none" w="med" len="med"/>
                      <a:tailEnd type="none" w="med" len="med"/>
                    </a:lnB>
                    <a:noFill/>
                  </a:tcPr>
                </a:tc>
                <a:tc>
                  <a:txBody>
                    <a:bodyPr/>
                    <a:lstStyle/>
                    <a:p>
                      <a:pPr algn="ctr" rtl="0" fontAlgn="ctr"/>
                      <a:r>
                        <a:rPr lang="en-US" sz="1100" b="0" i="0" u="none" strike="noStrike">
                          <a:solidFill>
                            <a:srgbClr val="00B050"/>
                          </a:solidFill>
                          <a:effectLst/>
                          <a:latin typeface="Effra" panose="020B0603020203020204" pitchFamily="34" charset="0"/>
                        </a:rPr>
                        <a:t>+38,43%</a:t>
                      </a:r>
                      <a:endParaRPr lang="en-US" sz="1100" b="0" i="0" u="none" strike="noStrike" dirty="0">
                        <a:solidFill>
                          <a:srgbClr val="00B050"/>
                        </a:solidFill>
                        <a:effectLst/>
                        <a:latin typeface="Effra" panose="020B0603020203020204" pitchFamily="34" charset="0"/>
                      </a:endParaRPr>
                    </a:p>
                  </a:txBody>
                  <a:tcPr marL="9525" marR="9525" marT="9525"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B0F0"/>
                      </a:solidFill>
                      <a:prstDash val="solid"/>
                      <a:round/>
                      <a:headEnd type="none" w="med" len="med"/>
                      <a:tailEnd type="none" w="med" len="med"/>
                    </a:lnB>
                    <a:noFill/>
                  </a:tcPr>
                </a:tc>
                <a:extLst>
                  <a:ext uri="{0D108BD9-81ED-4DB2-BD59-A6C34878D82A}">
                    <a16:rowId xmlns:a16="http://schemas.microsoft.com/office/drawing/2014/main" val="288350573"/>
                  </a:ext>
                </a:extLst>
              </a:tr>
              <a:tr h="486711">
                <a:tc>
                  <a:txBody>
                    <a:bodyPr/>
                    <a:lstStyle/>
                    <a:p>
                      <a:pPr marL="91440" algn="l" rtl="0" fontAlgn="ctr"/>
                      <a:r>
                        <a:rPr lang="en-US" sz="1100" b="0" i="0" u="none" strike="noStrike">
                          <a:solidFill>
                            <a:srgbClr val="002395"/>
                          </a:solidFill>
                          <a:effectLst/>
                          <a:latin typeface="Effra" panose="020B0603020203020204" pitchFamily="34" charset="0"/>
                        </a:rPr>
                        <a:t>Vốn đầu tự thực hiện NSNN </a:t>
                      </a:r>
                    </a:p>
                    <a:p>
                      <a:pPr marL="91440" algn="l" rtl="0" fontAlgn="ctr"/>
                      <a:r>
                        <a:rPr lang="en-US" sz="1100" b="0" i="0" u="none" strike="noStrike">
                          <a:solidFill>
                            <a:srgbClr val="002395"/>
                          </a:solidFill>
                          <a:effectLst/>
                          <a:latin typeface="Effra" panose="020B0603020203020204" pitchFamily="34" charset="0"/>
                        </a:rPr>
                        <a:t>(nghìn tỷ VNĐ)</a:t>
                      </a:r>
                    </a:p>
                  </a:txBody>
                  <a:tcPr marL="8972" marR="8972" marT="8972" marB="0" anchor="ctr">
                    <a:lnL>
                      <a:noFill/>
                    </a:lnL>
                    <a:lnR>
                      <a:noFill/>
                    </a:lnR>
                    <a:lnT w="12700" cap="flat" cmpd="sng" algn="ctr">
                      <a:solidFill>
                        <a:srgbClr val="00B0F0"/>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algn="ctr" rtl="0" fontAlgn="ctr"/>
                      <a:r>
                        <a:rPr lang="en-US" sz="1100" b="0" i="0" u="none" strike="noStrike">
                          <a:solidFill>
                            <a:srgbClr val="002395"/>
                          </a:solidFill>
                          <a:effectLst/>
                          <a:latin typeface="Effra" panose="020B0603020203020204" pitchFamily="34" charset="0"/>
                        </a:rPr>
                        <a:t>48,75</a:t>
                      </a:r>
                      <a:endParaRPr lang="en-US" sz="1100" b="0" i="0" u="none" strike="noStrike" dirty="0">
                        <a:solidFill>
                          <a:srgbClr val="002395"/>
                        </a:solidFill>
                        <a:effectLst/>
                        <a:latin typeface="Effra" panose="020B0603020203020204" pitchFamily="34" charset="0"/>
                      </a:endParaRPr>
                    </a:p>
                  </a:txBody>
                  <a:tcPr marL="9525" marR="9525" marT="9525" marB="0" anchor="ctr">
                    <a:lnL>
                      <a:noFill/>
                    </a:lnL>
                    <a:lnR>
                      <a:noFill/>
                    </a:lnR>
                    <a:lnT w="12700" cap="flat" cmpd="sng" algn="ctr">
                      <a:solidFill>
                        <a:srgbClr val="00B0F0"/>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algn="ctr" rtl="0" fontAlgn="ctr"/>
                      <a:r>
                        <a:rPr lang="en-US" sz="1100" b="0" i="0" u="none" strike="noStrike">
                          <a:solidFill>
                            <a:srgbClr val="00B050"/>
                          </a:solidFill>
                          <a:effectLst/>
                          <a:latin typeface="Effra" panose="020B0603020203020204" pitchFamily="34" charset="0"/>
                        </a:rPr>
                        <a:t>+22,37%</a:t>
                      </a:r>
                      <a:endParaRPr lang="en-US" sz="1100" b="0" i="0" u="none" strike="noStrike" dirty="0">
                        <a:solidFill>
                          <a:srgbClr val="00B050"/>
                        </a:solidFill>
                        <a:effectLst/>
                        <a:latin typeface="Effra" panose="020B0603020203020204" pitchFamily="34" charset="0"/>
                      </a:endParaRPr>
                    </a:p>
                  </a:txBody>
                  <a:tcPr marL="9525" marR="9525" marT="9525" marB="0" anchor="ctr">
                    <a:lnL>
                      <a:noFill/>
                    </a:lnL>
                    <a:lnR>
                      <a:noFill/>
                    </a:lnR>
                    <a:lnT w="12700" cap="flat" cmpd="sng" algn="ctr">
                      <a:solidFill>
                        <a:srgbClr val="00B0F0"/>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marL="0" algn="ctr" defTabSz="914400" rtl="0" eaLnBrk="1" fontAlgn="ctr" latinLnBrk="0" hangingPunct="1"/>
                      <a:r>
                        <a:rPr lang="en-US" sz="1100" b="0" i="0" u="none" strike="noStrike" kern="1200">
                          <a:solidFill>
                            <a:srgbClr val="00B050"/>
                          </a:solidFill>
                          <a:effectLst/>
                          <a:latin typeface="Effra" panose="020B0603020203020204" pitchFamily="34" charset="0"/>
                          <a:ea typeface="+mn-ea"/>
                          <a:cs typeface="+mn-cs"/>
                        </a:rPr>
                        <a:t>+11,56%</a:t>
                      </a:r>
                    </a:p>
                  </a:txBody>
                  <a:tcPr marL="9525" marR="9525" marT="9525" marB="0" anchor="ctr">
                    <a:lnL>
                      <a:noFill/>
                    </a:lnL>
                    <a:lnR>
                      <a:noFill/>
                    </a:lnR>
                    <a:lnT w="12700" cap="flat" cmpd="sng" algn="ctr">
                      <a:solidFill>
                        <a:srgbClr val="00B0F0"/>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marL="0" algn="ctr" defTabSz="914400" rtl="0" eaLnBrk="1" fontAlgn="ctr" latinLnBrk="0" hangingPunct="1"/>
                      <a:r>
                        <a:rPr lang="en-US" sz="1100" b="0" i="0" u="none" strike="noStrike" kern="1200">
                          <a:solidFill>
                            <a:srgbClr val="00B050"/>
                          </a:solidFill>
                          <a:effectLst/>
                          <a:latin typeface="Effra" panose="020B0603020203020204" pitchFamily="34" charset="0"/>
                          <a:ea typeface="+mn-ea"/>
                          <a:cs typeface="+mn-cs"/>
                        </a:rPr>
                        <a:t>+13,99%</a:t>
                      </a:r>
                      <a:endParaRPr lang="en-US" sz="1100" b="0" i="0" u="none" strike="noStrike" kern="1200" dirty="0">
                        <a:solidFill>
                          <a:srgbClr val="00B050"/>
                        </a:solidFill>
                        <a:effectLst/>
                        <a:latin typeface="Effra" panose="020B0603020203020204" pitchFamily="34" charset="0"/>
                        <a:ea typeface="+mn-ea"/>
                        <a:cs typeface="+mn-cs"/>
                      </a:endParaRPr>
                    </a:p>
                  </a:txBody>
                  <a:tcPr marL="8972" marR="8972" marT="8972" marB="0" anchor="ctr">
                    <a:lnL>
                      <a:noFill/>
                    </a:lnL>
                    <a:lnR>
                      <a:noFill/>
                    </a:lnR>
                    <a:lnT w="12700" cap="flat" cmpd="sng" algn="ctr">
                      <a:solidFill>
                        <a:srgbClr val="00B0F0"/>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extLst>
                  <a:ext uri="{0D108BD9-81ED-4DB2-BD59-A6C34878D82A}">
                    <a16:rowId xmlns:a16="http://schemas.microsoft.com/office/drawing/2014/main" val="1967339908"/>
                  </a:ext>
                </a:extLst>
              </a:tr>
            </a:tbl>
          </a:graphicData>
        </a:graphic>
      </p:graphicFrame>
      <p:sp>
        <p:nvSpPr>
          <p:cNvPr id="7172" name="Text Placeholder 1"/>
          <p:cNvSpPr txBox="1"/>
          <p:nvPr/>
        </p:nvSpPr>
        <p:spPr bwMode="auto">
          <a:xfrm>
            <a:off x="156217" y="0"/>
            <a:ext cx="9111874" cy="8659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buNone/>
            </a:pPr>
            <a:r>
              <a:rPr lang="en-US" sz="2400" b="1" dirty="0">
                <a:solidFill>
                  <a:srgbClr val="002395"/>
                </a:solidFill>
                <a:latin typeface="Effra" panose="020B0603020203020204"/>
                <a:cs typeface="Calibri" panose="020F0502020204030204" pitchFamily="34" charset="0"/>
              </a:rPr>
              <a:t>TIÊU ĐIỂM VĨ MÔ </a:t>
            </a:r>
            <a:r>
              <a:rPr lang="en-US" sz="2400" b="1">
                <a:solidFill>
                  <a:srgbClr val="002395"/>
                </a:solidFill>
                <a:latin typeface="Effra" panose="020B0603020203020204"/>
                <a:cs typeface="Calibri" panose="020F0502020204030204" pitchFamily="34" charset="0"/>
              </a:rPr>
              <a:t>THÁNG 03/2026</a:t>
            </a:r>
            <a:endParaRPr lang="en-US" sz="2400" b="1" dirty="0">
              <a:solidFill>
                <a:srgbClr val="002395"/>
              </a:solidFill>
              <a:latin typeface="Effra" panose="020B0603020203020204"/>
              <a:cs typeface="Calibri" panose="020F0502020204030204" pitchFamily="34" charset="0"/>
            </a:endParaRPr>
          </a:p>
        </p:txBody>
      </p:sp>
      <p:cxnSp>
        <p:nvCxnSpPr>
          <p:cNvPr id="14" name="Straight Connector 13"/>
          <p:cNvCxnSpPr/>
          <p:nvPr/>
        </p:nvCxnSpPr>
        <p:spPr>
          <a:xfrm>
            <a:off x="-3642" y="866775"/>
            <a:ext cx="12192000" cy="9525"/>
          </a:xfrm>
          <a:prstGeom prst="line">
            <a:avLst/>
          </a:prstGeom>
          <a:ln w="22225">
            <a:solidFill>
              <a:srgbClr val="A0B43A"/>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3642" y="6391275"/>
            <a:ext cx="12192000" cy="9525"/>
          </a:xfrm>
          <a:prstGeom prst="line">
            <a:avLst/>
          </a:prstGeom>
          <a:ln w="22225">
            <a:solidFill>
              <a:srgbClr val="A0B43A"/>
            </a:solidFill>
          </a:ln>
        </p:spPr>
        <p:style>
          <a:lnRef idx="1">
            <a:schemeClr val="accent1"/>
          </a:lnRef>
          <a:fillRef idx="0">
            <a:schemeClr val="accent1"/>
          </a:fillRef>
          <a:effectRef idx="0">
            <a:schemeClr val="accent1"/>
          </a:effectRef>
          <a:fontRef idx="minor">
            <a:schemeClr val="tx1"/>
          </a:fontRef>
        </p:style>
      </p:cxnSp>
      <p:pic>
        <p:nvPicPr>
          <p:cNvPr id="11"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7263" y="6477000"/>
            <a:ext cx="917575" cy="26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Content Placeholder 1">
            <a:extLst>
              <a:ext uri="{FF2B5EF4-FFF2-40B4-BE49-F238E27FC236}">
                <a16:creationId xmlns:a16="http://schemas.microsoft.com/office/drawing/2014/main" id="{EF8798D4-460A-9756-A80D-752689107F83}"/>
              </a:ext>
            </a:extLst>
          </p:cNvPr>
          <p:cNvSpPr txBox="1">
            <a:spLocks/>
          </p:cNvSpPr>
          <p:nvPr/>
        </p:nvSpPr>
        <p:spPr bwMode="auto">
          <a:xfrm>
            <a:off x="252844" y="899518"/>
            <a:ext cx="7259579" cy="5377447"/>
          </a:xfrm>
          <a:prstGeom prst="rect">
            <a:avLst/>
          </a:prstGeom>
          <a:noFill/>
          <a:ln w="9525">
            <a:solidFill>
              <a:srgbClr val="FFFFFF"/>
            </a:solidFill>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fontAlgn="ctr">
              <a:lnSpc>
                <a:spcPct val="110000"/>
              </a:lnSpc>
              <a:spcBef>
                <a:spcPts val="300"/>
              </a:spcBef>
              <a:spcAft>
                <a:spcPts val="300"/>
              </a:spcAft>
              <a:buNone/>
            </a:pPr>
            <a:r>
              <a:rPr lang="vi-VN" sz="1100" b="1" dirty="0">
                <a:solidFill>
                  <a:srgbClr val="002395"/>
                </a:solidFill>
                <a:latin typeface="+mj-lt"/>
              </a:rPr>
              <a:t>Số liệu vĩ mô tháng </a:t>
            </a:r>
            <a:r>
              <a:rPr lang="en-US" sz="1100" b="1" dirty="0">
                <a:solidFill>
                  <a:srgbClr val="002395"/>
                </a:solidFill>
                <a:latin typeface="+mj-lt"/>
              </a:rPr>
              <a:t>3</a:t>
            </a:r>
            <a:r>
              <a:rPr lang="vi-VN" sz="1100" b="1" dirty="0">
                <a:solidFill>
                  <a:srgbClr val="002395"/>
                </a:solidFill>
                <a:latin typeface="+mj-lt"/>
              </a:rPr>
              <a:t>/2026 cho thấy </a:t>
            </a:r>
            <a:r>
              <a:rPr lang="en-US" sz="1100" b="1" dirty="0" err="1">
                <a:solidFill>
                  <a:srgbClr val="002395"/>
                </a:solidFill>
                <a:latin typeface="+mj-lt"/>
              </a:rPr>
              <a:t>chiến</a:t>
            </a:r>
            <a:r>
              <a:rPr lang="en-US" sz="1100" b="1" dirty="0">
                <a:solidFill>
                  <a:srgbClr val="002395"/>
                </a:solidFill>
                <a:latin typeface="+mj-lt"/>
              </a:rPr>
              <a:t> </a:t>
            </a:r>
            <a:r>
              <a:rPr lang="en-US" sz="1100" b="1" dirty="0" err="1">
                <a:solidFill>
                  <a:srgbClr val="002395"/>
                </a:solidFill>
                <a:latin typeface="+mj-lt"/>
              </a:rPr>
              <a:t>sự</a:t>
            </a:r>
            <a:r>
              <a:rPr lang="en-US" sz="1100" b="1" dirty="0">
                <a:solidFill>
                  <a:srgbClr val="002395"/>
                </a:solidFill>
                <a:latin typeface="+mj-lt"/>
              </a:rPr>
              <a:t> </a:t>
            </a:r>
            <a:r>
              <a:rPr lang="en-US" sz="1100" b="1" dirty="0" err="1">
                <a:solidFill>
                  <a:srgbClr val="002395"/>
                </a:solidFill>
                <a:latin typeface="+mj-lt"/>
              </a:rPr>
              <a:t>tại</a:t>
            </a:r>
            <a:r>
              <a:rPr lang="en-US" sz="1100" b="1" dirty="0">
                <a:solidFill>
                  <a:srgbClr val="002395"/>
                </a:solidFill>
                <a:latin typeface="+mj-lt"/>
              </a:rPr>
              <a:t> Iran </a:t>
            </a:r>
            <a:r>
              <a:rPr lang="en-US" sz="1100" b="1" dirty="0" err="1">
                <a:solidFill>
                  <a:srgbClr val="002395"/>
                </a:solidFill>
                <a:latin typeface="+mj-lt"/>
              </a:rPr>
              <a:t>đang</a:t>
            </a:r>
            <a:r>
              <a:rPr lang="en-US" sz="1100" b="1" dirty="0">
                <a:solidFill>
                  <a:srgbClr val="002395"/>
                </a:solidFill>
                <a:latin typeface="+mj-lt"/>
              </a:rPr>
              <a:t> </a:t>
            </a:r>
            <a:r>
              <a:rPr lang="en-US" sz="1100" b="1" dirty="0" err="1">
                <a:solidFill>
                  <a:srgbClr val="002395"/>
                </a:solidFill>
                <a:latin typeface="+mj-lt"/>
              </a:rPr>
              <a:t>dần</a:t>
            </a:r>
            <a:r>
              <a:rPr lang="en-US" sz="1100" b="1" dirty="0">
                <a:solidFill>
                  <a:srgbClr val="002395"/>
                </a:solidFill>
                <a:latin typeface="+mj-lt"/>
              </a:rPr>
              <a:t> </a:t>
            </a:r>
            <a:r>
              <a:rPr lang="en-US" sz="1100" b="1" dirty="0" err="1">
                <a:solidFill>
                  <a:srgbClr val="002395"/>
                </a:solidFill>
                <a:latin typeface="+mj-lt"/>
              </a:rPr>
              <a:t>có</a:t>
            </a:r>
            <a:r>
              <a:rPr lang="en-US" sz="1100" b="1" dirty="0">
                <a:solidFill>
                  <a:srgbClr val="002395"/>
                </a:solidFill>
                <a:latin typeface="+mj-lt"/>
              </a:rPr>
              <a:t> </a:t>
            </a:r>
            <a:r>
              <a:rPr lang="en-US" sz="1100" b="1" dirty="0" err="1">
                <a:solidFill>
                  <a:srgbClr val="002395"/>
                </a:solidFill>
                <a:latin typeface="+mj-lt"/>
              </a:rPr>
              <a:t>tác</a:t>
            </a:r>
            <a:r>
              <a:rPr lang="en-US" sz="1100" b="1" dirty="0">
                <a:solidFill>
                  <a:srgbClr val="002395"/>
                </a:solidFill>
                <a:latin typeface="+mj-lt"/>
              </a:rPr>
              <a:t> </a:t>
            </a:r>
            <a:r>
              <a:rPr lang="en-US" sz="1100" b="1" dirty="0" err="1">
                <a:solidFill>
                  <a:srgbClr val="002395"/>
                </a:solidFill>
                <a:latin typeface="+mj-lt"/>
              </a:rPr>
              <a:t>động</a:t>
            </a:r>
            <a:r>
              <a:rPr lang="en-US" sz="1100" b="1" dirty="0">
                <a:solidFill>
                  <a:srgbClr val="002395"/>
                </a:solidFill>
                <a:latin typeface="+mj-lt"/>
              </a:rPr>
              <a:t> </a:t>
            </a:r>
            <a:r>
              <a:rPr lang="en-US" sz="1100" b="1" dirty="0" err="1">
                <a:solidFill>
                  <a:srgbClr val="002395"/>
                </a:solidFill>
                <a:latin typeface="+mj-lt"/>
              </a:rPr>
              <a:t>trực</a:t>
            </a:r>
            <a:r>
              <a:rPr lang="en-US" sz="1100" b="1" dirty="0">
                <a:solidFill>
                  <a:srgbClr val="002395"/>
                </a:solidFill>
                <a:latin typeface="+mj-lt"/>
              </a:rPr>
              <a:t> </a:t>
            </a:r>
            <a:r>
              <a:rPr lang="en-US" sz="1100" b="1" dirty="0" err="1">
                <a:solidFill>
                  <a:srgbClr val="002395"/>
                </a:solidFill>
                <a:latin typeface="+mj-lt"/>
              </a:rPr>
              <a:t>tiếp</a:t>
            </a:r>
            <a:r>
              <a:rPr lang="en-US" sz="1100" b="1" dirty="0">
                <a:solidFill>
                  <a:srgbClr val="002395"/>
                </a:solidFill>
                <a:latin typeface="+mj-lt"/>
              </a:rPr>
              <a:t> </a:t>
            </a:r>
            <a:r>
              <a:rPr lang="en-US" sz="1100" b="1" dirty="0" err="1">
                <a:solidFill>
                  <a:srgbClr val="002395"/>
                </a:solidFill>
                <a:latin typeface="+mj-lt"/>
              </a:rPr>
              <a:t>đến</a:t>
            </a:r>
            <a:r>
              <a:rPr lang="en-US" sz="1100" b="1" dirty="0">
                <a:solidFill>
                  <a:srgbClr val="002395"/>
                </a:solidFill>
                <a:latin typeface="+mj-lt"/>
              </a:rPr>
              <a:t> </a:t>
            </a:r>
            <a:r>
              <a:rPr lang="en-US" sz="1100" b="1" dirty="0" err="1">
                <a:solidFill>
                  <a:srgbClr val="002395"/>
                </a:solidFill>
                <a:latin typeface="+mj-lt"/>
              </a:rPr>
              <a:t>bối</a:t>
            </a:r>
            <a:r>
              <a:rPr lang="en-US" sz="1100" b="1" dirty="0">
                <a:solidFill>
                  <a:srgbClr val="002395"/>
                </a:solidFill>
                <a:latin typeface="+mj-lt"/>
              </a:rPr>
              <a:t> </a:t>
            </a:r>
            <a:r>
              <a:rPr lang="en-US" sz="1100" b="1" dirty="0" err="1">
                <a:solidFill>
                  <a:srgbClr val="002395"/>
                </a:solidFill>
                <a:latin typeface="+mj-lt"/>
              </a:rPr>
              <a:t>cảnh</a:t>
            </a:r>
            <a:r>
              <a:rPr lang="en-US" sz="1100" b="1" dirty="0">
                <a:solidFill>
                  <a:srgbClr val="002395"/>
                </a:solidFill>
                <a:latin typeface="+mj-lt"/>
              </a:rPr>
              <a:t> </a:t>
            </a:r>
            <a:r>
              <a:rPr lang="en-US" sz="1100" b="1" dirty="0" err="1">
                <a:solidFill>
                  <a:srgbClr val="002395"/>
                </a:solidFill>
                <a:latin typeface="+mj-lt"/>
              </a:rPr>
              <a:t>lạm</a:t>
            </a:r>
            <a:r>
              <a:rPr lang="en-US" sz="1100" b="1" dirty="0">
                <a:solidFill>
                  <a:srgbClr val="002395"/>
                </a:solidFill>
                <a:latin typeface="+mj-lt"/>
              </a:rPr>
              <a:t> </a:t>
            </a:r>
            <a:r>
              <a:rPr lang="en-US" sz="1100" b="1" dirty="0" err="1">
                <a:solidFill>
                  <a:srgbClr val="002395"/>
                </a:solidFill>
                <a:latin typeface="+mj-lt"/>
              </a:rPr>
              <a:t>phát</a:t>
            </a:r>
            <a:r>
              <a:rPr lang="en-US" sz="1100" b="1" dirty="0">
                <a:solidFill>
                  <a:srgbClr val="002395"/>
                </a:solidFill>
                <a:latin typeface="+mj-lt"/>
              </a:rPr>
              <a:t>, </a:t>
            </a:r>
            <a:r>
              <a:rPr lang="en-US" sz="1100" b="1" dirty="0" err="1">
                <a:solidFill>
                  <a:srgbClr val="002395"/>
                </a:solidFill>
                <a:latin typeface="+mj-lt"/>
              </a:rPr>
              <a:t>hoạt</a:t>
            </a:r>
            <a:r>
              <a:rPr lang="en-US" sz="1100" b="1" dirty="0">
                <a:solidFill>
                  <a:srgbClr val="002395"/>
                </a:solidFill>
                <a:latin typeface="+mj-lt"/>
              </a:rPr>
              <a:t> </a:t>
            </a:r>
            <a:r>
              <a:rPr lang="en-US" sz="1100" b="1" dirty="0" err="1">
                <a:solidFill>
                  <a:srgbClr val="002395"/>
                </a:solidFill>
                <a:latin typeface="+mj-lt"/>
              </a:rPr>
              <a:t>động</a:t>
            </a:r>
            <a:r>
              <a:rPr lang="en-US" sz="1100" b="1" dirty="0">
                <a:solidFill>
                  <a:srgbClr val="002395"/>
                </a:solidFill>
                <a:latin typeface="+mj-lt"/>
              </a:rPr>
              <a:t> </a:t>
            </a:r>
            <a:r>
              <a:rPr lang="en-US" sz="1100" b="1" dirty="0" err="1">
                <a:solidFill>
                  <a:srgbClr val="002395"/>
                </a:solidFill>
                <a:latin typeface="+mj-lt"/>
              </a:rPr>
              <a:t>tiêu</a:t>
            </a:r>
            <a:r>
              <a:rPr lang="en-US" sz="1100" b="1" dirty="0">
                <a:solidFill>
                  <a:srgbClr val="002395"/>
                </a:solidFill>
                <a:latin typeface="+mj-lt"/>
              </a:rPr>
              <a:t> </a:t>
            </a:r>
            <a:r>
              <a:rPr lang="en-US" sz="1100" b="1" dirty="0" err="1">
                <a:solidFill>
                  <a:srgbClr val="002395"/>
                </a:solidFill>
                <a:latin typeface="+mj-lt"/>
              </a:rPr>
              <a:t>dùng</a:t>
            </a:r>
            <a:r>
              <a:rPr lang="en-US" sz="1100" b="1" dirty="0">
                <a:solidFill>
                  <a:srgbClr val="002395"/>
                </a:solidFill>
                <a:latin typeface="+mj-lt"/>
              </a:rPr>
              <a:t> </a:t>
            </a:r>
            <a:r>
              <a:rPr lang="en-US" sz="1100" b="1" dirty="0" err="1">
                <a:solidFill>
                  <a:srgbClr val="002395"/>
                </a:solidFill>
                <a:latin typeface="+mj-lt"/>
              </a:rPr>
              <a:t>và</a:t>
            </a:r>
            <a:r>
              <a:rPr lang="en-US" sz="1100" b="1" dirty="0">
                <a:solidFill>
                  <a:srgbClr val="002395"/>
                </a:solidFill>
                <a:latin typeface="+mj-lt"/>
              </a:rPr>
              <a:t> </a:t>
            </a:r>
            <a:r>
              <a:rPr lang="en-US" sz="1100" b="1" dirty="0" err="1">
                <a:solidFill>
                  <a:srgbClr val="002395"/>
                </a:solidFill>
                <a:latin typeface="+mj-lt"/>
              </a:rPr>
              <a:t>sản</a:t>
            </a:r>
            <a:r>
              <a:rPr lang="en-US" sz="1100" b="1" dirty="0">
                <a:solidFill>
                  <a:srgbClr val="002395"/>
                </a:solidFill>
                <a:latin typeface="+mj-lt"/>
              </a:rPr>
              <a:t> </a:t>
            </a:r>
            <a:r>
              <a:rPr lang="en-US" sz="1100" b="1" dirty="0" err="1">
                <a:solidFill>
                  <a:srgbClr val="002395"/>
                </a:solidFill>
                <a:latin typeface="+mj-lt"/>
              </a:rPr>
              <a:t>xuất</a:t>
            </a:r>
            <a:r>
              <a:rPr lang="en-US" sz="1100" b="1" dirty="0">
                <a:solidFill>
                  <a:srgbClr val="002395"/>
                </a:solidFill>
                <a:latin typeface="+mj-lt"/>
              </a:rPr>
              <a:t>. </a:t>
            </a:r>
            <a:r>
              <a:rPr lang="en-US" sz="1100" dirty="0">
                <a:solidFill>
                  <a:srgbClr val="002395"/>
                </a:solidFill>
                <a:latin typeface="+mj-lt"/>
              </a:rPr>
              <a:t>Việt Nam </a:t>
            </a:r>
            <a:r>
              <a:rPr lang="en-US" sz="1100" dirty="0" err="1">
                <a:solidFill>
                  <a:srgbClr val="002395"/>
                </a:solidFill>
                <a:latin typeface="+mj-lt"/>
              </a:rPr>
              <a:t>ghi</a:t>
            </a:r>
            <a:r>
              <a:rPr lang="en-US" sz="1100" dirty="0">
                <a:solidFill>
                  <a:srgbClr val="002395"/>
                </a:solidFill>
                <a:latin typeface="+mj-lt"/>
              </a:rPr>
              <a:t> </a:t>
            </a:r>
            <a:r>
              <a:rPr lang="en-US" sz="1100" dirty="0" err="1">
                <a:solidFill>
                  <a:srgbClr val="002395"/>
                </a:solidFill>
                <a:latin typeface="+mj-lt"/>
              </a:rPr>
              <a:t>nhận</a:t>
            </a:r>
            <a:r>
              <a:rPr lang="en-US" sz="1100" dirty="0">
                <a:solidFill>
                  <a:srgbClr val="002395"/>
                </a:solidFill>
                <a:latin typeface="+mj-lt"/>
              </a:rPr>
              <a:t> </a:t>
            </a:r>
            <a:r>
              <a:rPr lang="en-US" sz="1100" dirty="0" err="1">
                <a:solidFill>
                  <a:srgbClr val="002395"/>
                </a:solidFill>
                <a:latin typeface="+mj-lt"/>
              </a:rPr>
              <a:t>tăng</a:t>
            </a:r>
            <a:r>
              <a:rPr lang="en-US" sz="1100" dirty="0">
                <a:solidFill>
                  <a:srgbClr val="002395"/>
                </a:solidFill>
                <a:latin typeface="+mj-lt"/>
              </a:rPr>
              <a:t> </a:t>
            </a:r>
            <a:r>
              <a:rPr lang="en-US" sz="1100" dirty="0" err="1">
                <a:solidFill>
                  <a:srgbClr val="002395"/>
                </a:solidFill>
                <a:latin typeface="+mj-lt"/>
              </a:rPr>
              <a:t>trưởng</a:t>
            </a:r>
            <a:r>
              <a:rPr lang="en-US" sz="1100" dirty="0">
                <a:solidFill>
                  <a:srgbClr val="002395"/>
                </a:solidFill>
                <a:latin typeface="+mj-lt"/>
              </a:rPr>
              <a:t> GDP </a:t>
            </a:r>
            <a:r>
              <a:rPr lang="en-US" sz="1100" dirty="0" err="1">
                <a:solidFill>
                  <a:srgbClr val="002395"/>
                </a:solidFill>
                <a:latin typeface="+mj-lt"/>
              </a:rPr>
              <a:t>tích</a:t>
            </a:r>
            <a:r>
              <a:rPr lang="en-US" sz="1100" dirty="0">
                <a:solidFill>
                  <a:srgbClr val="002395"/>
                </a:solidFill>
                <a:latin typeface="+mj-lt"/>
              </a:rPr>
              <a:t> </a:t>
            </a:r>
            <a:r>
              <a:rPr lang="en-US" sz="1100" dirty="0" err="1">
                <a:solidFill>
                  <a:srgbClr val="002395"/>
                </a:solidFill>
                <a:latin typeface="+mj-lt"/>
              </a:rPr>
              <a:t>cực</a:t>
            </a:r>
            <a:r>
              <a:rPr lang="en-US" sz="1100" dirty="0">
                <a:solidFill>
                  <a:srgbClr val="002395"/>
                </a:solidFill>
                <a:latin typeface="+mj-lt"/>
              </a:rPr>
              <a:t> </a:t>
            </a:r>
            <a:r>
              <a:rPr lang="en-US" sz="1100" dirty="0" err="1">
                <a:solidFill>
                  <a:srgbClr val="002395"/>
                </a:solidFill>
                <a:latin typeface="+mj-lt"/>
              </a:rPr>
              <a:t>trong</a:t>
            </a:r>
            <a:r>
              <a:rPr lang="en-US" sz="1100" dirty="0">
                <a:solidFill>
                  <a:srgbClr val="002395"/>
                </a:solidFill>
                <a:latin typeface="+mj-lt"/>
              </a:rPr>
              <a:t> </a:t>
            </a:r>
            <a:r>
              <a:rPr lang="en-US" sz="1100" dirty="0" err="1">
                <a:solidFill>
                  <a:srgbClr val="002395"/>
                </a:solidFill>
                <a:latin typeface="+mj-lt"/>
              </a:rPr>
              <a:t>quý</a:t>
            </a:r>
            <a:r>
              <a:rPr lang="en-US" sz="1100" dirty="0">
                <a:solidFill>
                  <a:srgbClr val="002395"/>
                </a:solidFill>
                <a:latin typeface="+mj-lt"/>
              </a:rPr>
              <a:t> I/2026 song </a:t>
            </a:r>
            <a:r>
              <a:rPr lang="en-US" sz="1100" dirty="0" err="1">
                <a:solidFill>
                  <a:srgbClr val="002395"/>
                </a:solidFill>
                <a:latin typeface="+mj-lt"/>
              </a:rPr>
              <a:t>duy</a:t>
            </a:r>
            <a:r>
              <a:rPr lang="en-US" sz="1100" dirty="0">
                <a:solidFill>
                  <a:srgbClr val="002395"/>
                </a:solidFill>
                <a:latin typeface="+mj-lt"/>
              </a:rPr>
              <a:t> </a:t>
            </a:r>
            <a:r>
              <a:rPr lang="en-US" sz="1100" dirty="0" err="1">
                <a:solidFill>
                  <a:srgbClr val="002395"/>
                </a:solidFill>
                <a:latin typeface="+mj-lt"/>
              </a:rPr>
              <a:t>trì</a:t>
            </a:r>
            <a:r>
              <a:rPr lang="en-US" sz="1100" dirty="0">
                <a:solidFill>
                  <a:srgbClr val="002395"/>
                </a:solidFill>
                <a:latin typeface="+mj-lt"/>
              </a:rPr>
              <a:t> </a:t>
            </a:r>
            <a:r>
              <a:rPr lang="en-US" sz="1100" dirty="0" err="1">
                <a:solidFill>
                  <a:srgbClr val="002395"/>
                </a:solidFill>
                <a:latin typeface="+mj-lt"/>
              </a:rPr>
              <a:t>tốc</a:t>
            </a:r>
            <a:r>
              <a:rPr lang="en-US" sz="1100" dirty="0">
                <a:solidFill>
                  <a:srgbClr val="002395"/>
                </a:solidFill>
                <a:latin typeface="+mj-lt"/>
              </a:rPr>
              <a:t> </a:t>
            </a:r>
            <a:r>
              <a:rPr lang="en-US" sz="1100" dirty="0" err="1">
                <a:solidFill>
                  <a:srgbClr val="002395"/>
                </a:solidFill>
                <a:latin typeface="+mj-lt"/>
              </a:rPr>
              <a:t>độ</a:t>
            </a:r>
            <a:r>
              <a:rPr lang="en-US" sz="1100" dirty="0">
                <a:solidFill>
                  <a:srgbClr val="002395"/>
                </a:solidFill>
                <a:latin typeface="+mj-lt"/>
              </a:rPr>
              <a:t> </a:t>
            </a:r>
            <a:r>
              <a:rPr lang="en-US" sz="1100" dirty="0" err="1">
                <a:solidFill>
                  <a:srgbClr val="002395"/>
                </a:solidFill>
                <a:latin typeface="+mj-lt"/>
              </a:rPr>
              <a:t>tăng</a:t>
            </a:r>
            <a:r>
              <a:rPr lang="en-US" sz="1100" dirty="0">
                <a:solidFill>
                  <a:srgbClr val="002395"/>
                </a:solidFill>
                <a:latin typeface="+mj-lt"/>
              </a:rPr>
              <a:t> </a:t>
            </a:r>
            <a:r>
              <a:rPr lang="en-US" sz="1100" dirty="0" err="1">
                <a:solidFill>
                  <a:srgbClr val="002395"/>
                </a:solidFill>
                <a:latin typeface="+mj-lt"/>
              </a:rPr>
              <a:t>trưởng</a:t>
            </a:r>
            <a:r>
              <a:rPr lang="en-US" sz="1100" dirty="0">
                <a:solidFill>
                  <a:srgbClr val="002395"/>
                </a:solidFill>
                <a:latin typeface="+mj-lt"/>
              </a:rPr>
              <a:t> </a:t>
            </a:r>
            <a:r>
              <a:rPr lang="en-US" sz="1100" dirty="0" err="1">
                <a:solidFill>
                  <a:srgbClr val="002395"/>
                </a:solidFill>
                <a:latin typeface="+mj-lt"/>
              </a:rPr>
              <a:t>trong</a:t>
            </a:r>
            <a:r>
              <a:rPr lang="en-US" sz="1100" dirty="0">
                <a:solidFill>
                  <a:srgbClr val="002395"/>
                </a:solidFill>
                <a:latin typeface="+mj-lt"/>
              </a:rPr>
              <a:t> </a:t>
            </a:r>
            <a:r>
              <a:rPr lang="en-US" sz="1100" dirty="0" err="1">
                <a:solidFill>
                  <a:srgbClr val="002395"/>
                </a:solidFill>
                <a:latin typeface="+mj-lt"/>
              </a:rPr>
              <a:t>suốt</a:t>
            </a:r>
            <a:r>
              <a:rPr lang="en-US" sz="1100" dirty="0">
                <a:solidFill>
                  <a:srgbClr val="002395"/>
                </a:solidFill>
                <a:latin typeface="+mj-lt"/>
              </a:rPr>
              <a:t> </a:t>
            </a:r>
            <a:r>
              <a:rPr lang="en-US" sz="1100" dirty="0" err="1">
                <a:solidFill>
                  <a:srgbClr val="002395"/>
                </a:solidFill>
                <a:latin typeface="+mj-lt"/>
              </a:rPr>
              <a:t>phần</a:t>
            </a:r>
            <a:r>
              <a:rPr lang="en-US" sz="1100" dirty="0">
                <a:solidFill>
                  <a:srgbClr val="002395"/>
                </a:solidFill>
                <a:latin typeface="+mj-lt"/>
              </a:rPr>
              <a:t> </a:t>
            </a:r>
            <a:r>
              <a:rPr lang="en-US" sz="1100" dirty="0" err="1">
                <a:solidFill>
                  <a:srgbClr val="002395"/>
                </a:solidFill>
                <a:latin typeface="+mj-lt"/>
              </a:rPr>
              <a:t>còn</a:t>
            </a:r>
            <a:r>
              <a:rPr lang="en-US" sz="1100" dirty="0">
                <a:solidFill>
                  <a:srgbClr val="002395"/>
                </a:solidFill>
                <a:latin typeface="+mj-lt"/>
              </a:rPr>
              <a:t> </a:t>
            </a:r>
            <a:r>
              <a:rPr lang="en-US" sz="1100" dirty="0" err="1">
                <a:solidFill>
                  <a:srgbClr val="002395"/>
                </a:solidFill>
                <a:latin typeface="+mj-lt"/>
              </a:rPr>
              <a:t>lại</a:t>
            </a:r>
            <a:r>
              <a:rPr lang="en-US" sz="1100" dirty="0">
                <a:solidFill>
                  <a:srgbClr val="002395"/>
                </a:solidFill>
                <a:latin typeface="+mj-lt"/>
              </a:rPr>
              <a:t> </a:t>
            </a:r>
            <a:r>
              <a:rPr lang="en-US" sz="1100" dirty="0" err="1">
                <a:solidFill>
                  <a:srgbClr val="002395"/>
                </a:solidFill>
                <a:latin typeface="+mj-lt"/>
              </a:rPr>
              <a:t>của</a:t>
            </a:r>
            <a:r>
              <a:rPr lang="en-US" sz="1100" dirty="0">
                <a:solidFill>
                  <a:srgbClr val="002395"/>
                </a:solidFill>
                <a:latin typeface="+mj-lt"/>
              </a:rPr>
              <a:t> </a:t>
            </a:r>
            <a:r>
              <a:rPr lang="en-US" sz="1100" dirty="0" err="1">
                <a:solidFill>
                  <a:srgbClr val="002395"/>
                </a:solidFill>
                <a:latin typeface="+mj-lt"/>
              </a:rPr>
              <a:t>năm</a:t>
            </a:r>
            <a:r>
              <a:rPr lang="en-US" sz="1100" dirty="0">
                <a:solidFill>
                  <a:srgbClr val="002395"/>
                </a:solidFill>
                <a:latin typeface="+mj-lt"/>
              </a:rPr>
              <a:t> 2026 </a:t>
            </a:r>
            <a:r>
              <a:rPr lang="en-US" sz="1100" dirty="0" err="1">
                <a:solidFill>
                  <a:srgbClr val="002395"/>
                </a:solidFill>
                <a:latin typeface="+mj-lt"/>
              </a:rPr>
              <a:t>sẽ</a:t>
            </a:r>
            <a:r>
              <a:rPr lang="en-US" sz="1100" dirty="0">
                <a:solidFill>
                  <a:srgbClr val="002395"/>
                </a:solidFill>
                <a:latin typeface="+mj-lt"/>
              </a:rPr>
              <a:t> </a:t>
            </a:r>
            <a:r>
              <a:rPr lang="en-US" sz="1100" dirty="0" err="1">
                <a:solidFill>
                  <a:srgbClr val="002395"/>
                </a:solidFill>
                <a:latin typeface="+mj-lt"/>
              </a:rPr>
              <a:t>là</a:t>
            </a:r>
            <a:r>
              <a:rPr lang="en-US" sz="1100" dirty="0">
                <a:solidFill>
                  <a:srgbClr val="002395"/>
                </a:solidFill>
                <a:latin typeface="+mj-lt"/>
              </a:rPr>
              <a:t> </a:t>
            </a:r>
            <a:r>
              <a:rPr lang="en-US" sz="1100" dirty="0" err="1">
                <a:solidFill>
                  <a:srgbClr val="002395"/>
                </a:solidFill>
                <a:latin typeface="+mj-lt"/>
              </a:rPr>
              <a:t>một</a:t>
            </a:r>
            <a:r>
              <a:rPr lang="en-US" sz="1100" dirty="0">
                <a:solidFill>
                  <a:srgbClr val="002395"/>
                </a:solidFill>
                <a:latin typeface="+mj-lt"/>
              </a:rPr>
              <a:t> </a:t>
            </a:r>
            <a:r>
              <a:rPr lang="en-US" sz="1100" dirty="0" err="1">
                <a:solidFill>
                  <a:srgbClr val="002395"/>
                </a:solidFill>
                <a:latin typeface="+mj-lt"/>
              </a:rPr>
              <a:t>phép</a:t>
            </a:r>
            <a:r>
              <a:rPr lang="en-US" sz="1100" dirty="0">
                <a:solidFill>
                  <a:srgbClr val="002395"/>
                </a:solidFill>
                <a:latin typeface="+mj-lt"/>
              </a:rPr>
              <a:t> </a:t>
            </a:r>
            <a:r>
              <a:rPr lang="en-US" sz="1100" dirty="0" err="1">
                <a:solidFill>
                  <a:srgbClr val="002395"/>
                </a:solidFill>
                <a:latin typeface="+mj-lt"/>
              </a:rPr>
              <a:t>thử</a:t>
            </a:r>
            <a:r>
              <a:rPr lang="en-US" sz="1100" dirty="0">
                <a:solidFill>
                  <a:srgbClr val="002395"/>
                </a:solidFill>
                <a:latin typeface="+mj-lt"/>
              </a:rPr>
              <a:t> </a:t>
            </a:r>
            <a:r>
              <a:rPr lang="en-US" sz="1100" dirty="0" err="1">
                <a:solidFill>
                  <a:srgbClr val="002395"/>
                </a:solidFill>
                <a:latin typeface="+mj-lt"/>
              </a:rPr>
              <a:t>lớn</a:t>
            </a:r>
            <a:r>
              <a:rPr lang="en-US" sz="1100" dirty="0">
                <a:solidFill>
                  <a:srgbClr val="002395"/>
                </a:solidFill>
                <a:latin typeface="+mj-lt"/>
              </a:rPr>
              <a:t> </a:t>
            </a:r>
            <a:r>
              <a:rPr lang="en-US" sz="1100" dirty="0" err="1">
                <a:solidFill>
                  <a:srgbClr val="002395"/>
                </a:solidFill>
                <a:latin typeface="+mj-lt"/>
              </a:rPr>
              <a:t>trước</a:t>
            </a:r>
            <a:r>
              <a:rPr lang="en-US" sz="1100" dirty="0">
                <a:solidFill>
                  <a:srgbClr val="002395"/>
                </a:solidFill>
                <a:latin typeface="+mj-lt"/>
              </a:rPr>
              <a:t> </a:t>
            </a:r>
            <a:r>
              <a:rPr lang="en-US" sz="1100" dirty="0" err="1">
                <a:solidFill>
                  <a:srgbClr val="002395"/>
                </a:solidFill>
                <a:latin typeface="+mj-lt"/>
              </a:rPr>
              <a:t>các</a:t>
            </a:r>
            <a:r>
              <a:rPr lang="en-US" sz="1100" dirty="0">
                <a:solidFill>
                  <a:srgbClr val="002395"/>
                </a:solidFill>
                <a:latin typeface="+mj-lt"/>
              </a:rPr>
              <a:t> </a:t>
            </a:r>
            <a:r>
              <a:rPr lang="en-US" sz="1100" dirty="0" err="1">
                <a:solidFill>
                  <a:srgbClr val="002395"/>
                </a:solidFill>
                <a:latin typeface="+mj-lt"/>
              </a:rPr>
              <a:t>cơn</a:t>
            </a:r>
            <a:r>
              <a:rPr lang="en-US" sz="1100" dirty="0">
                <a:solidFill>
                  <a:srgbClr val="002395"/>
                </a:solidFill>
                <a:latin typeface="+mj-lt"/>
              </a:rPr>
              <a:t> </a:t>
            </a:r>
            <a:r>
              <a:rPr lang="en-US" sz="1100" dirty="0" err="1">
                <a:solidFill>
                  <a:srgbClr val="002395"/>
                </a:solidFill>
                <a:latin typeface="+mj-lt"/>
              </a:rPr>
              <a:t>gió</a:t>
            </a:r>
            <a:r>
              <a:rPr lang="en-US" sz="1100" dirty="0">
                <a:solidFill>
                  <a:srgbClr val="002395"/>
                </a:solidFill>
                <a:latin typeface="+mj-lt"/>
              </a:rPr>
              <a:t> </a:t>
            </a:r>
            <a:r>
              <a:rPr lang="en-US" sz="1100" dirty="0" err="1">
                <a:solidFill>
                  <a:srgbClr val="002395"/>
                </a:solidFill>
                <a:latin typeface="+mj-lt"/>
              </a:rPr>
              <a:t>ngược</a:t>
            </a:r>
            <a:r>
              <a:rPr lang="en-US" sz="1100" dirty="0">
                <a:solidFill>
                  <a:srgbClr val="002395"/>
                </a:solidFill>
                <a:latin typeface="+mj-lt"/>
              </a:rPr>
              <a:t> </a:t>
            </a:r>
            <a:r>
              <a:rPr lang="en-US" sz="1100" dirty="0" err="1">
                <a:solidFill>
                  <a:srgbClr val="002395"/>
                </a:solidFill>
                <a:latin typeface="+mj-lt"/>
              </a:rPr>
              <a:t>đến</a:t>
            </a:r>
            <a:r>
              <a:rPr lang="en-US" sz="1100" dirty="0">
                <a:solidFill>
                  <a:srgbClr val="002395"/>
                </a:solidFill>
                <a:latin typeface="+mj-lt"/>
              </a:rPr>
              <a:t> </a:t>
            </a:r>
            <a:r>
              <a:rPr lang="en-US" sz="1100" dirty="0" err="1">
                <a:solidFill>
                  <a:srgbClr val="002395"/>
                </a:solidFill>
                <a:latin typeface="+mj-lt"/>
              </a:rPr>
              <a:t>từ</a:t>
            </a:r>
            <a:r>
              <a:rPr lang="en-US" sz="1100" dirty="0">
                <a:solidFill>
                  <a:srgbClr val="002395"/>
                </a:solidFill>
                <a:latin typeface="+mj-lt"/>
              </a:rPr>
              <a:t> </a:t>
            </a:r>
            <a:r>
              <a:rPr lang="en-US" sz="1100" dirty="0" err="1">
                <a:solidFill>
                  <a:srgbClr val="002395"/>
                </a:solidFill>
                <a:latin typeface="+mj-lt"/>
              </a:rPr>
              <a:t>áp</a:t>
            </a:r>
            <a:r>
              <a:rPr lang="en-US" sz="1100" dirty="0">
                <a:solidFill>
                  <a:srgbClr val="002395"/>
                </a:solidFill>
                <a:latin typeface="+mj-lt"/>
              </a:rPr>
              <a:t> </a:t>
            </a:r>
            <a:r>
              <a:rPr lang="en-US" sz="1100" dirty="0" err="1">
                <a:solidFill>
                  <a:srgbClr val="002395"/>
                </a:solidFill>
                <a:latin typeface="+mj-lt"/>
              </a:rPr>
              <a:t>lực</a:t>
            </a:r>
            <a:r>
              <a:rPr lang="en-US" sz="1100" dirty="0">
                <a:solidFill>
                  <a:srgbClr val="002395"/>
                </a:solidFill>
                <a:latin typeface="+mj-lt"/>
              </a:rPr>
              <a:t> </a:t>
            </a:r>
            <a:r>
              <a:rPr lang="en-US" sz="1100" dirty="0" err="1">
                <a:solidFill>
                  <a:srgbClr val="002395"/>
                </a:solidFill>
                <a:latin typeface="+mj-lt"/>
              </a:rPr>
              <a:t>lạm</a:t>
            </a:r>
            <a:r>
              <a:rPr lang="en-US" sz="1100" dirty="0">
                <a:solidFill>
                  <a:srgbClr val="002395"/>
                </a:solidFill>
                <a:latin typeface="+mj-lt"/>
              </a:rPr>
              <a:t> </a:t>
            </a:r>
            <a:r>
              <a:rPr lang="en-US" sz="1100" dirty="0" err="1">
                <a:solidFill>
                  <a:srgbClr val="002395"/>
                </a:solidFill>
                <a:latin typeface="+mj-lt"/>
              </a:rPr>
              <a:t>phát</a:t>
            </a:r>
            <a:r>
              <a:rPr lang="en-US" sz="1100" dirty="0">
                <a:solidFill>
                  <a:srgbClr val="002395"/>
                </a:solidFill>
                <a:latin typeface="+mj-lt"/>
              </a:rPr>
              <a:t>, </a:t>
            </a:r>
            <a:r>
              <a:rPr lang="en-US" sz="1100" dirty="0" err="1">
                <a:solidFill>
                  <a:srgbClr val="002395"/>
                </a:solidFill>
                <a:latin typeface="+mj-lt"/>
              </a:rPr>
              <a:t>tỷ</a:t>
            </a:r>
            <a:r>
              <a:rPr lang="en-US" sz="1100" dirty="0">
                <a:solidFill>
                  <a:srgbClr val="002395"/>
                </a:solidFill>
                <a:latin typeface="+mj-lt"/>
              </a:rPr>
              <a:t> </a:t>
            </a:r>
            <a:r>
              <a:rPr lang="en-US" sz="1100" dirty="0" err="1">
                <a:solidFill>
                  <a:srgbClr val="002395"/>
                </a:solidFill>
                <a:latin typeface="+mj-lt"/>
              </a:rPr>
              <a:t>giá</a:t>
            </a:r>
            <a:r>
              <a:rPr lang="en-US" sz="1100" dirty="0">
                <a:solidFill>
                  <a:srgbClr val="002395"/>
                </a:solidFill>
                <a:latin typeface="+mj-lt"/>
              </a:rPr>
              <a:t> </a:t>
            </a:r>
            <a:r>
              <a:rPr lang="en-US" sz="1100" dirty="0" err="1">
                <a:solidFill>
                  <a:srgbClr val="002395"/>
                </a:solidFill>
                <a:latin typeface="+mj-lt"/>
              </a:rPr>
              <a:t>và</a:t>
            </a:r>
            <a:r>
              <a:rPr lang="en-US" sz="1100" dirty="0">
                <a:solidFill>
                  <a:srgbClr val="002395"/>
                </a:solidFill>
                <a:latin typeface="+mj-lt"/>
              </a:rPr>
              <a:t> </a:t>
            </a:r>
            <a:r>
              <a:rPr lang="en-US" sz="1100" dirty="0" err="1">
                <a:solidFill>
                  <a:srgbClr val="002395"/>
                </a:solidFill>
                <a:latin typeface="+mj-lt"/>
              </a:rPr>
              <a:t>lực</a:t>
            </a:r>
            <a:r>
              <a:rPr lang="en-US" sz="1100" dirty="0">
                <a:solidFill>
                  <a:srgbClr val="002395"/>
                </a:solidFill>
                <a:latin typeface="+mj-lt"/>
              </a:rPr>
              <a:t> </a:t>
            </a:r>
            <a:r>
              <a:rPr lang="en-US" sz="1100" dirty="0" err="1">
                <a:solidFill>
                  <a:srgbClr val="002395"/>
                </a:solidFill>
                <a:latin typeface="+mj-lt"/>
              </a:rPr>
              <a:t>cầu</a:t>
            </a:r>
            <a:r>
              <a:rPr lang="en-US" sz="1100" dirty="0">
                <a:solidFill>
                  <a:srgbClr val="002395"/>
                </a:solidFill>
                <a:latin typeface="+mj-lt"/>
              </a:rPr>
              <a:t> </a:t>
            </a:r>
            <a:r>
              <a:rPr lang="en-US" sz="1100" dirty="0" err="1">
                <a:solidFill>
                  <a:srgbClr val="002395"/>
                </a:solidFill>
                <a:latin typeface="+mj-lt"/>
              </a:rPr>
              <a:t>bên</a:t>
            </a:r>
            <a:r>
              <a:rPr lang="en-US" sz="1100" dirty="0">
                <a:solidFill>
                  <a:srgbClr val="002395"/>
                </a:solidFill>
                <a:latin typeface="+mj-lt"/>
              </a:rPr>
              <a:t> </a:t>
            </a:r>
            <a:r>
              <a:rPr lang="en-US" sz="1100" dirty="0" err="1">
                <a:solidFill>
                  <a:srgbClr val="002395"/>
                </a:solidFill>
                <a:latin typeface="+mj-lt"/>
              </a:rPr>
              <a:t>ngoài</a:t>
            </a:r>
            <a:r>
              <a:rPr lang="en-US" sz="1100" dirty="0">
                <a:solidFill>
                  <a:srgbClr val="002395"/>
                </a:solidFill>
                <a:latin typeface="+mj-lt"/>
              </a:rPr>
              <a:t> </a:t>
            </a:r>
            <a:r>
              <a:rPr lang="en-US" sz="1100" dirty="0" err="1">
                <a:solidFill>
                  <a:srgbClr val="002395"/>
                </a:solidFill>
                <a:latin typeface="+mj-lt"/>
              </a:rPr>
              <a:t>dần</a:t>
            </a:r>
            <a:r>
              <a:rPr lang="en-US" sz="1100" dirty="0">
                <a:solidFill>
                  <a:srgbClr val="002395"/>
                </a:solidFill>
                <a:latin typeface="+mj-lt"/>
              </a:rPr>
              <a:t> </a:t>
            </a:r>
            <a:r>
              <a:rPr lang="en-US" sz="1100" dirty="0" err="1">
                <a:solidFill>
                  <a:srgbClr val="002395"/>
                </a:solidFill>
                <a:latin typeface="+mj-lt"/>
              </a:rPr>
              <a:t>suy</a:t>
            </a:r>
            <a:r>
              <a:rPr lang="en-US" sz="1100" dirty="0">
                <a:solidFill>
                  <a:srgbClr val="002395"/>
                </a:solidFill>
                <a:latin typeface="+mj-lt"/>
              </a:rPr>
              <a:t> </a:t>
            </a:r>
            <a:r>
              <a:rPr lang="en-US" sz="1100" dirty="0" err="1">
                <a:solidFill>
                  <a:srgbClr val="002395"/>
                </a:solidFill>
                <a:latin typeface="+mj-lt"/>
              </a:rPr>
              <a:t>yếu</a:t>
            </a:r>
            <a:r>
              <a:rPr lang="en-US" sz="1100" dirty="0">
                <a:solidFill>
                  <a:srgbClr val="002395"/>
                </a:solidFill>
                <a:latin typeface="+mj-lt"/>
              </a:rPr>
              <a:t>.</a:t>
            </a:r>
            <a:endParaRPr lang="vi-VN" sz="1100" dirty="0">
              <a:solidFill>
                <a:srgbClr val="002395"/>
              </a:solidFill>
              <a:latin typeface="+mj-lt"/>
            </a:endParaRPr>
          </a:p>
          <a:p>
            <a:pPr algn="just" fontAlgn="ctr">
              <a:lnSpc>
                <a:spcPct val="110000"/>
              </a:lnSpc>
              <a:spcBef>
                <a:spcPts val="300"/>
              </a:spcBef>
              <a:spcAft>
                <a:spcPts val="300"/>
              </a:spcAft>
            </a:pPr>
            <a:r>
              <a:rPr lang="en-US" sz="1100" b="1" dirty="0" err="1">
                <a:solidFill>
                  <a:srgbClr val="002395"/>
                </a:solidFill>
                <a:latin typeface="+mj-lt"/>
              </a:rPr>
              <a:t>Tăng</a:t>
            </a:r>
            <a:r>
              <a:rPr lang="en-US" sz="1100" b="1" dirty="0">
                <a:solidFill>
                  <a:srgbClr val="002395"/>
                </a:solidFill>
                <a:latin typeface="+mj-lt"/>
              </a:rPr>
              <a:t> </a:t>
            </a:r>
            <a:r>
              <a:rPr lang="en-US" sz="1100" b="1" dirty="0" err="1">
                <a:solidFill>
                  <a:srgbClr val="002395"/>
                </a:solidFill>
                <a:latin typeface="+mj-lt"/>
              </a:rPr>
              <a:t>trưởng</a:t>
            </a:r>
            <a:r>
              <a:rPr lang="en-US" sz="1100" b="1" dirty="0">
                <a:solidFill>
                  <a:srgbClr val="002395"/>
                </a:solidFill>
                <a:latin typeface="+mj-lt"/>
              </a:rPr>
              <a:t> GDP </a:t>
            </a:r>
            <a:r>
              <a:rPr lang="en-US" sz="1100" b="1" dirty="0" err="1">
                <a:solidFill>
                  <a:srgbClr val="002395"/>
                </a:solidFill>
                <a:latin typeface="+mj-lt"/>
              </a:rPr>
              <a:t>trong</a:t>
            </a:r>
            <a:r>
              <a:rPr lang="en-US" sz="1100" b="1" dirty="0">
                <a:solidFill>
                  <a:srgbClr val="002395"/>
                </a:solidFill>
                <a:latin typeface="+mj-lt"/>
              </a:rPr>
              <a:t> </a:t>
            </a:r>
            <a:r>
              <a:rPr lang="en-US" sz="1100" b="1" dirty="0" err="1">
                <a:solidFill>
                  <a:srgbClr val="002395"/>
                </a:solidFill>
                <a:latin typeface="+mj-lt"/>
              </a:rPr>
              <a:t>quý</a:t>
            </a:r>
            <a:r>
              <a:rPr lang="en-US" sz="1100" b="1" dirty="0">
                <a:solidFill>
                  <a:srgbClr val="002395"/>
                </a:solidFill>
                <a:latin typeface="+mj-lt"/>
              </a:rPr>
              <a:t> I/2026 </a:t>
            </a:r>
            <a:r>
              <a:rPr lang="en-US" sz="1100" b="1" dirty="0" err="1">
                <a:solidFill>
                  <a:srgbClr val="002395"/>
                </a:solidFill>
                <a:latin typeface="+mj-lt"/>
              </a:rPr>
              <a:t>đạt</a:t>
            </a:r>
            <a:r>
              <a:rPr lang="en-US" sz="1100" b="1" dirty="0">
                <a:solidFill>
                  <a:srgbClr val="002395"/>
                </a:solidFill>
                <a:latin typeface="+mj-lt"/>
              </a:rPr>
              <a:t> 7,83% YoY (Q1/2025: +7,07%). </a:t>
            </a:r>
            <a:r>
              <a:rPr lang="en-US" sz="1100" dirty="0" err="1">
                <a:solidFill>
                  <a:srgbClr val="002395"/>
                </a:solidFill>
                <a:latin typeface="+mj-lt"/>
              </a:rPr>
              <a:t>Dẫn</a:t>
            </a:r>
            <a:r>
              <a:rPr lang="en-US" sz="1100" dirty="0">
                <a:solidFill>
                  <a:srgbClr val="002395"/>
                </a:solidFill>
                <a:latin typeface="+mj-lt"/>
              </a:rPr>
              <a:t> </a:t>
            </a:r>
            <a:r>
              <a:rPr lang="en-US" sz="1100" dirty="0" err="1">
                <a:solidFill>
                  <a:srgbClr val="002395"/>
                </a:solidFill>
                <a:latin typeface="+mj-lt"/>
              </a:rPr>
              <a:t>dắt</a:t>
            </a:r>
            <a:r>
              <a:rPr lang="en-US" sz="1100" dirty="0">
                <a:solidFill>
                  <a:srgbClr val="002395"/>
                </a:solidFill>
                <a:latin typeface="+mj-lt"/>
              </a:rPr>
              <a:t> </a:t>
            </a:r>
            <a:r>
              <a:rPr lang="en-US" sz="1100" dirty="0" err="1">
                <a:solidFill>
                  <a:srgbClr val="002395"/>
                </a:solidFill>
                <a:latin typeface="+mj-lt"/>
              </a:rPr>
              <a:t>đà</a:t>
            </a:r>
            <a:r>
              <a:rPr lang="en-US" sz="1100" dirty="0">
                <a:solidFill>
                  <a:srgbClr val="002395"/>
                </a:solidFill>
                <a:latin typeface="+mj-lt"/>
              </a:rPr>
              <a:t> </a:t>
            </a:r>
            <a:r>
              <a:rPr lang="en-US" sz="1100" dirty="0" err="1">
                <a:solidFill>
                  <a:srgbClr val="002395"/>
                </a:solidFill>
                <a:latin typeface="+mj-lt"/>
              </a:rPr>
              <a:t>tăng</a:t>
            </a:r>
            <a:r>
              <a:rPr lang="en-US" sz="1100" dirty="0">
                <a:solidFill>
                  <a:srgbClr val="002395"/>
                </a:solidFill>
                <a:latin typeface="+mj-lt"/>
              </a:rPr>
              <a:t> </a:t>
            </a:r>
            <a:r>
              <a:rPr lang="en-US" sz="1100" dirty="0" err="1">
                <a:solidFill>
                  <a:srgbClr val="002395"/>
                </a:solidFill>
                <a:latin typeface="+mj-lt"/>
              </a:rPr>
              <a:t>trưởng</a:t>
            </a:r>
            <a:r>
              <a:rPr lang="en-US" sz="1100" dirty="0">
                <a:solidFill>
                  <a:srgbClr val="002395"/>
                </a:solidFill>
                <a:latin typeface="+mj-lt"/>
              </a:rPr>
              <a:t> </a:t>
            </a:r>
            <a:r>
              <a:rPr lang="en-US" sz="1100" dirty="0" err="1">
                <a:solidFill>
                  <a:srgbClr val="002395"/>
                </a:solidFill>
                <a:latin typeface="+mj-lt"/>
              </a:rPr>
              <a:t>đến</a:t>
            </a:r>
            <a:r>
              <a:rPr lang="en-US" sz="1100" dirty="0">
                <a:solidFill>
                  <a:srgbClr val="002395"/>
                </a:solidFill>
                <a:latin typeface="+mj-lt"/>
              </a:rPr>
              <a:t> </a:t>
            </a:r>
            <a:r>
              <a:rPr lang="en-US" sz="1100" dirty="0" err="1">
                <a:solidFill>
                  <a:srgbClr val="002395"/>
                </a:solidFill>
                <a:latin typeface="+mj-lt"/>
              </a:rPr>
              <a:t>từ</a:t>
            </a:r>
            <a:r>
              <a:rPr lang="en-US" sz="1100" dirty="0">
                <a:solidFill>
                  <a:srgbClr val="002395"/>
                </a:solidFill>
                <a:latin typeface="+mj-lt"/>
              </a:rPr>
              <a:t> </a:t>
            </a:r>
            <a:r>
              <a:rPr lang="en-US" sz="1100" dirty="0" err="1">
                <a:solidFill>
                  <a:srgbClr val="002395"/>
                </a:solidFill>
                <a:latin typeface="+mj-lt"/>
              </a:rPr>
              <a:t>khu</a:t>
            </a:r>
            <a:r>
              <a:rPr lang="en-US" sz="1100" dirty="0">
                <a:solidFill>
                  <a:srgbClr val="002395"/>
                </a:solidFill>
                <a:latin typeface="+mj-lt"/>
              </a:rPr>
              <a:t> </a:t>
            </a:r>
            <a:r>
              <a:rPr lang="en-US" sz="1100" dirty="0" err="1">
                <a:solidFill>
                  <a:srgbClr val="002395"/>
                </a:solidFill>
                <a:latin typeface="+mj-lt"/>
              </a:rPr>
              <a:t>vực</a:t>
            </a:r>
            <a:r>
              <a:rPr lang="en-US" sz="1100" dirty="0">
                <a:solidFill>
                  <a:srgbClr val="002395"/>
                </a:solidFill>
                <a:latin typeface="+mj-lt"/>
              </a:rPr>
              <a:t> </a:t>
            </a:r>
            <a:r>
              <a:rPr lang="en-US" sz="1100" dirty="0" err="1">
                <a:solidFill>
                  <a:srgbClr val="002395"/>
                </a:solidFill>
                <a:latin typeface="+mj-lt"/>
              </a:rPr>
              <a:t>công</a:t>
            </a:r>
            <a:r>
              <a:rPr lang="en-US" sz="1100" dirty="0">
                <a:solidFill>
                  <a:srgbClr val="002395"/>
                </a:solidFill>
                <a:latin typeface="+mj-lt"/>
              </a:rPr>
              <a:t> </a:t>
            </a:r>
            <a:r>
              <a:rPr lang="en-US" sz="1100" dirty="0" err="1">
                <a:solidFill>
                  <a:srgbClr val="002395"/>
                </a:solidFill>
                <a:latin typeface="+mj-lt"/>
              </a:rPr>
              <a:t>nghiệp</a:t>
            </a:r>
            <a:r>
              <a:rPr lang="en-US" sz="1100" dirty="0">
                <a:solidFill>
                  <a:srgbClr val="002395"/>
                </a:solidFill>
                <a:latin typeface="+mj-lt"/>
              </a:rPr>
              <a:t> </a:t>
            </a:r>
            <a:r>
              <a:rPr lang="en-US" sz="1100" dirty="0" err="1">
                <a:solidFill>
                  <a:srgbClr val="002395"/>
                </a:solidFill>
                <a:latin typeface="+mj-lt"/>
              </a:rPr>
              <a:t>và</a:t>
            </a:r>
            <a:r>
              <a:rPr lang="en-US" sz="1100" dirty="0">
                <a:solidFill>
                  <a:srgbClr val="002395"/>
                </a:solidFill>
                <a:latin typeface="+mj-lt"/>
              </a:rPr>
              <a:t> </a:t>
            </a:r>
            <a:r>
              <a:rPr lang="en-US" sz="1100" dirty="0" err="1">
                <a:solidFill>
                  <a:srgbClr val="002395"/>
                </a:solidFill>
                <a:latin typeface="+mj-lt"/>
              </a:rPr>
              <a:t>xây</a:t>
            </a:r>
            <a:r>
              <a:rPr lang="en-US" sz="1100" dirty="0">
                <a:solidFill>
                  <a:srgbClr val="002395"/>
                </a:solidFill>
                <a:latin typeface="+mj-lt"/>
              </a:rPr>
              <a:t> </a:t>
            </a:r>
            <a:r>
              <a:rPr lang="en-US" sz="1100" dirty="0" err="1">
                <a:solidFill>
                  <a:srgbClr val="002395"/>
                </a:solidFill>
                <a:latin typeface="+mj-lt"/>
              </a:rPr>
              <a:t>dựng</a:t>
            </a:r>
            <a:r>
              <a:rPr lang="en-US" sz="1100" dirty="0">
                <a:solidFill>
                  <a:srgbClr val="002395"/>
                </a:solidFill>
                <a:latin typeface="+mj-lt"/>
              </a:rPr>
              <a:t> (+8,92%, </a:t>
            </a:r>
            <a:r>
              <a:rPr lang="en-US" sz="1100" dirty="0" err="1">
                <a:solidFill>
                  <a:srgbClr val="002395"/>
                </a:solidFill>
                <a:latin typeface="+mj-lt"/>
              </a:rPr>
              <a:t>đóng</a:t>
            </a:r>
            <a:r>
              <a:rPr lang="en-US" sz="1100" dirty="0">
                <a:solidFill>
                  <a:srgbClr val="002395"/>
                </a:solidFill>
                <a:latin typeface="+mj-lt"/>
              </a:rPr>
              <a:t> </a:t>
            </a:r>
            <a:r>
              <a:rPr lang="en-US" sz="1100" dirty="0" err="1">
                <a:solidFill>
                  <a:srgbClr val="002395"/>
                </a:solidFill>
                <a:latin typeface="+mj-lt"/>
              </a:rPr>
              <a:t>góp</a:t>
            </a:r>
            <a:r>
              <a:rPr lang="en-US" sz="1100" dirty="0">
                <a:solidFill>
                  <a:srgbClr val="002395"/>
                </a:solidFill>
                <a:latin typeface="+mj-lt"/>
              </a:rPr>
              <a:t> 44,1% </a:t>
            </a:r>
            <a:r>
              <a:rPr lang="en-US" sz="1100" dirty="0" err="1">
                <a:solidFill>
                  <a:srgbClr val="002395"/>
                </a:solidFill>
                <a:latin typeface="+mj-lt"/>
              </a:rPr>
              <a:t>vào</a:t>
            </a:r>
            <a:r>
              <a:rPr lang="en-US" sz="1100" dirty="0">
                <a:solidFill>
                  <a:srgbClr val="002395"/>
                </a:solidFill>
                <a:latin typeface="+mj-lt"/>
              </a:rPr>
              <a:t> </a:t>
            </a:r>
            <a:r>
              <a:rPr lang="en-US" sz="1100" dirty="0" err="1">
                <a:solidFill>
                  <a:srgbClr val="002395"/>
                </a:solidFill>
                <a:latin typeface="+mj-lt"/>
              </a:rPr>
              <a:t>mức</a:t>
            </a:r>
            <a:r>
              <a:rPr lang="en-US" sz="1100" dirty="0">
                <a:solidFill>
                  <a:srgbClr val="002395"/>
                </a:solidFill>
                <a:latin typeface="+mj-lt"/>
              </a:rPr>
              <a:t> </a:t>
            </a:r>
            <a:r>
              <a:rPr lang="en-US" sz="1100" dirty="0" err="1">
                <a:solidFill>
                  <a:srgbClr val="002395"/>
                </a:solidFill>
                <a:latin typeface="+mj-lt"/>
              </a:rPr>
              <a:t>tăng</a:t>
            </a:r>
            <a:r>
              <a:rPr lang="en-US" sz="1100" dirty="0">
                <a:solidFill>
                  <a:srgbClr val="002395"/>
                </a:solidFill>
                <a:latin typeface="+mj-lt"/>
              </a:rPr>
              <a:t> </a:t>
            </a:r>
            <a:r>
              <a:rPr lang="en-US" sz="1100" dirty="0" err="1">
                <a:solidFill>
                  <a:srgbClr val="002395"/>
                </a:solidFill>
                <a:latin typeface="+mj-lt"/>
              </a:rPr>
              <a:t>trưởng</a:t>
            </a:r>
            <a:r>
              <a:rPr lang="en-US" sz="1100" dirty="0">
                <a:solidFill>
                  <a:srgbClr val="002395"/>
                </a:solidFill>
                <a:latin typeface="+mj-lt"/>
              </a:rPr>
              <a:t> </a:t>
            </a:r>
            <a:r>
              <a:rPr lang="en-US" sz="1100" dirty="0" err="1">
                <a:solidFill>
                  <a:srgbClr val="002395"/>
                </a:solidFill>
                <a:latin typeface="+mj-lt"/>
              </a:rPr>
              <a:t>chung</a:t>
            </a:r>
            <a:r>
              <a:rPr lang="en-US" sz="1100" dirty="0">
                <a:solidFill>
                  <a:srgbClr val="002395"/>
                </a:solidFill>
                <a:latin typeface="+mj-lt"/>
              </a:rPr>
              <a:t>), </a:t>
            </a:r>
            <a:r>
              <a:rPr lang="en-US" sz="1100" dirty="0" err="1">
                <a:solidFill>
                  <a:srgbClr val="002395"/>
                </a:solidFill>
                <a:latin typeface="+mj-lt"/>
              </a:rPr>
              <a:t>đặc</a:t>
            </a:r>
            <a:r>
              <a:rPr lang="en-US" sz="1100" dirty="0">
                <a:solidFill>
                  <a:srgbClr val="002395"/>
                </a:solidFill>
                <a:latin typeface="+mj-lt"/>
              </a:rPr>
              <a:t> </a:t>
            </a:r>
            <a:r>
              <a:rPr lang="en-US" sz="1100" dirty="0" err="1">
                <a:solidFill>
                  <a:srgbClr val="002395"/>
                </a:solidFill>
                <a:latin typeface="+mj-lt"/>
              </a:rPr>
              <a:t>biệt</a:t>
            </a:r>
            <a:r>
              <a:rPr lang="en-US" sz="1100" dirty="0">
                <a:solidFill>
                  <a:srgbClr val="002395"/>
                </a:solidFill>
                <a:latin typeface="+mj-lt"/>
              </a:rPr>
              <a:t> </a:t>
            </a:r>
            <a:r>
              <a:rPr lang="en-US" sz="1100" dirty="0" err="1">
                <a:solidFill>
                  <a:srgbClr val="002395"/>
                </a:solidFill>
                <a:latin typeface="+mj-lt"/>
              </a:rPr>
              <a:t>là</a:t>
            </a:r>
            <a:r>
              <a:rPr lang="en-US" sz="1100" dirty="0">
                <a:solidFill>
                  <a:srgbClr val="002395"/>
                </a:solidFill>
                <a:latin typeface="+mj-lt"/>
              </a:rPr>
              <a:t> </a:t>
            </a:r>
            <a:r>
              <a:rPr lang="en-US" sz="1100" dirty="0" err="1">
                <a:solidFill>
                  <a:srgbClr val="002395"/>
                </a:solidFill>
                <a:latin typeface="+mj-lt"/>
              </a:rPr>
              <a:t>nhóm</a:t>
            </a:r>
            <a:r>
              <a:rPr lang="en-US" sz="1100" dirty="0">
                <a:solidFill>
                  <a:srgbClr val="002395"/>
                </a:solidFill>
                <a:latin typeface="+mj-lt"/>
              </a:rPr>
              <a:t> </a:t>
            </a:r>
            <a:r>
              <a:rPr lang="en-US" sz="1100" dirty="0" err="1">
                <a:solidFill>
                  <a:srgbClr val="002395"/>
                </a:solidFill>
                <a:latin typeface="+mj-lt"/>
              </a:rPr>
              <a:t>công</a:t>
            </a:r>
            <a:r>
              <a:rPr lang="en-US" sz="1100" dirty="0">
                <a:solidFill>
                  <a:srgbClr val="002395"/>
                </a:solidFill>
                <a:latin typeface="+mj-lt"/>
              </a:rPr>
              <a:t> </a:t>
            </a:r>
            <a:r>
              <a:rPr lang="en-US" sz="1100" dirty="0" err="1">
                <a:solidFill>
                  <a:srgbClr val="002395"/>
                </a:solidFill>
                <a:latin typeface="+mj-lt"/>
              </a:rPr>
              <a:t>nghiệp</a:t>
            </a:r>
            <a:r>
              <a:rPr lang="en-US" sz="1100" dirty="0">
                <a:solidFill>
                  <a:srgbClr val="002395"/>
                </a:solidFill>
                <a:latin typeface="+mj-lt"/>
              </a:rPr>
              <a:t> </a:t>
            </a:r>
            <a:r>
              <a:rPr lang="en-US" sz="1100" dirty="0" err="1">
                <a:solidFill>
                  <a:srgbClr val="002395"/>
                </a:solidFill>
                <a:latin typeface="+mj-lt"/>
              </a:rPr>
              <a:t>chế</a:t>
            </a:r>
            <a:r>
              <a:rPr lang="en-US" sz="1100" dirty="0">
                <a:solidFill>
                  <a:srgbClr val="002395"/>
                </a:solidFill>
                <a:latin typeface="+mj-lt"/>
              </a:rPr>
              <a:t> </a:t>
            </a:r>
            <a:r>
              <a:rPr lang="en-US" sz="1100" dirty="0" err="1">
                <a:solidFill>
                  <a:srgbClr val="002395"/>
                </a:solidFill>
                <a:latin typeface="+mj-lt"/>
              </a:rPr>
              <a:t>biến</a:t>
            </a:r>
            <a:r>
              <a:rPr lang="en-US" sz="1100" dirty="0">
                <a:solidFill>
                  <a:srgbClr val="002395"/>
                </a:solidFill>
                <a:latin typeface="+mj-lt"/>
              </a:rPr>
              <a:t>, </a:t>
            </a:r>
            <a:r>
              <a:rPr lang="en-US" sz="1100" dirty="0" err="1">
                <a:solidFill>
                  <a:srgbClr val="002395"/>
                </a:solidFill>
                <a:latin typeface="+mj-lt"/>
              </a:rPr>
              <a:t>chế</a:t>
            </a:r>
            <a:r>
              <a:rPr lang="en-US" sz="1100" dirty="0">
                <a:solidFill>
                  <a:srgbClr val="002395"/>
                </a:solidFill>
                <a:latin typeface="+mj-lt"/>
              </a:rPr>
              <a:t> </a:t>
            </a:r>
            <a:r>
              <a:rPr lang="en-US" sz="1100" dirty="0" err="1">
                <a:solidFill>
                  <a:srgbClr val="002395"/>
                </a:solidFill>
                <a:latin typeface="+mj-lt"/>
              </a:rPr>
              <a:t>tạo</a:t>
            </a:r>
            <a:r>
              <a:rPr lang="en-US" sz="1100" dirty="0">
                <a:solidFill>
                  <a:srgbClr val="002395"/>
                </a:solidFill>
                <a:latin typeface="+mj-lt"/>
              </a:rPr>
              <a:t> (+9,73%) </a:t>
            </a:r>
            <a:r>
              <a:rPr lang="en-US" sz="1100" dirty="0" err="1">
                <a:solidFill>
                  <a:srgbClr val="002395"/>
                </a:solidFill>
                <a:latin typeface="+mj-lt"/>
              </a:rPr>
              <a:t>và</a:t>
            </a:r>
            <a:r>
              <a:rPr lang="en-US" sz="1100" dirty="0">
                <a:solidFill>
                  <a:srgbClr val="002395"/>
                </a:solidFill>
                <a:latin typeface="+mj-lt"/>
              </a:rPr>
              <a:t> </a:t>
            </a:r>
            <a:r>
              <a:rPr lang="en-US" sz="1100" dirty="0" err="1">
                <a:solidFill>
                  <a:srgbClr val="002395"/>
                </a:solidFill>
                <a:latin typeface="+mj-lt"/>
              </a:rPr>
              <a:t>hoạt</a:t>
            </a:r>
            <a:r>
              <a:rPr lang="en-US" sz="1100" dirty="0">
                <a:solidFill>
                  <a:srgbClr val="002395"/>
                </a:solidFill>
                <a:latin typeface="+mj-lt"/>
              </a:rPr>
              <a:t> </a:t>
            </a:r>
            <a:r>
              <a:rPr lang="en-US" sz="1100" dirty="0" err="1">
                <a:solidFill>
                  <a:srgbClr val="002395"/>
                </a:solidFill>
                <a:latin typeface="+mj-lt"/>
              </a:rPr>
              <a:t>động</a:t>
            </a:r>
            <a:r>
              <a:rPr lang="en-US" sz="1100" dirty="0">
                <a:solidFill>
                  <a:srgbClr val="002395"/>
                </a:solidFill>
                <a:latin typeface="+mj-lt"/>
              </a:rPr>
              <a:t> </a:t>
            </a:r>
            <a:r>
              <a:rPr lang="en-US" sz="1100" dirty="0" err="1">
                <a:solidFill>
                  <a:srgbClr val="002395"/>
                </a:solidFill>
                <a:latin typeface="+mj-lt"/>
              </a:rPr>
              <a:t>giải</a:t>
            </a:r>
            <a:r>
              <a:rPr lang="en-US" sz="1100" dirty="0">
                <a:solidFill>
                  <a:srgbClr val="002395"/>
                </a:solidFill>
                <a:latin typeface="+mj-lt"/>
              </a:rPr>
              <a:t> </a:t>
            </a:r>
            <a:r>
              <a:rPr lang="en-US" sz="1100" dirty="0" err="1">
                <a:solidFill>
                  <a:srgbClr val="002395"/>
                </a:solidFill>
                <a:latin typeface="+mj-lt"/>
              </a:rPr>
              <a:t>ngân</a:t>
            </a:r>
            <a:r>
              <a:rPr lang="en-US" sz="1100" dirty="0">
                <a:solidFill>
                  <a:srgbClr val="002395"/>
                </a:solidFill>
                <a:latin typeface="+mj-lt"/>
              </a:rPr>
              <a:t> </a:t>
            </a:r>
            <a:r>
              <a:rPr lang="en-US" sz="1100" dirty="0" err="1">
                <a:solidFill>
                  <a:srgbClr val="002395"/>
                </a:solidFill>
                <a:latin typeface="+mj-lt"/>
              </a:rPr>
              <a:t>đầu</a:t>
            </a:r>
            <a:r>
              <a:rPr lang="en-US" sz="1100" dirty="0">
                <a:solidFill>
                  <a:srgbClr val="002395"/>
                </a:solidFill>
                <a:latin typeface="+mj-lt"/>
              </a:rPr>
              <a:t> </a:t>
            </a:r>
            <a:r>
              <a:rPr lang="en-US" sz="1100" dirty="0" err="1">
                <a:solidFill>
                  <a:srgbClr val="002395"/>
                </a:solidFill>
                <a:latin typeface="+mj-lt"/>
              </a:rPr>
              <a:t>tư</a:t>
            </a:r>
            <a:r>
              <a:rPr lang="en-US" sz="1100" dirty="0">
                <a:solidFill>
                  <a:srgbClr val="002395"/>
                </a:solidFill>
                <a:latin typeface="+mj-lt"/>
              </a:rPr>
              <a:t> </a:t>
            </a:r>
            <a:r>
              <a:rPr lang="en-US" sz="1100" dirty="0" err="1">
                <a:solidFill>
                  <a:srgbClr val="002395"/>
                </a:solidFill>
                <a:latin typeface="+mj-lt"/>
              </a:rPr>
              <a:t>công</a:t>
            </a:r>
            <a:r>
              <a:rPr lang="en-US" sz="1100" dirty="0">
                <a:solidFill>
                  <a:srgbClr val="002395"/>
                </a:solidFill>
                <a:latin typeface="+mj-lt"/>
              </a:rPr>
              <a:t> </a:t>
            </a:r>
            <a:r>
              <a:rPr lang="en-US" sz="1100" dirty="0" err="1">
                <a:solidFill>
                  <a:srgbClr val="002395"/>
                </a:solidFill>
                <a:latin typeface="+mj-lt"/>
              </a:rPr>
              <a:t>trong</a:t>
            </a:r>
            <a:r>
              <a:rPr lang="en-US" sz="1100" dirty="0">
                <a:solidFill>
                  <a:srgbClr val="002395"/>
                </a:solidFill>
                <a:latin typeface="+mj-lt"/>
              </a:rPr>
              <a:t> </a:t>
            </a:r>
            <a:r>
              <a:rPr lang="en-US" sz="1100" dirty="0" err="1">
                <a:solidFill>
                  <a:srgbClr val="002395"/>
                </a:solidFill>
                <a:latin typeface="+mj-lt"/>
              </a:rPr>
              <a:t>mảng</a:t>
            </a:r>
            <a:r>
              <a:rPr lang="en-US" sz="1100" dirty="0">
                <a:solidFill>
                  <a:srgbClr val="002395"/>
                </a:solidFill>
                <a:latin typeface="+mj-lt"/>
              </a:rPr>
              <a:t> </a:t>
            </a:r>
            <a:r>
              <a:rPr lang="en-US" sz="1100" dirty="0" err="1">
                <a:solidFill>
                  <a:srgbClr val="002395"/>
                </a:solidFill>
                <a:latin typeface="+mj-lt"/>
              </a:rPr>
              <a:t>xây</a:t>
            </a:r>
            <a:r>
              <a:rPr lang="en-US" sz="1100" dirty="0">
                <a:solidFill>
                  <a:srgbClr val="002395"/>
                </a:solidFill>
                <a:latin typeface="+mj-lt"/>
              </a:rPr>
              <a:t> </a:t>
            </a:r>
            <a:r>
              <a:rPr lang="en-US" sz="1100" dirty="0" err="1">
                <a:solidFill>
                  <a:srgbClr val="002395"/>
                </a:solidFill>
                <a:latin typeface="+mj-lt"/>
              </a:rPr>
              <a:t>dựng</a:t>
            </a:r>
            <a:r>
              <a:rPr lang="en-US" sz="1100" dirty="0">
                <a:solidFill>
                  <a:srgbClr val="002395"/>
                </a:solidFill>
                <a:latin typeface="+mj-lt"/>
              </a:rPr>
              <a:t> (+8,36%). </a:t>
            </a:r>
            <a:endParaRPr lang="en-US" sz="1100" b="1" dirty="0">
              <a:solidFill>
                <a:srgbClr val="002395"/>
              </a:solidFill>
              <a:latin typeface="+mj-lt"/>
            </a:endParaRPr>
          </a:p>
          <a:p>
            <a:pPr algn="just" fontAlgn="ctr">
              <a:lnSpc>
                <a:spcPct val="110000"/>
              </a:lnSpc>
              <a:spcBef>
                <a:spcPts val="300"/>
              </a:spcBef>
              <a:spcAft>
                <a:spcPts val="300"/>
              </a:spcAft>
            </a:pPr>
            <a:r>
              <a:rPr lang="en-US" sz="1100" b="1" dirty="0">
                <a:solidFill>
                  <a:srgbClr val="002395"/>
                </a:solidFill>
                <a:latin typeface="+mj-lt"/>
              </a:rPr>
              <a:t>Lạm </a:t>
            </a:r>
            <a:r>
              <a:rPr lang="en-US" sz="1100" b="1" dirty="0" err="1">
                <a:solidFill>
                  <a:srgbClr val="002395"/>
                </a:solidFill>
                <a:latin typeface="+mj-lt"/>
              </a:rPr>
              <a:t>phát</a:t>
            </a:r>
            <a:r>
              <a:rPr lang="en-US" sz="1100" b="1" dirty="0">
                <a:solidFill>
                  <a:srgbClr val="002395"/>
                </a:solidFill>
                <a:latin typeface="+mj-lt"/>
              </a:rPr>
              <a:t> </a:t>
            </a:r>
            <a:r>
              <a:rPr lang="en-US" sz="1100" b="1" dirty="0" err="1">
                <a:solidFill>
                  <a:srgbClr val="002395"/>
                </a:solidFill>
                <a:latin typeface="+mj-lt"/>
              </a:rPr>
              <a:t>vượt</a:t>
            </a:r>
            <a:r>
              <a:rPr lang="en-US" sz="1100" b="1" dirty="0">
                <a:solidFill>
                  <a:srgbClr val="002395"/>
                </a:solidFill>
                <a:latin typeface="+mj-lt"/>
              </a:rPr>
              <a:t> </a:t>
            </a:r>
            <a:r>
              <a:rPr lang="en-US" sz="1100" b="1" dirty="0" err="1">
                <a:solidFill>
                  <a:srgbClr val="002395"/>
                </a:solidFill>
                <a:latin typeface="+mj-lt"/>
              </a:rPr>
              <a:t>ngưỡng</a:t>
            </a:r>
            <a:r>
              <a:rPr lang="en-US" sz="1100" b="1" dirty="0">
                <a:solidFill>
                  <a:srgbClr val="002395"/>
                </a:solidFill>
                <a:latin typeface="+mj-lt"/>
              </a:rPr>
              <a:t> </a:t>
            </a:r>
            <a:r>
              <a:rPr lang="en-US" sz="1100" b="1" dirty="0" err="1">
                <a:solidFill>
                  <a:srgbClr val="002395"/>
                </a:solidFill>
                <a:latin typeface="+mj-lt"/>
              </a:rPr>
              <a:t>mục</a:t>
            </a:r>
            <a:r>
              <a:rPr lang="en-US" sz="1100" b="1" dirty="0">
                <a:solidFill>
                  <a:srgbClr val="002395"/>
                </a:solidFill>
                <a:latin typeface="+mj-lt"/>
              </a:rPr>
              <a:t> </a:t>
            </a:r>
            <a:r>
              <a:rPr lang="en-US" sz="1100" b="1" dirty="0" err="1">
                <a:solidFill>
                  <a:srgbClr val="002395"/>
                </a:solidFill>
                <a:latin typeface="+mj-lt"/>
              </a:rPr>
              <a:t>tiêu</a:t>
            </a:r>
            <a:r>
              <a:rPr lang="en-US" sz="1100" b="1" dirty="0">
                <a:solidFill>
                  <a:srgbClr val="002395"/>
                </a:solidFill>
                <a:latin typeface="+mj-lt"/>
              </a:rPr>
              <a:t> 4,5% </a:t>
            </a:r>
            <a:r>
              <a:rPr lang="en-US" sz="1100" b="1" dirty="0" err="1">
                <a:solidFill>
                  <a:srgbClr val="002395"/>
                </a:solidFill>
                <a:latin typeface="+mj-lt"/>
              </a:rPr>
              <a:t>của</a:t>
            </a:r>
            <a:r>
              <a:rPr lang="en-US" sz="1100" b="1" dirty="0">
                <a:solidFill>
                  <a:srgbClr val="002395"/>
                </a:solidFill>
                <a:latin typeface="+mj-lt"/>
              </a:rPr>
              <a:t> </a:t>
            </a:r>
            <a:r>
              <a:rPr lang="en-US" sz="1100" b="1" dirty="0" err="1">
                <a:solidFill>
                  <a:srgbClr val="002395"/>
                </a:solidFill>
                <a:latin typeface="+mj-lt"/>
              </a:rPr>
              <a:t>Thủ</a:t>
            </a:r>
            <a:r>
              <a:rPr lang="en-US" sz="1100" b="1" dirty="0">
                <a:solidFill>
                  <a:srgbClr val="002395"/>
                </a:solidFill>
                <a:latin typeface="+mj-lt"/>
              </a:rPr>
              <a:t> </a:t>
            </a:r>
            <a:r>
              <a:rPr lang="en-US" sz="1100" b="1" dirty="0" err="1">
                <a:solidFill>
                  <a:srgbClr val="002395"/>
                </a:solidFill>
                <a:latin typeface="+mj-lt"/>
              </a:rPr>
              <a:t>tướng</a:t>
            </a:r>
            <a:r>
              <a:rPr lang="en-US" sz="1100" b="1" dirty="0">
                <a:solidFill>
                  <a:srgbClr val="002395"/>
                </a:solidFill>
                <a:latin typeface="+mj-lt"/>
              </a:rPr>
              <a:t> </a:t>
            </a:r>
            <a:r>
              <a:rPr lang="en-US" sz="1100" b="1" dirty="0" err="1">
                <a:solidFill>
                  <a:srgbClr val="002395"/>
                </a:solidFill>
                <a:latin typeface="+mj-lt"/>
              </a:rPr>
              <a:t>Chính</a:t>
            </a:r>
            <a:r>
              <a:rPr lang="en-US" sz="1100" b="1" dirty="0">
                <a:solidFill>
                  <a:srgbClr val="002395"/>
                </a:solidFill>
                <a:latin typeface="+mj-lt"/>
              </a:rPr>
              <a:t> </a:t>
            </a:r>
            <a:r>
              <a:rPr lang="en-US" sz="1100" b="1" dirty="0" err="1">
                <a:solidFill>
                  <a:srgbClr val="002395"/>
                </a:solidFill>
                <a:latin typeface="+mj-lt"/>
              </a:rPr>
              <a:t>phủ</a:t>
            </a:r>
            <a:r>
              <a:rPr lang="vi-VN" sz="1100" b="1" dirty="0">
                <a:solidFill>
                  <a:srgbClr val="002395"/>
                </a:solidFill>
                <a:latin typeface="+mj-lt"/>
              </a:rPr>
              <a:t>.</a:t>
            </a:r>
            <a:r>
              <a:rPr lang="en-US" sz="1100" b="1" dirty="0">
                <a:solidFill>
                  <a:srgbClr val="002395"/>
                </a:solidFill>
                <a:latin typeface="+mj-lt"/>
              </a:rPr>
              <a:t> </a:t>
            </a:r>
            <a:r>
              <a:rPr lang="vi-VN" sz="1100" dirty="0">
                <a:solidFill>
                  <a:srgbClr val="002395"/>
                </a:solidFill>
                <a:latin typeface="+mj-lt"/>
              </a:rPr>
              <a:t>CPI tăng </a:t>
            </a:r>
            <a:r>
              <a:rPr lang="en-US" sz="1100" dirty="0">
                <a:solidFill>
                  <a:srgbClr val="002395"/>
                </a:solidFill>
                <a:latin typeface="+mj-lt"/>
              </a:rPr>
              <a:t>4,65</a:t>
            </a:r>
            <a:r>
              <a:rPr lang="vi-VN" sz="1100" dirty="0">
                <a:solidFill>
                  <a:srgbClr val="002395"/>
                </a:solidFill>
                <a:latin typeface="+mj-lt"/>
              </a:rPr>
              <a:t>% YoY và 1,</a:t>
            </a:r>
            <a:r>
              <a:rPr lang="en-US" sz="1100" dirty="0">
                <a:solidFill>
                  <a:srgbClr val="002395"/>
                </a:solidFill>
                <a:latin typeface="+mj-lt"/>
              </a:rPr>
              <a:t>23</a:t>
            </a:r>
            <a:r>
              <a:rPr lang="vi-VN" sz="1100" dirty="0">
                <a:solidFill>
                  <a:srgbClr val="002395"/>
                </a:solidFill>
                <a:latin typeface="+mj-lt"/>
              </a:rPr>
              <a:t>% MoM</a:t>
            </a:r>
            <a:r>
              <a:rPr lang="en-US" sz="1100" dirty="0">
                <a:solidFill>
                  <a:srgbClr val="002395"/>
                </a:solidFill>
                <a:latin typeface="+mj-lt"/>
              </a:rPr>
              <a:t> do </a:t>
            </a:r>
            <a:r>
              <a:rPr lang="en-US" sz="1100" dirty="0" err="1">
                <a:solidFill>
                  <a:srgbClr val="002395"/>
                </a:solidFill>
                <a:latin typeface="+mj-lt"/>
              </a:rPr>
              <a:t>ảnh</a:t>
            </a:r>
            <a:r>
              <a:rPr lang="en-US" sz="1100" dirty="0">
                <a:solidFill>
                  <a:srgbClr val="002395"/>
                </a:solidFill>
                <a:latin typeface="+mj-lt"/>
              </a:rPr>
              <a:t> </a:t>
            </a:r>
            <a:r>
              <a:rPr lang="en-US" sz="1100" dirty="0" err="1">
                <a:solidFill>
                  <a:srgbClr val="002395"/>
                </a:solidFill>
                <a:latin typeface="+mj-lt"/>
              </a:rPr>
              <a:t>hưởng</a:t>
            </a:r>
            <a:r>
              <a:rPr lang="en-US" sz="1100" dirty="0">
                <a:solidFill>
                  <a:srgbClr val="002395"/>
                </a:solidFill>
                <a:latin typeface="+mj-lt"/>
              </a:rPr>
              <a:t> </a:t>
            </a:r>
            <a:r>
              <a:rPr lang="en-US" sz="1100" dirty="0" err="1">
                <a:solidFill>
                  <a:srgbClr val="002395"/>
                </a:solidFill>
                <a:latin typeface="+mj-lt"/>
              </a:rPr>
              <a:t>đến</a:t>
            </a:r>
            <a:r>
              <a:rPr lang="en-US" sz="1100" dirty="0">
                <a:solidFill>
                  <a:srgbClr val="002395"/>
                </a:solidFill>
                <a:latin typeface="+mj-lt"/>
              </a:rPr>
              <a:t> </a:t>
            </a:r>
            <a:r>
              <a:rPr lang="en-US" sz="1100" dirty="0" err="1">
                <a:solidFill>
                  <a:srgbClr val="002395"/>
                </a:solidFill>
                <a:latin typeface="+mj-lt"/>
              </a:rPr>
              <a:t>từ</a:t>
            </a:r>
            <a:r>
              <a:rPr lang="en-US" sz="1100" dirty="0">
                <a:solidFill>
                  <a:srgbClr val="002395"/>
                </a:solidFill>
                <a:latin typeface="+mj-lt"/>
              </a:rPr>
              <a:t> </a:t>
            </a:r>
            <a:r>
              <a:rPr lang="en-US" sz="1100" dirty="0" err="1">
                <a:solidFill>
                  <a:srgbClr val="002395"/>
                </a:solidFill>
                <a:latin typeface="+mj-lt"/>
              </a:rPr>
              <a:t>hiệu</a:t>
            </a:r>
            <a:r>
              <a:rPr lang="en-US" sz="1100" dirty="0">
                <a:solidFill>
                  <a:srgbClr val="002395"/>
                </a:solidFill>
                <a:latin typeface="+mj-lt"/>
              </a:rPr>
              <a:t> </a:t>
            </a:r>
            <a:r>
              <a:rPr lang="en-US" sz="1100" dirty="0" err="1">
                <a:solidFill>
                  <a:srgbClr val="002395"/>
                </a:solidFill>
                <a:latin typeface="+mj-lt"/>
              </a:rPr>
              <a:t>ứng</a:t>
            </a:r>
            <a:r>
              <a:rPr lang="en-US" sz="1100" dirty="0">
                <a:solidFill>
                  <a:srgbClr val="002395"/>
                </a:solidFill>
                <a:latin typeface="+mj-lt"/>
              </a:rPr>
              <a:t> </a:t>
            </a:r>
            <a:r>
              <a:rPr lang="en-US" sz="1100" dirty="0" err="1">
                <a:solidFill>
                  <a:srgbClr val="002395"/>
                </a:solidFill>
                <a:latin typeface="+mj-lt"/>
              </a:rPr>
              <a:t>truyền</a:t>
            </a:r>
            <a:r>
              <a:rPr lang="en-US" sz="1100" dirty="0">
                <a:solidFill>
                  <a:srgbClr val="002395"/>
                </a:solidFill>
                <a:latin typeface="+mj-lt"/>
              </a:rPr>
              <a:t> </a:t>
            </a:r>
            <a:r>
              <a:rPr lang="en-US" sz="1100" dirty="0" err="1">
                <a:solidFill>
                  <a:srgbClr val="002395"/>
                </a:solidFill>
                <a:latin typeface="+mj-lt"/>
              </a:rPr>
              <a:t>dẫn</a:t>
            </a:r>
            <a:r>
              <a:rPr lang="en-US" sz="1100" dirty="0">
                <a:solidFill>
                  <a:srgbClr val="002395"/>
                </a:solidFill>
                <a:latin typeface="+mj-lt"/>
              </a:rPr>
              <a:t> </a:t>
            </a:r>
            <a:r>
              <a:rPr lang="en-US" sz="1100" dirty="0" err="1">
                <a:solidFill>
                  <a:srgbClr val="002395"/>
                </a:solidFill>
                <a:latin typeface="+mj-lt"/>
              </a:rPr>
              <a:t>từ</a:t>
            </a:r>
            <a:r>
              <a:rPr lang="en-US" sz="1100" dirty="0">
                <a:solidFill>
                  <a:srgbClr val="002395"/>
                </a:solidFill>
                <a:latin typeface="+mj-lt"/>
              </a:rPr>
              <a:t> </a:t>
            </a:r>
            <a:r>
              <a:rPr lang="en-US" sz="1100" dirty="0" err="1">
                <a:solidFill>
                  <a:srgbClr val="002395"/>
                </a:solidFill>
                <a:latin typeface="+mj-lt"/>
              </a:rPr>
              <a:t>giá</a:t>
            </a:r>
            <a:r>
              <a:rPr lang="en-US" sz="1100" dirty="0">
                <a:solidFill>
                  <a:srgbClr val="002395"/>
                </a:solidFill>
                <a:latin typeface="+mj-lt"/>
              </a:rPr>
              <a:t> </a:t>
            </a:r>
            <a:r>
              <a:rPr lang="en-US" sz="1100" dirty="0" err="1">
                <a:solidFill>
                  <a:srgbClr val="002395"/>
                </a:solidFill>
                <a:latin typeface="+mj-lt"/>
              </a:rPr>
              <a:t>xăng</a:t>
            </a:r>
            <a:r>
              <a:rPr lang="en-US" sz="1100" dirty="0">
                <a:solidFill>
                  <a:srgbClr val="002395"/>
                </a:solidFill>
                <a:latin typeface="+mj-lt"/>
              </a:rPr>
              <a:t> </a:t>
            </a:r>
            <a:r>
              <a:rPr lang="en-US" sz="1100" dirty="0" err="1">
                <a:solidFill>
                  <a:srgbClr val="002395"/>
                </a:solidFill>
                <a:latin typeface="+mj-lt"/>
              </a:rPr>
              <a:t>dầu</a:t>
            </a:r>
            <a:r>
              <a:rPr lang="en-US" sz="1100" dirty="0">
                <a:solidFill>
                  <a:srgbClr val="002395"/>
                </a:solidFill>
                <a:latin typeface="+mj-lt"/>
              </a:rPr>
              <a:t> </a:t>
            </a:r>
            <a:r>
              <a:rPr lang="en-US" sz="1100" dirty="0" err="1">
                <a:solidFill>
                  <a:srgbClr val="002395"/>
                </a:solidFill>
                <a:latin typeface="+mj-lt"/>
              </a:rPr>
              <a:t>sau</a:t>
            </a:r>
            <a:r>
              <a:rPr lang="en-US" sz="1100" dirty="0">
                <a:solidFill>
                  <a:srgbClr val="002395"/>
                </a:solidFill>
                <a:latin typeface="+mj-lt"/>
              </a:rPr>
              <a:t> </a:t>
            </a:r>
            <a:r>
              <a:rPr lang="en-US" sz="1100" dirty="0" err="1">
                <a:solidFill>
                  <a:srgbClr val="002395"/>
                </a:solidFill>
                <a:latin typeface="+mj-lt"/>
              </a:rPr>
              <a:t>sự</a:t>
            </a:r>
            <a:r>
              <a:rPr lang="en-US" sz="1100" dirty="0">
                <a:solidFill>
                  <a:srgbClr val="002395"/>
                </a:solidFill>
                <a:latin typeface="+mj-lt"/>
              </a:rPr>
              <a:t> </a:t>
            </a:r>
            <a:r>
              <a:rPr lang="en-US" sz="1100" dirty="0" err="1">
                <a:solidFill>
                  <a:srgbClr val="002395"/>
                </a:solidFill>
                <a:latin typeface="+mj-lt"/>
              </a:rPr>
              <a:t>kiện</a:t>
            </a:r>
            <a:r>
              <a:rPr lang="en-US" sz="1100" dirty="0">
                <a:solidFill>
                  <a:srgbClr val="002395"/>
                </a:solidFill>
                <a:latin typeface="+mj-lt"/>
              </a:rPr>
              <a:t> </a:t>
            </a:r>
            <a:r>
              <a:rPr lang="en-US" sz="1100" dirty="0" err="1">
                <a:solidFill>
                  <a:srgbClr val="002395"/>
                </a:solidFill>
                <a:latin typeface="+mj-lt"/>
              </a:rPr>
              <a:t>đóng</a:t>
            </a:r>
            <a:r>
              <a:rPr lang="en-US" sz="1100" dirty="0">
                <a:solidFill>
                  <a:srgbClr val="002395"/>
                </a:solidFill>
                <a:latin typeface="+mj-lt"/>
              </a:rPr>
              <a:t> </a:t>
            </a:r>
            <a:r>
              <a:rPr lang="en-US" sz="1100" dirty="0" err="1">
                <a:solidFill>
                  <a:srgbClr val="002395"/>
                </a:solidFill>
                <a:latin typeface="+mj-lt"/>
              </a:rPr>
              <a:t>cửa</a:t>
            </a:r>
            <a:r>
              <a:rPr lang="en-US" sz="1100" dirty="0">
                <a:solidFill>
                  <a:srgbClr val="002395"/>
                </a:solidFill>
                <a:latin typeface="+mj-lt"/>
              </a:rPr>
              <a:t> </a:t>
            </a:r>
            <a:r>
              <a:rPr lang="en-US" sz="1100" dirty="0" err="1">
                <a:solidFill>
                  <a:srgbClr val="002395"/>
                </a:solidFill>
                <a:latin typeface="+mj-lt"/>
              </a:rPr>
              <a:t>eo</a:t>
            </a:r>
            <a:r>
              <a:rPr lang="en-US" sz="1100" dirty="0">
                <a:solidFill>
                  <a:srgbClr val="002395"/>
                </a:solidFill>
                <a:latin typeface="+mj-lt"/>
              </a:rPr>
              <a:t> </a:t>
            </a:r>
            <a:r>
              <a:rPr lang="en-US" sz="1100" dirty="0" err="1">
                <a:solidFill>
                  <a:srgbClr val="002395"/>
                </a:solidFill>
                <a:latin typeface="+mj-lt"/>
              </a:rPr>
              <a:t>biển</a:t>
            </a:r>
            <a:r>
              <a:rPr lang="en-US" sz="1100" dirty="0">
                <a:solidFill>
                  <a:srgbClr val="002395"/>
                </a:solidFill>
                <a:latin typeface="+mj-lt"/>
              </a:rPr>
              <a:t> Hormuz </a:t>
            </a:r>
            <a:r>
              <a:rPr lang="en-US" sz="1100" dirty="0" err="1">
                <a:solidFill>
                  <a:srgbClr val="002395"/>
                </a:solidFill>
                <a:latin typeface="+mj-lt"/>
              </a:rPr>
              <a:t>vào</a:t>
            </a:r>
            <a:r>
              <a:rPr lang="en-US" sz="1100" dirty="0">
                <a:solidFill>
                  <a:srgbClr val="002395"/>
                </a:solidFill>
                <a:latin typeface="+mj-lt"/>
              </a:rPr>
              <a:t> </a:t>
            </a:r>
            <a:r>
              <a:rPr lang="en-US" sz="1100" dirty="0" err="1">
                <a:solidFill>
                  <a:srgbClr val="002395"/>
                </a:solidFill>
                <a:latin typeface="+mj-lt"/>
              </a:rPr>
              <a:t>ngày</a:t>
            </a:r>
            <a:r>
              <a:rPr lang="en-US" sz="1100" dirty="0">
                <a:solidFill>
                  <a:srgbClr val="002395"/>
                </a:solidFill>
                <a:latin typeface="+mj-lt"/>
              </a:rPr>
              <a:t> 1/3 </a:t>
            </a:r>
            <a:r>
              <a:rPr lang="en-US" sz="1100" dirty="0" err="1">
                <a:solidFill>
                  <a:srgbClr val="002395"/>
                </a:solidFill>
                <a:latin typeface="+mj-lt"/>
              </a:rPr>
              <a:t>và</a:t>
            </a:r>
            <a:r>
              <a:rPr lang="en-US" sz="1100" dirty="0">
                <a:solidFill>
                  <a:srgbClr val="002395"/>
                </a:solidFill>
                <a:latin typeface="+mj-lt"/>
              </a:rPr>
              <a:t> </a:t>
            </a:r>
            <a:r>
              <a:rPr lang="en-US" sz="1100" dirty="0" err="1">
                <a:solidFill>
                  <a:srgbClr val="002395"/>
                </a:solidFill>
                <a:latin typeface="+mj-lt"/>
              </a:rPr>
              <a:t>các</a:t>
            </a:r>
            <a:r>
              <a:rPr lang="en-US" sz="1100" dirty="0">
                <a:solidFill>
                  <a:srgbClr val="002395"/>
                </a:solidFill>
                <a:latin typeface="+mj-lt"/>
              </a:rPr>
              <a:t> </a:t>
            </a:r>
            <a:r>
              <a:rPr lang="en-US" sz="1100" dirty="0" err="1">
                <a:solidFill>
                  <a:srgbClr val="002395"/>
                </a:solidFill>
                <a:latin typeface="+mj-lt"/>
              </a:rPr>
              <a:t>cuộc</a:t>
            </a:r>
            <a:r>
              <a:rPr lang="en-US" sz="1100" dirty="0">
                <a:solidFill>
                  <a:srgbClr val="002395"/>
                </a:solidFill>
                <a:latin typeface="+mj-lt"/>
              </a:rPr>
              <a:t> </a:t>
            </a:r>
            <a:r>
              <a:rPr lang="en-US" sz="1100" dirty="0" err="1">
                <a:solidFill>
                  <a:srgbClr val="002395"/>
                </a:solidFill>
                <a:latin typeface="+mj-lt"/>
              </a:rPr>
              <a:t>không</a:t>
            </a:r>
            <a:r>
              <a:rPr lang="en-US" sz="1100" dirty="0">
                <a:solidFill>
                  <a:srgbClr val="002395"/>
                </a:solidFill>
                <a:latin typeface="+mj-lt"/>
              </a:rPr>
              <a:t> </a:t>
            </a:r>
            <a:r>
              <a:rPr lang="en-US" sz="1100" dirty="0" err="1">
                <a:solidFill>
                  <a:srgbClr val="002395"/>
                </a:solidFill>
                <a:latin typeface="+mj-lt"/>
              </a:rPr>
              <a:t>kích</a:t>
            </a:r>
            <a:r>
              <a:rPr lang="en-US" sz="1100" dirty="0">
                <a:solidFill>
                  <a:srgbClr val="002395"/>
                </a:solidFill>
                <a:latin typeface="+mj-lt"/>
              </a:rPr>
              <a:t> </a:t>
            </a:r>
            <a:r>
              <a:rPr lang="en-US" sz="1100" dirty="0" err="1">
                <a:solidFill>
                  <a:srgbClr val="002395"/>
                </a:solidFill>
                <a:latin typeface="+mj-lt"/>
              </a:rPr>
              <a:t>kéo</a:t>
            </a:r>
            <a:r>
              <a:rPr lang="en-US" sz="1100" dirty="0">
                <a:solidFill>
                  <a:srgbClr val="002395"/>
                </a:solidFill>
                <a:latin typeface="+mj-lt"/>
              </a:rPr>
              <a:t> </a:t>
            </a:r>
            <a:r>
              <a:rPr lang="en-US" sz="1100" dirty="0" err="1">
                <a:solidFill>
                  <a:srgbClr val="002395"/>
                </a:solidFill>
                <a:latin typeface="+mj-lt"/>
              </a:rPr>
              <a:t>dài</a:t>
            </a:r>
            <a:r>
              <a:rPr lang="en-US" sz="1100" dirty="0">
                <a:solidFill>
                  <a:srgbClr val="002395"/>
                </a:solidFill>
                <a:latin typeface="+mj-lt"/>
              </a:rPr>
              <a:t> </a:t>
            </a:r>
            <a:r>
              <a:rPr lang="en-US" sz="1100" dirty="0" err="1">
                <a:solidFill>
                  <a:srgbClr val="002395"/>
                </a:solidFill>
                <a:latin typeface="+mj-lt"/>
              </a:rPr>
              <a:t>của</a:t>
            </a:r>
            <a:r>
              <a:rPr lang="en-US" sz="1100" dirty="0">
                <a:solidFill>
                  <a:srgbClr val="002395"/>
                </a:solidFill>
                <a:latin typeface="+mj-lt"/>
              </a:rPr>
              <a:t> </a:t>
            </a:r>
            <a:r>
              <a:rPr lang="en-US" sz="1100" dirty="0" err="1">
                <a:solidFill>
                  <a:srgbClr val="002395"/>
                </a:solidFill>
                <a:latin typeface="+mj-lt"/>
              </a:rPr>
              <a:t>Mỹ</a:t>
            </a:r>
            <a:r>
              <a:rPr lang="en-US" sz="1100" dirty="0">
                <a:solidFill>
                  <a:srgbClr val="002395"/>
                </a:solidFill>
                <a:latin typeface="+mj-lt"/>
              </a:rPr>
              <a:t> - Israel </a:t>
            </a:r>
            <a:r>
              <a:rPr lang="en-US" sz="1100" dirty="0" err="1">
                <a:solidFill>
                  <a:srgbClr val="002395"/>
                </a:solidFill>
                <a:latin typeface="+mj-lt"/>
              </a:rPr>
              <a:t>vào</a:t>
            </a:r>
            <a:r>
              <a:rPr lang="en-US" sz="1100" dirty="0">
                <a:solidFill>
                  <a:srgbClr val="002395"/>
                </a:solidFill>
                <a:latin typeface="+mj-lt"/>
              </a:rPr>
              <a:t> Iran </a:t>
            </a:r>
            <a:r>
              <a:rPr lang="en-US" sz="1100" dirty="0" err="1">
                <a:solidFill>
                  <a:srgbClr val="002395"/>
                </a:solidFill>
                <a:latin typeface="+mj-lt"/>
              </a:rPr>
              <a:t>từ</a:t>
            </a:r>
            <a:r>
              <a:rPr lang="en-US" sz="1100" dirty="0">
                <a:solidFill>
                  <a:srgbClr val="002395"/>
                </a:solidFill>
                <a:latin typeface="+mj-lt"/>
              </a:rPr>
              <a:t> </a:t>
            </a:r>
            <a:r>
              <a:rPr lang="en-US" sz="1100" dirty="0" err="1">
                <a:solidFill>
                  <a:srgbClr val="002395"/>
                </a:solidFill>
                <a:latin typeface="+mj-lt"/>
              </a:rPr>
              <a:t>cuối</a:t>
            </a:r>
            <a:r>
              <a:rPr lang="en-US" sz="1100" dirty="0">
                <a:solidFill>
                  <a:srgbClr val="002395"/>
                </a:solidFill>
                <a:latin typeface="+mj-lt"/>
              </a:rPr>
              <a:t> </a:t>
            </a:r>
            <a:r>
              <a:rPr lang="en-US" sz="1100" dirty="0" err="1">
                <a:solidFill>
                  <a:srgbClr val="002395"/>
                </a:solidFill>
                <a:latin typeface="+mj-lt"/>
              </a:rPr>
              <a:t>tháng</a:t>
            </a:r>
            <a:r>
              <a:rPr lang="en-US" sz="1100" dirty="0">
                <a:solidFill>
                  <a:srgbClr val="002395"/>
                </a:solidFill>
                <a:latin typeface="+mj-lt"/>
              </a:rPr>
              <a:t> 2. CPI </a:t>
            </a:r>
            <a:r>
              <a:rPr lang="en-US" sz="1100" dirty="0" err="1">
                <a:solidFill>
                  <a:srgbClr val="002395"/>
                </a:solidFill>
                <a:latin typeface="+mj-lt"/>
              </a:rPr>
              <a:t>cơ</a:t>
            </a:r>
            <a:r>
              <a:rPr lang="en-US" sz="1100" dirty="0">
                <a:solidFill>
                  <a:srgbClr val="002395"/>
                </a:solidFill>
                <a:latin typeface="+mj-lt"/>
              </a:rPr>
              <a:t> </a:t>
            </a:r>
            <a:r>
              <a:rPr lang="en-US" sz="1100" dirty="0" err="1">
                <a:solidFill>
                  <a:srgbClr val="002395"/>
                </a:solidFill>
                <a:latin typeface="+mj-lt"/>
              </a:rPr>
              <a:t>bản</a:t>
            </a:r>
            <a:r>
              <a:rPr lang="en-US" sz="1100" dirty="0">
                <a:solidFill>
                  <a:srgbClr val="002395"/>
                </a:solidFill>
                <a:latin typeface="+mj-lt"/>
              </a:rPr>
              <a:t> </a:t>
            </a:r>
            <a:r>
              <a:rPr lang="en-US" sz="1100" dirty="0" err="1">
                <a:solidFill>
                  <a:srgbClr val="002395"/>
                </a:solidFill>
                <a:latin typeface="+mj-lt"/>
              </a:rPr>
              <a:t>đồng</a:t>
            </a:r>
            <a:r>
              <a:rPr lang="en-US" sz="1100" dirty="0">
                <a:solidFill>
                  <a:srgbClr val="002395"/>
                </a:solidFill>
                <a:latin typeface="+mj-lt"/>
              </a:rPr>
              <a:t> </a:t>
            </a:r>
            <a:r>
              <a:rPr lang="en-US" sz="1100" dirty="0" err="1">
                <a:solidFill>
                  <a:srgbClr val="002395"/>
                </a:solidFill>
                <a:latin typeface="+mj-lt"/>
              </a:rPr>
              <a:t>thời</a:t>
            </a:r>
            <a:r>
              <a:rPr lang="en-US" sz="1100" dirty="0">
                <a:solidFill>
                  <a:srgbClr val="002395"/>
                </a:solidFill>
                <a:latin typeface="+mj-lt"/>
              </a:rPr>
              <a:t> </a:t>
            </a:r>
            <a:r>
              <a:rPr lang="en-US" sz="1100" dirty="0" err="1">
                <a:solidFill>
                  <a:srgbClr val="002395"/>
                </a:solidFill>
                <a:latin typeface="+mj-lt"/>
              </a:rPr>
              <a:t>tăng</a:t>
            </a:r>
            <a:r>
              <a:rPr lang="en-US" sz="1100" dirty="0">
                <a:solidFill>
                  <a:srgbClr val="002395"/>
                </a:solidFill>
                <a:latin typeface="+mj-lt"/>
              </a:rPr>
              <a:t> </a:t>
            </a:r>
            <a:r>
              <a:rPr lang="en-US" sz="1100" dirty="0" err="1">
                <a:solidFill>
                  <a:srgbClr val="002395"/>
                </a:solidFill>
                <a:latin typeface="+mj-lt"/>
              </a:rPr>
              <a:t>mạnh</a:t>
            </a:r>
            <a:r>
              <a:rPr lang="en-US" sz="1100" dirty="0">
                <a:solidFill>
                  <a:srgbClr val="002395"/>
                </a:solidFill>
                <a:latin typeface="+mj-lt"/>
              </a:rPr>
              <a:t> – </a:t>
            </a:r>
            <a:r>
              <a:rPr lang="en-US" sz="1100" dirty="0" err="1">
                <a:solidFill>
                  <a:srgbClr val="002395"/>
                </a:solidFill>
                <a:latin typeface="+mj-lt"/>
              </a:rPr>
              <a:t>phản</a:t>
            </a:r>
            <a:r>
              <a:rPr lang="en-US" sz="1100" dirty="0">
                <a:solidFill>
                  <a:srgbClr val="002395"/>
                </a:solidFill>
                <a:latin typeface="+mj-lt"/>
              </a:rPr>
              <a:t> </a:t>
            </a:r>
            <a:r>
              <a:rPr lang="en-US" sz="1100" dirty="0" err="1">
                <a:solidFill>
                  <a:srgbClr val="002395"/>
                </a:solidFill>
                <a:latin typeface="+mj-lt"/>
              </a:rPr>
              <a:t>ánh</a:t>
            </a:r>
            <a:r>
              <a:rPr lang="en-US" sz="1100" dirty="0">
                <a:solidFill>
                  <a:srgbClr val="002395"/>
                </a:solidFill>
                <a:latin typeface="+mj-lt"/>
              </a:rPr>
              <a:t> </a:t>
            </a:r>
            <a:r>
              <a:rPr lang="en-US" sz="1100" dirty="0" err="1">
                <a:solidFill>
                  <a:srgbClr val="002395"/>
                </a:solidFill>
                <a:latin typeface="+mj-lt"/>
              </a:rPr>
              <a:t>mức</a:t>
            </a:r>
            <a:r>
              <a:rPr lang="en-US" sz="1100" dirty="0">
                <a:solidFill>
                  <a:srgbClr val="002395"/>
                </a:solidFill>
                <a:latin typeface="+mj-lt"/>
              </a:rPr>
              <a:t> </a:t>
            </a:r>
            <a:r>
              <a:rPr lang="en-US" sz="1100" dirty="0" err="1">
                <a:solidFill>
                  <a:srgbClr val="002395"/>
                </a:solidFill>
                <a:latin typeface="+mj-lt"/>
              </a:rPr>
              <a:t>độ</a:t>
            </a:r>
            <a:r>
              <a:rPr lang="en-US" sz="1100" dirty="0">
                <a:solidFill>
                  <a:srgbClr val="002395"/>
                </a:solidFill>
                <a:latin typeface="+mj-lt"/>
              </a:rPr>
              <a:t> </a:t>
            </a:r>
            <a:r>
              <a:rPr lang="en-US" sz="1100" dirty="0" err="1">
                <a:solidFill>
                  <a:srgbClr val="002395"/>
                </a:solidFill>
                <a:latin typeface="+mj-lt"/>
              </a:rPr>
              <a:t>dai</a:t>
            </a:r>
            <a:r>
              <a:rPr lang="en-US" sz="1100" dirty="0">
                <a:solidFill>
                  <a:srgbClr val="002395"/>
                </a:solidFill>
                <a:latin typeface="+mj-lt"/>
              </a:rPr>
              <a:t> </a:t>
            </a:r>
            <a:r>
              <a:rPr lang="en-US" sz="1100" dirty="0" err="1">
                <a:solidFill>
                  <a:srgbClr val="002395"/>
                </a:solidFill>
                <a:latin typeface="+mj-lt"/>
              </a:rPr>
              <a:t>dẳng</a:t>
            </a:r>
            <a:r>
              <a:rPr lang="en-US" sz="1100" dirty="0">
                <a:solidFill>
                  <a:srgbClr val="002395"/>
                </a:solidFill>
                <a:latin typeface="+mj-lt"/>
              </a:rPr>
              <a:t> </a:t>
            </a:r>
            <a:r>
              <a:rPr lang="en-US" sz="1100" dirty="0" err="1">
                <a:solidFill>
                  <a:srgbClr val="002395"/>
                </a:solidFill>
                <a:latin typeface="+mj-lt"/>
              </a:rPr>
              <a:t>của</a:t>
            </a:r>
            <a:r>
              <a:rPr lang="en-US" sz="1100" dirty="0">
                <a:solidFill>
                  <a:srgbClr val="002395"/>
                </a:solidFill>
                <a:latin typeface="+mj-lt"/>
              </a:rPr>
              <a:t> </a:t>
            </a:r>
            <a:r>
              <a:rPr lang="en-US" sz="1100" dirty="0" err="1">
                <a:solidFill>
                  <a:srgbClr val="002395"/>
                </a:solidFill>
                <a:latin typeface="+mj-lt"/>
              </a:rPr>
              <a:t>lạm</a:t>
            </a:r>
            <a:r>
              <a:rPr lang="en-US" sz="1100" dirty="0">
                <a:solidFill>
                  <a:srgbClr val="002395"/>
                </a:solidFill>
                <a:latin typeface="+mj-lt"/>
              </a:rPr>
              <a:t> </a:t>
            </a:r>
            <a:r>
              <a:rPr lang="en-US" sz="1100" dirty="0" err="1">
                <a:solidFill>
                  <a:srgbClr val="002395"/>
                </a:solidFill>
                <a:latin typeface="+mj-lt"/>
              </a:rPr>
              <a:t>phát</a:t>
            </a:r>
            <a:r>
              <a:rPr lang="en-US" sz="1100" dirty="0">
                <a:solidFill>
                  <a:srgbClr val="002395"/>
                </a:solidFill>
                <a:latin typeface="+mj-lt"/>
              </a:rPr>
              <a:t> </a:t>
            </a:r>
            <a:r>
              <a:rPr lang="en-US" sz="1100" dirty="0" err="1">
                <a:solidFill>
                  <a:srgbClr val="002395"/>
                </a:solidFill>
                <a:latin typeface="+mj-lt"/>
              </a:rPr>
              <a:t>đến</a:t>
            </a:r>
            <a:r>
              <a:rPr lang="en-US" sz="1100" dirty="0">
                <a:solidFill>
                  <a:srgbClr val="002395"/>
                </a:solidFill>
                <a:latin typeface="+mj-lt"/>
              </a:rPr>
              <a:t> </a:t>
            </a:r>
            <a:r>
              <a:rPr lang="en-US" sz="1100" dirty="0" err="1">
                <a:solidFill>
                  <a:srgbClr val="002395"/>
                </a:solidFill>
                <a:latin typeface="+mj-lt"/>
              </a:rPr>
              <a:t>từ</a:t>
            </a:r>
            <a:r>
              <a:rPr lang="en-US" sz="1100" dirty="0">
                <a:solidFill>
                  <a:srgbClr val="002395"/>
                </a:solidFill>
                <a:latin typeface="+mj-lt"/>
              </a:rPr>
              <a:t> </a:t>
            </a:r>
            <a:r>
              <a:rPr lang="en-US" sz="1100" dirty="0" err="1">
                <a:solidFill>
                  <a:srgbClr val="002395"/>
                </a:solidFill>
                <a:latin typeface="+mj-lt"/>
              </a:rPr>
              <a:t>hoạt</a:t>
            </a:r>
            <a:r>
              <a:rPr lang="en-US" sz="1100" dirty="0">
                <a:solidFill>
                  <a:srgbClr val="002395"/>
                </a:solidFill>
                <a:latin typeface="+mj-lt"/>
              </a:rPr>
              <a:t> </a:t>
            </a:r>
            <a:r>
              <a:rPr lang="en-US" sz="1100" dirty="0" err="1">
                <a:solidFill>
                  <a:srgbClr val="002395"/>
                </a:solidFill>
                <a:latin typeface="+mj-lt"/>
              </a:rPr>
              <a:t>động</a:t>
            </a:r>
            <a:r>
              <a:rPr lang="en-US" sz="1100" dirty="0">
                <a:solidFill>
                  <a:srgbClr val="002395"/>
                </a:solidFill>
                <a:latin typeface="+mj-lt"/>
              </a:rPr>
              <a:t> </a:t>
            </a:r>
            <a:r>
              <a:rPr lang="en-US" sz="1100" dirty="0" err="1">
                <a:solidFill>
                  <a:srgbClr val="002395"/>
                </a:solidFill>
                <a:latin typeface="+mj-lt"/>
              </a:rPr>
              <a:t>tiêu</a:t>
            </a:r>
            <a:r>
              <a:rPr lang="en-US" sz="1100" dirty="0">
                <a:solidFill>
                  <a:srgbClr val="002395"/>
                </a:solidFill>
                <a:latin typeface="+mj-lt"/>
              </a:rPr>
              <a:t> </a:t>
            </a:r>
            <a:r>
              <a:rPr lang="en-US" sz="1100" dirty="0" err="1">
                <a:solidFill>
                  <a:srgbClr val="002395"/>
                </a:solidFill>
                <a:latin typeface="+mj-lt"/>
              </a:rPr>
              <a:t>dùng</a:t>
            </a:r>
            <a:r>
              <a:rPr lang="en-US" sz="1100" dirty="0">
                <a:solidFill>
                  <a:srgbClr val="002395"/>
                </a:solidFill>
                <a:latin typeface="+mj-lt"/>
              </a:rPr>
              <a:t> </a:t>
            </a:r>
            <a:r>
              <a:rPr lang="en-US" sz="1100" dirty="0" err="1">
                <a:solidFill>
                  <a:srgbClr val="002395"/>
                </a:solidFill>
                <a:latin typeface="+mj-lt"/>
              </a:rPr>
              <a:t>đi</a:t>
            </a:r>
            <a:r>
              <a:rPr lang="en-US" sz="1100" dirty="0">
                <a:solidFill>
                  <a:srgbClr val="002395"/>
                </a:solidFill>
                <a:latin typeface="+mj-lt"/>
              </a:rPr>
              <a:t> </a:t>
            </a:r>
            <a:r>
              <a:rPr lang="en-US" sz="1100" dirty="0" err="1">
                <a:solidFill>
                  <a:srgbClr val="002395"/>
                </a:solidFill>
                <a:latin typeface="+mj-lt"/>
              </a:rPr>
              <a:t>kèm</a:t>
            </a:r>
            <a:r>
              <a:rPr lang="en-US" sz="1100" dirty="0">
                <a:solidFill>
                  <a:srgbClr val="002395"/>
                </a:solidFill>
                <a:latin typeface="+mj-lt"/>
              </a:rPr>
              <a:t> </a:t>
            </a:r>
            <a:r>
              <a:rPr lang="en-US" sz="1100" dirty="0" err="1">
                <a:solidFill>
                  <a:srgbClr val="002395"/>
                </a:solidFill>
                <a:latin typeface="+mj-lt"/>
              </a:rPr>
              <a:t>với</a:t>
            </a:r>
            <a:r>
              <a:rPr lang="en-US" sz="1100" dirty="0">
                <a:solidFill>
                  <a:srgbClr val="002395"/>
                </a:solidFill>
                <a:latin typeface="+mj-lt"/>
              </a:rPr>
              <a:t> </a:t>
            </a:r>
            <a:r>
              <a:rPr lang="en-US" sz="1100" dirty="0" err="1">
                <a:solidFill>
                  <a:srgbClr val="002395"/>
                </a:solidFill>
                <a:latin typeface="+mj-lt"/>
              </a:rPr>
              <a:t>tác</a:t>
            </a:r>
            <a:r>
              <a:rPr lang="en-US" sz="1100" dirty="0">
                <a:solidFill>
                  <a:srgbClr val="002395"/>
                </a:solidFill>
                <a:latin typeface="+mj-lt"/>
              </a:rPr>
              <a:t> </a:t>
            </a:r>
            <a:r>
              <a:rPr lang="en-US" sz="1100" dirty="0" err="1">
                <a:solidFill>
                  <a:srgbClr val="002395"/>
                </a:solidFill>
                <a:latin typeface="+mj-lt"/>
              </a:rPr>
              <a:t>động</a:t>
            </a:r>
            <a:r>
              <a:rPr lang="en-US" sz="1100" dirty="0">
                <a:solidFill>
                  <a:srgbClr val="002395"/>
                </a:solidFill>
                <a:latin typeface="+mj-lt"/>
              </a:rPr>
              <a:t> </a:t>
            </a:r>
            <a:r>
              <a:rPr lang="en-US" sz="1100" dirty="0" err="1">
                <a:solidFill>
                  <a:srgbClr val="002395"/>
                </a:solidFill>
                <a:latin typeface="+mj-lt"/>
              </a:rPr>
              <a:t>của</a:t>
            </a:r>
            <a:r>
              <a:rPr lang="en-US" sz="1100" dirty="0">
                <a:solidFill>
                  <a:srgbClr val="002395"/>
                </a:solidFill>
                <a:latin typeface="+mj-lt"/>
              </a:rPr>
              <a:t> </a:t>
            </a:r>
            <a:r>
              <a:rPr lang="en-US" sz="1100" dirty="0" err="1">
                <a:solidFill>
                  <a:srgbClr val="002395"/>
                </a:solidFill>
                <a:latin typeface="+mj-lt"/>
              </a:rPr>
              <a:t>giá</a:t>
            </a:r>
            <a:r>
              <a:rPr lang="en-US" sz="1100" dirty="0">
                <a:solidFill>
                  <a:srgbClr val="002395"/>
                </a:solidFill>
                <a:latin typeface="+mj-lt"/>
              </a:rPr>
              <a:t> </a:t>
            </a:r>
            <a:r>
              <a:rPr lang="en-US" sz="1100" dirty="0" err="1">
                <a:solidFill>
                  <a:srgbClr val="002395"/>
                </a:solidFill>
                <a:latin typeface="+mj-lt"/>
              </a:rPr>
              <a:t>dầu</a:t>
            </a:r>
            <a:r>
              <a:rPr lang="en-US" sz="1100" dirty="0">
                <a:solidFill>
                  <a:srgbClr val="002395"/>
                </a:solidFill>
                <a:latin typeface="+mj-lt"/>
              </a:rPr>
              <a:t> sang </a:t>
            </a:r>
            <a:r>
              <a:rPr lang="en-US" sz="1100" dirty="0" err="1">
                <a:solidFill>
                  <a:srgbClr val="002395"/>
                </a:solidFill>
                <a:latin typeface="+mj-lt"/>
              </a:rPr>
              <a:t>các</a:t>
            </a:r>
            <a:r>
              <a:rPr lang="en-US" sz="1100" dirty="0">
                <a:solidFill>
                  <a:srgbClr val="002395"/>
                </a:solidFill>
                <a:latin typeface="+mj-lt"/>
              </a:rPr>
              <a:t> </a:t>
            </a:r>
            <a:r>
              <a:rPr lang="en-US" sz="1100" dirty="0" err="1">
                <a:solidFill>
                  <a:srgbClr val="002395"/>
                </a:solidFill>
                <a:latin typeface="+mj-lt"/>
              </a:rPr>
              <a:t>mặt</a:t>
            </a:r>
            <a:r>
              <a:rPr lang="en-US" sz="1100" dirty="0">
                <a:solidFill>
                  <a:srgbClr val="002395"/>
                </a:solidFill>
                <a:latin typeface="+mj-lt"/>
              </a:rPr>
              <a:t> </a:t>
            </a:r>
            <a:r>
              <a:rPr lang="en-US" sz="1100" dirty="0" err="1">
                <a:solidFill>
                  <a:srgbClr val="002395"/>
                </a:solidFill>
                <a:latin typeface="+mj-lt"/>
              </a:rPr>
              <a:t>hàng</a:t>
            </a:r>
            <a:r>
              <a:rPr lang="en-US" sz="1100" dirty="0">
                <a:solidFill>
                  <a:srgbClr val="002395"/>
                </a:solidFill>
                <a:latin typeface="+mj-lt"/>
              </a:rPr>
              <a:t> </a:t>
            </a:r>
            <a:r>
              <a:rPr lang="en-US" sz="1100" dirty="0" err="1">
                <a:solidFill>
                  <a:srgbClr val="002395"/>
                </a:solidFill>
                <a:latin typeface="+mj-lt"/>
              </a:rPr>
              <a:t>thiết</a:t>
            </a:r>
            <a:r>
              <a:rPr lang="en-US" sz="1100" dirty="0">
                <a:solidFill>
                  <a:srgbClr val="002395"/>
                </a:solidFill>
                <a:latin typeface="+mj-lt"/>
              </a:rPr>
              <a:t> </a:t>
            </a:r>
            <a:r>
              <a:rPr lang="en-US" sz="1100" dirty="0" err="1">
                <a:solidFill>
                  <a:srgbClr val="002395"/>
                </a:solidFill>
                <a:latin typeface="+mj-lt"/>
              </a:rPr>
              <a:t>yếu</a:t>
            </a:r>
            <a:r>
              <a:rPr lang="en-US" sz="1100" dirty="0">
                <a:solidFill>
                  <a:srgbClr val="002395"/>
                </a:solidFill>
                <a:latin typeface="+mj-lt"/>
              </a:rPr>
              <a:t> </a:t>
            </a:r>
            <a:r>
              <a:rPr lang="en-US" sz="1100" dirty="0" err="1">
                <a:solidFill>
                  <a:srgbClr val="002395"/>
                </a:solidFill>
                <a:latin typeface="+mj-lt"/>
              </a:rPr>
              <a:t>khác</a:t>
            </a:r>
            <a:r>
              <a:rPr lang="en-US" sz="1100" dirty="0">
                <a:solidFill>
                  <a:srgbClr val="002395"/>
                </a:solidFill>
                <a:latin typeface="+mj-lt"/>
              </a:rPr>
              <a:t>.</a:t>
            </a:r>
            <a:endParaRPr lang="vi-VN" sz="1100" dirty="0">
              <a:solidFill>
                <a:srgbClr val="002395"/>
              </a:solidFill>
              <a:latin typeface="+mj-lt"/>
            </a:endParaRPr>
          </a:p>
          <a:p>
            <a:pPr algn="just" fontAlgn="ctr">
              <a:lnSpc>
                <a:spcPct val="110000"/>
              </a:lnSpc>
              <a:spcBef>
                <a:spcPts val="300"/>
              </a:spcBef>
              <a:spcAft>
                <a:spcPts val="300"/>
              </a:spcAft>
            </a:pPr>
            <a:r>
              <a:rPr lang="en-US" sz="1100" b="1" dirty="0" err="1">
                <a:solidFill>
                  <a:srgbClr val="002395"/>
                </a:solidFill>
                <a:latin typeface="+mj-lt"/>
              </a:rPr>
              <a:t>Hoạt</a:t>
            </a:r>
            <a:r>
              <a:rPr lang="en-US" sz="1100" b="1" dirty="0">
                <a:solidFill>
                  <a:srgbClr val="002395"/>
                </a:solidFill>
                <a:latin typeface="+mj-lt"/>
              </a:rPr>
              <a:t> </a:t>
            </a:r>
            <a:r>
              <a:rPr lang="en-US" sz="1100" b="1" dirty="0" err="1">
                <a:solidFill>
                  <a:srgbClr val="002395"/>
                </a:solidFill>
                <a:latin typeface="+mj-lt"/>
              </a:rPr>
              <a:t>động</a:t>
            </a:r>
            <a:r>
              <a:rPr lang="en-US" sz="1100" b="1" dirty="0">
                <a:solidFill>
                  <a:srgbClr val="002395"/>
                </a:solidFill>
                <a:latin typeface="+mj-lt"/>
              </a:rPr>
              <a:t> </a:t>
            </a:r>
            <a:r>
              <a:rPr lang="en-US" sz="1100" b="1" dirty="0" err="1">
                <a:solidFill>
                  <a:srgbClr val="002395"/>
                </a:solidFill>
                <a:latin typeface="+mj-lt"/>
              </a:rPr>
              <a:t>tiêu</a:t>
            </a:r>
            <a:r>
              <a:rPr lang="en-US" sz="1100" b="1" dirty="0">
                <a:solidFill>
                  <a:srgbClr val="002395"/>
                </a:solidFill>
                <a:latin typeface="+mj-lt"/>
              </a:rPr>
              <a:t> </a:t>
            </a:r>
            <a:r>
              <a:rPr lang="en-US" sz="1100" b="1" dirty="0" err="1">
                <a:solidFill>
                  <a:srgbClr val="002395"/>
                </a:solidFill>
                <a:latin typeface="+mj-lt"/>
              </a:rPr>
              <a:t>dùng</a:t>
            </a:r>
            <a:r>
              <a:rPr lang="en-US" sz="1100" b="1" dirty="0">
                <a:solidFill>
                  <a:srgbClr val="002395"/>
                </a:solidFill>
                <a:latin typeface="+mj-lt"/>
              </a:rPr>
              <a:t> </a:t>
            </a:r>
            <a:r>
              <a:rPr lang="en-US" sz="1100" b="1" dirty="0" err="1">
                <a:solidFill>
                  <a:srgbClr val="002395"/>
                </a:solidFill>
                <a:latin typeface="+mj-lt"/>
              </a:rPr>
              <a:t>dự</a:t>
            </a:r>
            <a:r>
              <a:rPr lang="en-US" sz="1100" b="1" dirty="0">
                <a:solidFill>
                  <a:srgbClr val="002395"/>
                </a:solidFill>
                <a:latin typeface="+mj-lt"/>
              </a:rPr>
              <a:t> </a:t>
            </a:r>
            <a:r>
              <a:rPr lang="en-US" sz="1100" b="1" dirty="0" err="1">
                <a:solidFill>
                  <a:srgbClr val="002395"/>
                </a:solidFill>
                <a:latin typeface="+mj-lt"/>
              </a:rPr>
              <a:t>kiến</a:t>
            </a:r>
            <a:r>
              <a:rPr lang="en-US" sz="1100" b="1" dirty="0">
                <a:solidFill>
                  <a:srgbClr val="002395"/>
                </a:solidFill>
                <a:latin typeface="+mj-lt"/>
              </a:rPr>
              <a:t> </a:t>
            </a:r>
            <a:r>
              <a:rPr lang="en-US" sz="1100" b="1" dirty="0" err="1">
                <a:solidFill>
                  <a:srgbClr val="002395"/>
                </a:solidFill>
                <a:latin typeface="+mj-lt"/>
              </a:rPr>
              <a:t>tiếp</a:t>
            </a:r>
            <a:r>
              <a:rPr lang="en-US" sz="1100" b="1" dirty="0">
                <a:solidFill>
                  <a:srgbClr val="002395"/>
                </a:solidFill>
                <a:latin typeface="+mj-lt"/>
              </a:rPr>
              <a:t> </a:t>
            </a:r>
            <a:r>
              <a:rPr lang="en-US" sz="1100" b="1" dirty="0" err="1">
                <a:solidFill>
                  <a:srgbClr val="002395"/>
                </a:solidFill>
                <a:latin typeface="+mj-lt"/>
              </a:rPr>
              <a:t>tục</a:t>
            </a:r>
            <a:r>
              <a:rPr lang="en-US" sz="1100" b="1" dirty="0">
                <a:solidFill>
                  <a:srgbClr val="002395"/>
                </a:solidFill>
                <a:latin typeface="+mj-lt"/>
              </a:rPr>
              <a:t> </a:t>
            </a:r>
            <a:r>
              <a:rPr lang="en-US" sz="1100" b="1" dirty="0" err="1">
                <a:solidFill>
                  <a:srgbClr val="002395"/>
                </a:solidFill>
                <a:latin typeface="+mj-lt"/>
              </a:rPr>
              <a:t>giảm</a:t>
            </a:r>
            <a:r>
              <a:rPr lang="en-US" sz="1100" b="1" dirty="0">
                <a:solidFill>
                  <a:srgbClr val="002395"/>
                </a:solidFill>
                <a:latin typeface="+mj-lt"/>
              </a:rPr>
              <a:t> </a:t>
            </a:r>
            <a:r>
              <a:rPr lang="en-US" sz="1100" b="1" dirty="0" err="1">
                <a:solidFill>
                  <a:srgbClr val="002395"/>
                </a:solidFill>
                <a:latin typeface="+mj-lt"/>
              </a:rPr>
              <a:t>tốc</a:t>
            </a:r>
            <a:r>
              <a:rPr lang="vi-VN" sz="1100" b="1" dirty="0">
                <a:solidFill>
                  <a:srgbClr val="002395"/>
                </a:solidFill>
                <a:latin typeface="+mj-lt"/>
              </a:rPr>
              <a:t>. </a:t>
            </a:r>
            <a:r>
              <a:rPr lang="vi-VN" sz="1100" dirty="0">
                <a:solidFill>
                  <a:srgbClr val="002395"/>
                </a:solidFill>
                <a:latin typeface="+mj-lt"/>
              </a:rPr>
              <a:t>Tổng mức bán lẻ hàng hóa và dịch vụ tiêu dùng tháng </a:t>
            </a:r>
            <a:r>
              <a:rPr lang="en-US" sz="1100" dirty="0">
                <a:solidFill>
                  <a:srgbClr val="002395"/>
                </a:solidFill>
                <a:latin typeface="+mj-lt"/>
              </a:rPr>
              <a:t>3</a:t>
            </a:r>
            <a:r>
              <a:rPr lang="vi-VN" sz="1100" dirty="0">
                <a:solidFill>
                  <a:srgbClr val="002395"/>
                </a:solidFill>
                <a:latin typeface="+mj-lt"/>
              </a:rPr>
              <a:t> đạt </a:t>
            </a:r>
            <a:r>
              <a:rPr lang="en-US" sz="1100" dirty="0">
                <a:solidFill>
                  <a:srgbClr val="002395"/>
                </a:solidFill>
                <a:latin typeface="+mj-lt"/>
              </a:rPr>
              <a:t>638,6</a:t>
            </a:r>
            <a:r>
              <a:rPr lang="vi-VN" sz="1100" dirty="0">
                <a:solidFill>
                  <a:srgbClr val="002395"/>
                </a:solidFill>
                <a:latin typeface="+mj-lt"/>
              </a:rPr>
              <a:t> nghìn tỷ đồng (+</a:t>
            </a:r>
            <a:r>
              <a:rPr lang="en-US" sz="1100" dirty="0">
                <a:solidFill>
                  <a:srgbClr val="002395"/>
                </a:solidFill>
                <a:latin typeface="+mj-lt"/>
              </a:rPr>
              <a:t>12,1</a:t>
            </a:r>
            <a:r>
              <a:rPr lang="vi-VN" sz="1100" dirty="0">
                <a:solidFill>
                  <a:srgbClr val="002395"/>
                </a:solidFill>
                <a:latin typeface="+mj-lt"/>
              </a:rPr>
              <a:t>% YoY), lũy kế </a:t>
            </a:r>
            <a:r>
              <a:rPr lang="en-US" sz="1100" dirty="0" err="1">
                <a:solidFill>
                  <a:srgbClr val="002395"/>
                </a:solidFill>
                <a:latin typeface="+mj-lt"/>
              </a:rPr>
              <a:t>quý</a:t>
            </a:r>
            <a:r>
              <a:rPr lang="en-US" sz="1100" dirty="0">
                <a:solidFill>
                  <a:srgbClr val="002395"/>
                </a:solidFill>
                <a:latin typeface="+mj-lt"/>
              </a:rPr>
              <a:t> I</a:t>
            </a:r>
            <a:r>
              <a:rPr lang="vi-VN" sz="1100" dirty="0">
                <a:solidFill>
                  <a:srgbClr val="002395"/>
                </a:solidFill>
                <a:latin typeface="+mj-lt"/>
              </a:rPr>
              <a:t> đạt </a:t>
            </a:r>
            <a:r>
              <a:rPr lang="en-US" sz="1100" dirty="0">
                <a:solidFill>
                  <a:srgbClr val="002395"/>
                </a:solidFill>
                <a:latin typeface="+mj-lt"/>
              </a:rPr>
              <a:t>1.902</a:t>
            </a:r>
            <a:r>
              <a:rPr lang="vi-VN" sz="1100" dirty="0">
                <a:solidFill>
                  <a:srgbClr val="002395"/>
                </a:solidFill>
                <a:latin typeface="+mj-lt"/>
              </a:rPr>
              <a:t> nghìn tỷ đồng (+</a:t>
            </a:r>
            <a:r>
              <a:rPr lang="en-US" sz="1100" dirty="0">
                <a:solidFill>
                  <a:srgbClr val="002395"/>
                </a:solidFill>
                <a:latin typeface="+mj-lt"/>
              </a:rPr>
              <a:t>10</a:t>
            </a:r>
            <a:r>
              <a:rPr lang="vi-VN" sz="1100" dirty="0">
                <a:solidFill>
                  <a:srgbClr val="002395"/>
                </a:solidFill>
                <a:latin typeface="+mj-lt"/>
              </a:rPr>
              <a:t>,9% YoY).</a:t>
            </a:r>
            <a:r>
              <a:rPr lang="en-US" sz="1100" dirty="0">
                <a:solidFill>
                  <a:srgbClr val="002395"/>
                </a:solidFill>
                <a:latin typeface="+mj-lt"/>
              </a:rPr>
              <a:t> </a:t>
            </a:r>
            <a:r>
              <a:rPr lang="en-US" sz="1100" dirty="0" err="1">
                <a:solidFill>
                  <a:srgbClr val="002395"/>
                </a:solidFill>
                <a:latin typeface="+mj-lt"/>
              </a:rPr>
              <a:t>Tiêu</a:t>
            </a:r>
            <a:r>
              <a:rPr lang="en-US" sz="1100" dirty="0">
                <a:solidFill>
                  <a:srgbClr val="002395"/>
                </a:solidFill>
                <a:latin typeface="+mj-lt"/>
              </a:rPr>
              <a:t> </a:t>
            </a:r>
            <a:r>
              <a:rPr lang="en-US" sz="1100" dirty="0" err="1">
                <a:solidFill>
                  <a:srgbClr val="002395"/>
                </a:solidFill>
                <a:latin typeface="+mj-lt"/>
              </a:rPr>
              <a:t>dùng</a:t>
            </a:r>
            <a:r>
              <a:rPr lang="en-US" sz="1100" dirty="0">
                <a:solidFill>
                  <a:srgbClr val="002395"/>
                </a:solidFill>
                <a:latin typeface="+mj-lt"/>
              </a:rPr>
              <a:t> </a:t>
            </a:r>
            <a:r>
              <a:rPr lang="en-US" sz="1100" dirty="0" err="1">
                <a:solidFill>
                  <a:srgbClr val="002395"/>
                </a:solidFill>
                <a:latin typeface="+mj-lt"/>
              </a:rPr>
              <a:t>bứt</a:t>
            </a:r>
            <a:r>
              <a:rPr lang="en-US" sz="1100" dirty="0">
                <a:solidFill>
                  <a:srgbClr val="002395"/>
                </a:solidFill>
                <a:latin typeface="+mj-lt"/>
              </a:rPr>
              <a:t> </a:t>
            </a:r>
            <a:r>
              <a:rPr lang="en-US" sz="1100" dirty="0" err="1">
                <a:solidFill>
                  <a:srgbClr val="002395"/>
                </a:solidFill>
                <a:latin typeface="+mj-lt"/>
              </a:rPr>
              <a:t>tốc</a:t>
            </a:r>
            <a:r>
              <a:rPr lang="en-US" sz="1100" dirty="0">
                <a:solidFill>
                  <a:srgbClr val="002395"/>
                </a:solidFill>
                <a:latin typeface="+mj-lt"/>
              </a:rPr>
              <a:t> </a:t>
            </a:r>
            <a:r>
              <a:rPr lang="en-US" sz="1100" dirty="0" err="1">
                <a:solidFill>
                  <a:srgbClr val="002395"/>
                </a:solidFill>
                <a:latin typeface="+mj-lt"/>
              </a:rPr>
              <a:t>trong</a:t>
            </a:r>
            <a:r>
              <a:rPr lang="en-US" sz="1100" dirty="0">
                <a:solidFill>
                  <a:srgbClr val="002395"/>
                </a:solidFill>
                <a:latin typeface="+mj-lt"/>
              </a:rPr>
              <a:t> </a:t>
            </a:r>
            <a:r>
              <a:rPr lang="en-US" sz="1100" dirty="0" err="1">
                <a:solidFill>
                  <a:srgbClr val="002395"/>
                </a:solidFill>
                <a:latin typeface="+mj-lt"/>
              </a:rPr>
              <a:t>tháng</a:t>
            </a:r>
            <a:r>
              <a:rPr lang="en-US" sz="1100" dirty="0">
                <a:solidFill>
                  <a:srgbClr val="002395"/>
                </a:solidFill>
                <a:latin typeface="+mj-lt"/>
              </a:rPr>
              <a:t> 3 </a:t>
            </a:r>
            <a:r>
              <a:rPr lang="en-US" sz="1100" dirty="0" err="1">
                <a:solidFill>
                  <a:srgbClr val="002395"/>
                </a:solidFill>
                <a:latin typeface="+mj-lt"/>
              </a:rPr>
              <a:t>phần</a:t>
            </a:r>
            <a:r>
              <a:rPr lang="en-US" sz="1100" dirty="0">
                <a:solidFill>
                  <a:srgbClr val="002395"/>
                </a:solidFill>
                <a:latin typeface="+mj-lt"/>
              </a:rPr>
              <a:t> </a:t>
            </a:r>
            <a:r>
              <a:rPr lang="en-US" sz="1100" dirty="0" err="1">
                <a:solidFill>
                  <a:srgbClr val="002395"/>
                </a:solidFill>
                <a:latin typeface="+mj-lt"/>
              </a:rPr>
              <a:t>nào</a:t>
            </a:r>
            <a:r>
              <a:rPr lang="en-US" sz="1100" dirty="0">
                <a:solidFill>
                  <a:srgbClr val="002395"/>
                </a:solidFill>
                <a:latin typeface="+mj-lt"/>
              </a:rPr>
              <a:t> </a:t>
            </a:r>
            <a:r>
              <a:rPr lang="en-US" sz="1100" dirty="0" err="1">
                <a:solidFill>
                  <a:srgbClr val="002395"/>
                </a:solidFill>
                <a:latin typeface="+mj-lt"/>
              </a:rPr>
              <a:t>phản</a:t>
            </a:r>
            <a:r>
              <a:rPr lang="en-US" sz="1100" dirty="0">
                <a:solidFill>
                  <a:srgbClr val="002395"/>
                </a:solidFill>
                <a:latin typeface="+mj-lt"/>
              </a:rPr>
              <a:t> </a:t>
            </a:r>
            <a:r>
              <a:rPr lang="en-US" sz="1100" dirty="0" err="1">
                <a:solidFill>
                  <a:srgbClr val="002395"/>
                </a:solidFill>
                <a:latin typeface="+mj-lt"/>
              </a:rPr>
              <a:t>ánh</a:t>
            </a:r>
            <a:r>
              <a:rPr lang="en-US" sz="1100" dirty="0">
                <a:solidFill>
                  <a:srgbClr val="002395"/>
                </a:solidFill>
                <a:latin typeface="+mj-lt"/>
              </a:rPr>
              <a:t> </a:t>
            </a:r>
            <a:r>
              <a:rPr lang="en-US" sz="1100" dirty="0" err="1">
                <a:solidFill>
                  <a:srgbClr val="002395"/>
                </a:solidFill>
                <a:latin typeface="+mj-lt"/>
              </a:rPr>
              <a:t>hiệu</a:t>
            </a:r>
            <a:r>
              <a:rPr lang="en-US" sz="1100" dirty="0">
                <a:solidFill>
                  <a:srgbClr val="002395"/>
                </a:solidFill>
                <a:latin typeface="+mj-lt"/>
              </a:rPr>
              <a:t> </a:t>
            </a:r>
            <a:r>
              <a:rPr lang="en-US" sz="1100" dirty="0" err="1">
                <a:solidFill>
                  <a:srgbClr val="002395"/>
                </a:solidFill>
                <a:latin typeface="+mj-lt"/>
              </a:rPr>
              <a:t>ứng</a:t>
            </a:r>
            <a:r>
              <a:rPr lang="en-US" sz="1100" dirty="0">
                <a:solidFill>
                  <a:srgbClr val="002395"/>
                </a:solidFill>
                <a:latin typeface="+mj-lt"/>
              </a:rPr>
              <a:t> </a:t>
            </a:r>
            <a:r>
              <a:rPr lang="en-US" sz="1100" dirty="0" err="1">
                <a:solidFill>
                  <a:srgbClr val="002395"/>
                </a:solidFill>
                <a:latin typeface="+mj-lt"/>
              </a:rPr>
              <a:t>bình</a:t>
            </a:r>
            <a:r>
              <a:rPr lang="en-US" sz="1100" dirty="0">
                <a:solidFill>
                  <a:srgbClr val="002395"/>
                </a:solidFill>
                <a:latin typeface="+mj-lt"/>
              </a:rPr>
              <a:t> </a:t>
            </a:r>
            <a:r>
              <a:rPr lang="en-US" sz="1100" dirty="0" err="1">
                <a:solidFill>
                  <a:srgbClr val="002395"/>
                </a:solidFill>
                <a:latin typeface="+mj-lt"/>
              </a:rPr>
              <a:t>thường</a:t>
            </a:r>
            <a:r>
              <a:rPr lang="en-US" sz="1100" dirty="0">
                <a:solidFill>
                  <a:srgbClr val="002395"/>
                </a:solidFill>
                <a:latin typeface="+mj-lt"/>
              </a:rPr>
              <a:t> </a:t>
            </a:r>
            <a:r>
              <a:rPr lang="en-US" sz="1100" dirty="0" err="1">
                <a:solidFill>
                  <a:srgbClr val="002395"/>
                </a:solidFill>
                <a:latin typeface="+mj-lt"/>
              </a:rPr>
              <a:t>hóa</a:t>
            </a:r>
            <a:r>
              <a:rPr lang="en-US" sz="1100" dirty="0">
                <a:solidFill>
                  <a:srgbClr val="002395"/>
                </a:solidFill>
                <a:latin typeface="+mj-lt"/>
              </a:rPr>
              <a:t> </a:t>
            </a:r>
            <a:r>
              <a:rPr lang="en-US" sz="1100" dirty="0" err="1">
                <a:solidFill>
                  <a:srgbClr val="002395"/>
                </a:solidFill>
                <a:latin typeface="+mj-lt"/>
              </a:rPr>
              <a:t>sau</a:t>
            </a:r>
            <a:r>
              <a:rPr lang="en-US" sz="1100" dirty="0">
                <a:solidFill>
                  <a:srgbClr val="002395"/>
                </a:solidFill>
                <a:latin typeface="+mj-lt"/>
              </a:rPr>
              <a:t> </a:t>
            </a:r>
            <a:r>
              <a:rPr lang="en-US" sz="1100" dirty="0" err="1">
                <a:solidFill>
                  <a:srgbClr val="002395"/>
                </a:solidFill>
                <a:latin typeface="+mj-lt"/>
              </a:rPr>
              <a:t>Tết</a:t>
            </a:r>
            <a:r>
              <a:rPr lang="en-US" sz="1100" dirty="0">
                <a:solidFill>
                  <a:srgbClr val="002395"/>
                </a:solidFill>
                <a:latin typeface="+mj-lt"/>
              </a:rPr>
              <a:t> song </a:t>
            </a:r>
            <a:r>
              <a:rPr lang="en-US" sz="1100" dirty="0" err="1">
                <a:solidFill>
                  <a:srgbClr val="002395"/>
                </a:solidFill>
                <a:latin typeface="+mj-lt"/>
              </a:rPr>
              <a:t>doanh</a:t>
            </a:r>
            <a:r>
              <a:rPr lang="en-US" sz="1100" dirty="0">
                <a:solidFill>
                  <a:srgbClr val="002395"/>
                </a:solidFill>
                <a:latin typeface="+mj-lt"/>
              </a:rPr>
              <a:t> </a:t>
            </a:r>
            <a:r>
              <a:rPr lang="en-US" sz="1100" dirty="0" err="1">
                <a:solidFill>
                  <a:srgbClr val="002395"/>
                </a:solidFill>
                <a:latin typeface="+mj-lt"/>
              </a:rPr>
              <a:t>số</a:t>
            </a:r>
            <a:r>
              <a:rPr lang="en-US" sz="1100" dirty="0">
                <a:solidFill>
                  <a:srgbClr val="002395"/>
                </a:solidFill>
                <a:latin typeface="+mj-lt"/>
              </a:rPr>
              <a:t> </a:t>
            </a:r>
            <a:r>
              <a:rPr lang="en-US" sz="1100" dirty="0" err="1">
                <a:solidFill>
                  <a:srgbClr val="002395"/>
                </a:solidFill>
                <a:latin typeface="+mj-lt"/>
              </a:rPr>
              <a:t>dịch</a:t>
            </a:r>
            <a:r>
              <a:rPr lang="en-US" sz="1100" dirty="0">
                <a:solidFill>
                  <a:srgbClr val="002395"/>
                </a:solidFill>
                <a:latin typeface="+mj-lt"/>
              </a:rPr>
              <a:t> </a:t>
            </a:r>
            <a:r>
              <a:rPr lang="en-US" sz="1100" dirty="0" err="1">
                <a:solidFill>
                  <a:srgbClr val="002395"/>
                </a:solidFill>
                <a:latin typeface="+mj-lt"/>
              </a:rPr>
              <a:t>vụ</a:t>
            </a:r>
            <a:r>
              <a:rPr lang="en-US" sz="1100" dirty="0">
                <a:solidFill>
                  <a:srgbClr val="002395"/>
                </a:solidFill>
                <a:latin typeface="+mj-lt"/>
              </a:rPr>
              <a:t> </a:t>
            </a:r>
            <a:r>
              <a:rPr lang="en-US" sz="1100" dirty="0" err="1">
                <a:solidFill>
                  <a:srgbClr val="002395"/>
                </a:solidFill>
                <a:latin typeface="+mj-lt"/>
              </a:rPr>
              <a:t>đến</a:t>
            </a:r>
            <a:r>
              <a:rPr lang="en-US" sz="1100" dirty="0">
                <a:solidFill>
                  <a:srgbClr val="002395"/>
                </a:solidFill>
                <a:latin typeface="+mj-lt"/>
              </a:rPr>
              <a:t> </a:t>
            </a:r>
            <a:r>
              <a:rPr lang="en-US" sz="1100" dirty="0" err="1">
                <a:solidFill>
                  <a:srgbClr val="002395"/>
                </a:solidFill>
                <a:latin typeface="+mj-lt"/>
              </a:rPr>
              <a:t>từ</a:t>
            </a:r>
            <a:r>
              <a:rPr lang="en-US" sz="1100" dirty="0">
                <a:solidFill>
                  <a:srgbClr val="002395"/>
                </a:solidFill>
                <a:latin typeface="+mj-lt"/>
              </a:rPr>
              <a:t> </a:t>
            </a:r>
            <a:r>
              <a:rPr lang="en-US" sz="1100" dirty="0" err="1">
                <a:solidFill>
                  <a:srgbClr val="002395"/>
                </a:solidFill>
                <a:latin typeface="+mj-lt"/>
              </a:rPr>
              <a:t>lĩnh</a:t>
            </a:r>
            <a:r>
              <a:rPr lang="en-US" sz="1100" dirty="0">
                <a:solidFill>
                  <a:srgbClr val="002395"/>
                </a:solidFill>
                <a:latin typeface="+mj-lt"/>
              </a:rPr>
              <a:t> </a:t>
            </a:r>
            <a:r>
              <a:rPr lang="en-US" sz="1100" dirty="0" err="1">
                <a:solidFill>
                  <a:srgbClr val="002395"/>
                </a:solidFill>
                <a:latin typeface="+mj-lt"/>
              </a:rPr>
              <a:t>vực</a:t>
            </a:r>
            <a:r>
              <a:rPr lang="en-US" sz="1100" dirty="0">
                <a:solidFill>
                  <a:srgbClr val="002395"/>
                </a:solidFill>
                <a:latin typeface="+mj-lt"/>
              </a:rPr>
              <a:t> du </a:t>
            </a:r>
            <a:r>
              <a:rPr lang="en-US" sz="1100" dirty="0" err="1">
                <a:solidFill>
                  <a:srgbClr val="002395"/>
                </a:solidFill>
                <a:latin typeface="+mj-lt"/>
              </a:rPr>
              <a:t>lịch</a:t>
            </a:r>
            <a:r>
              <a:rPr lang="en-US" sz="1100" dirty="0">
                <a:solidFill>
                  <a:srgbClr val="002395"/>
                </a:solidFill>
                <a:latin typeface="+mj-lt"/>
              </a:rPr>
              <a:t> </a:t>
            </a:r>
            <a:r>
              <a:rPr lang="en-US" sz="1100" dirty="0" err="1">
                <a:solidFill>
                  <a:srgbClr val="002395"/>
                </a:solidFill>
                <a:latin typeface="+mj-lt"/>
              </a:rPr>
              <a:t>có</a:t>
            </a:r>
            <a:r>
              <a:rPr lang="en-US" sz="1100" dirty="0">
                <a:solidFill>
                  <a:srgbClr val="002395"/>
                </a:solidFill>
                <a:latin typeface="+mj-lt"/>
              </a:rPr>
              <a:t> </a:t>
            </a:r>
            <a:r>
              <a:rPr lang="en-US" sz="1100" dirty="0" err="1">
                <a:solidFill>
                  <a:srgbClr val="002395"/>
                </a:solidFill>
                <a:latin typeface="+mj-lt"/>
              </a:rPr>
              <a:t>khả</a:t>
            </a:r>
            <a:r>
              <a:rPr lang="en-US" sz="1100" dirty="0">
                <a:solidFill>
                  <a:srgbClr val="002395"/>
                </a:solidFill>
                <a:latin typeface="+mj-lt"/>
              </a:rPr>
              <a:t> </a:t>
            </a:r>
            <a:r>
              <a:rPr lang="en-US" sz="1100" dirty="0" err="1">
                <a:solidFill>
                  <a:srgbClr val="002395"/>
                </a:solidFill>
                <a:latin typeface="+mj-lt"/>
              </a:rPr>
              <a:t>năng</a:t>
            </a:r>
            <a:r>
              <a:rPr lang="en-US" sz="1100" dirty="0">
                <a:solidFill>
                  <a:srgbClr val="002395"/>
                </a:solidFill>
                <a:latin typeface="+mj-lt"/>
              </a:rPr>
              <a:t> </a:t>
            </a:r>
            <a:r>
              <a:rPr lang="en-US" sz="1100" dirty="0" err="1">
                <a:solidFill>
                  <a:srgbClr val="002395"/>
                </a:solidFill>
                <a:latin typeface="+mj-lt"/>
              </a:rPr>
              <a:t>sẽ</a:t>
            </a:r>
            <a:r>
              <a:rPr lang="en-US" sz="1100" dirty="0">
                <a:solidFill>
                  <a:srgbClr val="002395"/>
                </a:solidFill>
                <a:latin typeface="+mj-lt"/>
              </a:rPr>
              <a:t> </a:t>
            </a:r>
            <a:r>
              <a:rPr lang="en-US" sz="1100" dirty="0" err="1">
                <a:solidFill>
                  <a:srgbClr val="002395"/>
                </a:solidFill>
                <a:latin typeface="+mj-lt"/>
              </a:rPr>
              <a:t>chịu</a:t>
            </a:r>
            <a:r>
              <a:rPr lang="en-US" sz="1100" dirty="0">
                <a:solidFill>
                  <a:srgbClr val="002395"/>
                </a:solidFill>
                <a:latin typeface="+mj-lt"/>
              </a:rPr>
              <a:t> </a:t>
            </a:r>
            <a:r>
              <a:rPr lang="en-US" sz="1100" dirty="0" err="1">
                <a:solidFill>
                  <a:srgbClr val="002395"/>
                </a:solidFill>
                <a:latin typeface="+mj-lt"/>
              </a:rPr>
              <a:t>ảnh</a:t>
            </a:r>
            <a:r>
              <a:rPr lang="en-US" sz="1100" dirty="0">
                <a:solidFill>
                  <a:srgbClr val="002395"/>
                </a:solidFill>
                <a:latin typeface="+mj-lt"/>
              </a:rPr>
              <a:t> </a:t>
            </a:r>
            <a:r>
              <a:rPr lang="en-US" sz="1100" dirty="0" err="1">
                <a:solidFill>
                  <a:srgbClr val="002395"/>
                </a:solidFill>
                <a:latin typeface="+mj-lt"/>
              </a:rPr>
              <a:t>hưởng</a:t>
            </a:r>
            <a:r>
              <a:rPr lang="en-US" sz="1100" dirty="0">
                <a:solidFill>
                  <a:srgbClr val="002395"/>
                </a:solidFill>
                <a:latin typeface="+mj-lt"/>
              </a:rPr>
              <a:t> </a:t>
            </a:r>
            <a:r>
              <a:rPr lang="en-US" sz="1100" dirty="0" err="1">
                <a:solidFill>
                  <a:srgbClr val="002395"/>
                </a:solidFill>
                <a:latin typeface="+mj-lt"/>
              </a:rPr>
              <a:t>bởi</a:t>
            </a:r>
            <a:r>
              <a:rPr lang="en-US" sz="1100" dirty="0">
                <a:solidFill>
                  <a:srgbClr val="002395"/>
                </a:solidFill>
                <a:latin typeface="+mj-lt"/>
              </a:rPr>
              <a:t> </a:t>
            </a:r>
            <a:r>
              <a:rPr lang="en-US" sz="1100" dirty="0" err="1">
                <a:solidFill>
                  <a:srgbClr val="002395"/>
                </a:solidFill>
                <a:latin typeface="+mj-lt"/>
              </a:rPr>
              <a:t>giá</a:t>
            </a:r>
            <a:r>
              <a:rPr lang="en-US" sz="1100" dirty="0">
                <a:solidFill>
                  <a:srgbClr val="002395"/>
                </a:solidFill>
                <a:latin typeface="+mj-lt"/>
              </a:rPr>
              <a:t> </a:t>
            </a:r>
            <a:r>
              <a:rPr lang="en-US" sz="1100" dirty="0" err="1">
                <a:solidFill>
                  <a:srgbClr val="002395"/>
                </a:solidFill>
                <a:latin typeface="+mj-lt"/>
              </a:rPr>
              <a:t>dầu</a:t>
            </a:r>
            <a:r>
              <a:rPr lang="en-US" sz="1100" dirty="0">
                <a:solidFill>
                  <a:srgbClr val="002395"/>
                </a:solidFill>
                <a:latin typeface="+mj-lt"/>
              </a:rPr>
              <a:t> </a:t>
            </a:r>
            <a:r>
              <a:rPr lang="en-US" sz="1100" dirty="0" err="1">
                <a:solidFill>
                  <a:srgbClr val="002395"/>
                </a:solidFill>
                <a:latin typeface="+mj-lt"/>
              </a:rPr>
              <a:t>tăng</a:t>
            </a:r>
            <a:r>
              <a:rPr lang="en-US" sz="1100" dirty="0">
                <a:solidFill>
                  <a:srgbClr val="002395"/>
                </a:solidFill>
                <a:latin typeface="+mj-lt"/>
              </a:rPr>
              <a:t> </a:t>
            </a:r>
            <a:r>
              <a:rPr lang="en-US" sz="1100" dirty="0" err="1">
                <a:solidFill>
                  <a:srgbClr val="002395"/>
                </a:solidFill>
                <a:latin typeface="+mj-lt"/>
              </a:rPr>
              <a:t>cao</a:t>
            </a:r>
            <a:r>
              <a:rPr lang="en-US" sz="1100" dirty="0">
                <a:solidFill>
                  <a:srgbClr val="002395"/>
                </a:solidFill>
                <a:latin typeface="+mj-lt"/>
              </a:rPr>
              <a:t>, </a:t>
            </a:r>
            <a:r>
              <a:rPr lang="en-US" sz="1100" dirty="0" err="1">
                <a:solidFill>
                  <a:srgbClr val="002395"/>
                </a:solidFill>
                <a:latin typeface="+mj-lt"/>
              </a:rPr>
              <a:t>gián</a:t>
            </a:r>
            <a:r>
              <a:rPr lang="en-US" sz="1100" dirty="0">
                <a:solidFill>
                  <a:srgbClr val="002395"/>
                </a:solidFill>
                <a:latin typeface="+mj-lt"/>
              </a:rPr>
              <a:t> </a:t>
            </a:r>
            <a:r>
              <a:rPr lang="en-US" sz="1100" dirty="0" err="1">
                <a:solidFill>
                  <a:srgbClr val="002395"/>
                </a:solidFill>
                <a:latin typeface="+mj-lt"/>
              </a:rPr>
              <a:t>tiếp</a:t>
            </a:r>
            <a:r>
              <a:rPr lang="en-US" sz="1100" dirty="0">
                <a:solidFill>
                  <a:srgbClr val="002395"/>
                </a:solidFill>
                <a:latin typeface="+mj-lt"/>
              </a:rPr>
              <a:t> </a:t>
            </a:r>
            <a:r>
              <a:rPr lang="en-US" sz="1100" dirty="0" err="1">
                <a:solidFill>
                  <a:srgbClr val="002395"/>
                </a:solidFill>
                <a:latin typeface="+mj-lt"/>
              </a:rPr>
              <a:t>làm</a:t>
            </a:r>
            <a:r>
              <a:rPr lang="en-US" sz="1100" dirty="0">
                <a:solidFill>
                  <a:srgbClr val="002395"/>
                </a:solidFill>
                <a:latin typeface="+mj-lt"/>
              </a:rPr>
              <a:t> </a:t>
            </a:r>
            <a:r>
              <a:rPr lang="en-US" sz="1100" dirty="0" err="1">
                <a:solidFill>
                  <a:srgbClr val="002395"/>
                </a:solidFill>
                <a:latin typeface="+mj-lt"/>
              </a:rPr>
              <a:t>tăng</a:t>
            </a:r>
            <a:r>
              <a:rPr lang="en-US" sz="1100" dirty="0">
                <a:solidFill>
                  <a:srgbClr val="002395"/>
                </a:solidFill>
                <a:latin typeface="+mj-lt"/>
              </a:rPr>
              <a:t> </a:t>
            </a:r>
            <a:r>
              <a:rPr lang="en-US" sz="1100" dirty="0" err="1">
                <a:solidFill>
                  <a:srgbClr val="002395"/>
                </a:solidFill>
                <a:latin typeface="+mj-lt"/>
              </a:rPr>
              <a:t>giá</a:t>
            </a:r>
            <a:r>
              <a:rPr lang="en-US" sz="1100" dirty="0">
                <a:solidFill>
                  <a:srgbClr val="002395"/>
                </a:solidFill>
                <a:latin typeface="+mj-lt"/>
              </a:rPr>
              <a:t> </a:t>
            </a:r>
            <a:r>
              <a:rPr lang="en-US" sz="1100" dirty="0" err="1">
                <a:solidFill>
                  <a:srgbClr val="002395"/>
                </a:solidFill>
                <a:latin typeface="+mj-lt"/>
              </a:rPr>
              <a:t>vé</a:t>
            </a:r>
            <a:r>
              <a:rPr lang="en-US" sz="1100" dirty="0">
                <a:solidFill>
                  <a:srgbClr val="002395"/>
                </a:solidFill>
                <a:latin typeface="+mj-lt"/>
              </a:rPr>
              <a:t> </a:t>
            </a:r>
            <a:r>
              <a:rPr lang="en-US" sz="1100" dirty="0" err="1">
                <a:solidFill>
                  <a:srgbClr val="002395"/>
                </a:solidFill>
                <a:latin typeface="+mj-lt"/>
              </a:rPr>
              <a:t>máy</a:t>
            </a:r>
            <a:r>
              <a:rPr lang="en-US" sz="1100" dirty="0">
                <a:solidFill>
                  <a:srgbClr val="002395"/>
                </a:solidFill>
                <a:latin typeface="+mj-lt"/>
              </a:rPr>
              <a:t> bay </a:t>
            </a:r>
            <a:r>
              <a:rPr lang="en-US" sz="1100" dirty="0" err="1">
                <a:solidFill>
                  <a:srgbClr val="002395"/>
                </a:solidFill>
                <a:latin typeface="+mj-lt"/>
              </a:rPr>
              <a:t>và</a:t>
            </a:r>
            <a:r>
              <a:rPr lang="en-US" sz="1100" dirty="0">
                <a:solidFill>
                  <a:srgbClr val="002395"/>
                </a:solidFill>
                <a:latin typeface="+mj-lt"/>
              </a:rPr>
              <a:t> </a:t>
            </a:r>
            <a:r>
              <a:rPr lang="en-US" sz="1100" dirty="0" err="1">
                <a:solidFill>
                  <a:srgbClr val="002395"/>
                </a:solidFill>
                <a:latin typeface="+mj-lt"/>
              </a:rPr>
              <a:t>các</a:t>
            </a:r>
            <a:r>
              <a:rPr lang="en-US" sz="1100" dirty="0">
                <a:solidFill>
                  <a:srgbClr val="002395"/>
                </a:solidFill>
                <a:latin typeface="+mj-lt"/>
              </a:rPr>
              <a:t> </a:t>
            </a:r>
            <a:r>
              <a:rPr lang="en-US" sz="1100" dirty="0" err="1">
                <a:solidFill>
                  <a:srgbClr val="002395"/>
                </a:solidFill>
                <a:latin typeface="+mj-lt"/>
              </a:rPr>
              <a:t>phương</a:t>
            </a:r>
            <a:r>
              <a:rPr lang="en-US" sz="1100" dirty="0">
                <a:solidFill>
                  <a:srgbClr val="002395"/>
                </a:solidFill>
                <a:latin typeface="+mj-lt"/>
              </a:rPr>
              <a:t> </a:t>
            </a:r>
            <a:r>
              <a:rPr lang="en-US" sz="1100" dirty="0" err="1">
                <a:solidFill>
                  <a:srgbClr val="002395"/>
                </a:solidFill>
                <a:latin typeface="+mj-lt"/>
              </a:rPr>
              <a:t>tiện</a:t>
            </a:r>
            <a:r>
              <a:rPr lang="en-US" sz="1100" dirty="0">
                <a:solidFill>
                  <a:srgbClr val="002395"/>
                </a:solidFill>
                <a:latin typeface="+mj-lt"/>
              </a:rPr>
              <a:t> di </a:t>
            </a:r>
            <a:r>
              <a:rPr lang="en-US" sz="1100" dirty="0" err="1">
                <a:solidFill>
                  <a:srgbClr val="002395"/>
                </a:solidFill>
                <a:latin typeface="+mj-lt"/>
              </a:rPr>
              <a:t>chuyển</a:t>
            </a:r>
            <a:r>
              <a:rPr lang="en-US" sz="1100" dirty="0">
                <a:solidFill>
                  <a:srgbClr val="002395"/>
                </a:solidFill>
                <a:latin typeface="+mj-lt"/>
              </a:rPr>
              <a:t> </a:t>
            </a:r>
            <a:r>
              <a:rPr lang="en-US" sz="1100" dirty="0" err="1">
                <a:solidFill>
                  <a:srgbClr val="002395"/>
                </a:solidFill>
                <a:latin typeface="+mj-lt"/>
              </a:rPr>
              <a:t>khác</a:t>
            </a:r>
            <a:r>
              <a:rPr lang="en-US" sz="1100" dirty="0">
                <a:solidFill>
                  <a:srgbClr val="002395"/>
                </a:solidFill>
                <a:latin typeface="+mj-lt"/>
              </a:rPr>
              <a:t> </a:t>
            </a:r>
            <a:r>
              <a:rPr lang="en-US" sz="1100" dirty="0" err="1">
                <a:solidFill>
                  <a:srgbClr val="002395"/>
                </a:solidFill>
                <a:latin typeface="+mj-lt"/>
              </a:rPr>
              <a:t>trong</a:t>
            </a:r>
            <a:r>
              <a:rPr lang="en-US" sz="1100" dirty="0">
                <a:solidFill>
                  <a:srgbClr val="002395"/>
                </a:solidFill>
                <a:latin typeface="+mj-lt"/>
              </a:rPr>
              <a:t> Q2.</a:t>
            </a:r>
            <a:endParaRPr lang="en-US" sz="1100" b="1" dirty="0">
              <a:solidFill>
                <a:srgbClr val="002395"/>
              </a:solidFill>
              <a:latin typeface="+mj-lt"/>
            </a:endParaRPr>
          </a:p>
          <a:p>
            <a:pPr algn="just" fontAlgn="ctr">
              <a:lnSpc>
                <a:spcPct val="110000"/>
              </a:lnSpc>
              <a:spcBef>
                <a:spcPts val="300"/>
              </a:spcBef>
              <a:spcAft>
                <a:spcPts val="300"/>
              </a:spcAft>
            </a:pPr>
            <a:r>
              <a:rPr lang="vi-VN" sz="1100" b="1" dirty="0">
                <a:solidFill>
                  <a:srgbClr val="002395"/>
                </a:solidFill>
                <a:latin typeface="+mj-lt"/>
              </a:rPr>
              <a:t>Sản xuất công nghiệp (IIP) </a:t>
            </a:r>
            <a:r>
              <a:rPr lang="en-US" sz="1100" b="1" dirty="0" err="1">
                <a:solidFill>
                  <a:srgbClr val="002395"/>
                </a:solidFill>
                <a:latin typeface="+mj-lt"/>
              </a:rPr>
              <a:t>bứt</a:t>
            </a:r>
            <a:r>
              <a:rPr lang="en-US" sz="1100" b="1" dirty="0">
                <a:solidFill>
                  <a:srgbClr val="002395"/>
                </a:solidFill>
                <a:latin typeface="+mj-lt"/>
              </a:rPr>
              <a:t> </a:t>
            </a:r>
            <a:r>
              <a:rPr lang="en-US" sz="1100" b="1" dirty="0" err="1">
                <a:solidFill>
                  <a:srgbClr val="002395"/>
                </a:solidFill>
                <a:latin typeface="+mj-lt"/>
              </a:rPr>
              <a:t>phá</a:t>
            </a:r>
            <a:r>
              <a:rPr lang="vi-VN" sz="1100" b="1" dirty="0">
                <a:solidFill>
                  <a:srgbClr val="002395"/>
                </a:solidFill>
                <a:latin typeface="+mj-lt"/>
              </a:rPr>
              <a:t>, nhưng </a:t>
            </a:r>
            <a:r>
              <a:rPr lang="en-US" sz="1100" b="1" dirty="0" err="1">
                <a:solidFill>
                  <a:srgbClr val="002395"/>
                </a:solidFill>
                <a:latin typeface="+mj-lt"/>
              </a:rPr>
              <a:t>chỉ</a:t>
            </a:r>
            <a:r>
              <a:rPr lang="en-US" sz="1100" b="1" dirty="0">
                <a:solidFill>
                  <a:srgbClr val="002395"/>
                </a:solidFill>
                <a:latin typeface="+mj-lt"/>
              </a:rPr>
              <a:t> </a:t>
            </a:r>
            <a:r>
              <a:rPr lang="en-US" sz="1100" b="1" dirty="0" err="1">
                <a:solidFill>
                  <a:srgbClr val="002395"/>
                </a:solidFill>
                <a:latin typeface="+mj-lt"/>
              </a:rPr>
              <a:t>số</a:t>
            </a:r>
            <a:r>
              <a:rPr lang="en-US" sz="1100" b="1" dirty="0">
                <a:solidFill>
                  <a:srgbClr val="002395"/>
                </a:solidFill>
                <a:latin typeface="+mj-lt"/>
              </a:rPr>
              <a:t> </a:t>
            </a:r>
            <a:r>
              <a:rPr lang="vi-VN" sz="1100" b="1" dirty="0">
                <a:solidFill>
                  <a:srgbClr val="002395"/>
                </a:solidFill>
                <a:latin typeface="+mj-lt"/>
              </a:rPr>
              <a:t>PMI</a:t>
            </a:r>
            <a:r>
              <a:rPr lang="en-US" sz="1100" b="1" dirty="0">
                <a:solidFill>
                  <a:srgbClr val="002395"/>
                </a:solidFill>
                <a:latin typeface="+mj-lt"/>
              </a:rPr>
              <a:t> </a:t>
            </a:r>
            <a:r>
              <a:rPr lang="en-US" sz="1100" b="1" dirty="0" err="1">
                <a:solidFill>
                  <a:srgbClr val="002395"/>
                </a:solidFill>
                <a:latin typeface="+mj-lt"/>
              </a:rPr>
              <a:t>cho</a:t>
            </a:r>
            <a:r>
              <a:rPr lang="en-US" sz="1100" b="1" dirty="0">
                <a:solidFill>
                  <a:srgbClr val="002395"/>
                </a:solidFill>
                <a:latin typeface="+mj-lt"/>
              </a:rPr>
              <a:t> </a:t>
            </a:r>
            <a:r>
              <a:rPr lang="en-US" sz="1100" b="1" dirty="0" err="1">
                <a:solidFill>
                  <a:srgbClr val="002395"/>
                </a:solidFill>
                <a:latin typeface="+mj-lt"/>
              </a:rPr>
              <a:t>thấy</a:t>
            </a:r>
            <a:r>
              <a:rPr lang="en-US" sz="1100" b="1" dirty="0">
                <a:solidFill>
                  <a:srgbClr val="002395"/>
                </a:solidFill>
                <a:latin typeface="+mj-lt"/>
              </a:rPr>
              <a:t> </a:t>
            </a:r>
            <a:r>
              <a:rPr lang="en-US" sz="1100" b="1" dirty="0" err="1">
                <a:solidFill>
                  <a:srgbClr val="002395"/>
                </a:solidFill>
                <a:latin typeface="+mj-lt"/>
              </a:rPr>
              <a:t>tín</a:t>
            </a:r>
            <a:r>
              <a:rPr lang="en-US" sz="1100" b="1" dirty="0">
                <a:solidFill>
                  <a:srgbClr val="002395"/>
                </a:solidFill>
                <a:latin typeface="+mj-lt"/>
              </a:rPr>
              <a:t> </a:t>
            </a:r>
            <a:r>
              <a:rPr lang="en-US" sz="1100" b="1" dirty="0" err="1">
                <a:solidFill>
                  <a:srgbClr val="002395"/>
                </a:solidFill>
                <a:latin typeface="+mj-lt"/>
              </a:rPr>
              <a:t>hiệu</a:t>
            </a:r>
            <a:r>
              <a:rPr lang="en-US" sz="1100" b="1" dirty="0">
                <a:solidFill>
                  <a:srgbClr val="002395"/>
                </a:solidFill>
                <a:latin typeface="+mj-lt"/>
              </a:rPr>
              <a:t> </a:t>
            </a:r>
            <a:r>
              <a:rPr lang="en-US" sz="1100" b="1" dirty="0" err="1">
                <a:solidFill>
                  <a:srgbClr val="002395"/>
                </a:solidFill>
                <a:latin typeface="+mj-lt"/>
              </a:rPr>
              <a:t>hạ</a:t>
            </a:r>
            <a:r>
              <a:rPr lang="en-US" sz="1100" b="1" dirty="0">
                <a:solidFill>
                  <a:srgbClr val="002395"/>
                </a:solidFill>
                <a:latin typeface="+mj-lt"/>
              </a:rPr>
              <a:t> </a:t>
            </a:r>
            <a:r>
              <a:rPr lang="en-US" sz="1100" b="1" dirty="0" err="1">
                <a:solidFill>
                  <a:srgbClr val="002395"/>
                </a:solidFill>
                <a:latin typeface="+mj-lt"/>
              </a:rPr>
              <a:t>nhiệt</a:t>
            </a:r>
            <a:r>
              <a:rPr lang="en-US" sz="1100" b="1" dirty="0">
                <a:solidFill>
                  <a:srgbClr val="002395"/>
                </a:solidFill>
                <a:latin typeface="+mj-lt"/>
              </a:rPr>
              <a:t> ở </a:t>
            </a:r>
            <a:r>
              <a:rPr lang="en-US" sz="1100" b="1" dirty="0" err="1">
                <a:solidFill>
                  <a:srgbClr val="002395"/>
                </a:solidFill>
                <a:latin typeface="+mj-lt"/>
              </a:rPr>
              <a:t>giai</a:t>
            </a:r>
            <a:r>
              <a:rPr lang="en-US" sz="1100" b="1" dirty="0">
                <a:solidFill>
                  <a:srgbClr val="002395"/>
                </a:solidFill>
                <a:latin typeface="+mj-lt"/>
              </a:rPr>
              <a:t> </a:t>
            </a:r>
            <a:r>
              <a:rPr lang="en-US" sz="1100" b="1" dirty="0" err="1">
                <a:solidFill>
                  <a:srgbClr val="002395"/>
                </a:solidFill>
                <a:latin typeface="+mj-lt"/>
              </a:rPr>
              <a:t>đoạn</a:t>
            </a:r>
            <a:r>
              <a:rPr lang="en-US" sz="1100" b="1" dirty="0">
                <a:solidFill>
                  <a:srgbClr val="002395"/>
                </a:solidFill>
                <a:latin typeface="+mj-lt"/>
              </a:rPr>
              <a:t> </a:t>
            </a:r>
            <a:r>
              <a:rPr lang="en-US" sz="1100" b="1" dirty="0" err="1">
                <a:solidFill>
                  <a:srgbClr val="002395"/>
                </a:solidFill>
                <a:latin typeface="+mj-lt"/>
              </a:rPr>
              <a:t>tới</a:t>
            </a:r>
            <a:r>
              <a:rPr lang="vi-VN" sz="1100" b="1" dirty="0">
                <a:solidFill>
                  <a:srgbClr val="002395"/>
                </a:solidFill>
                <a:latin typeface="+mj-lt"/>
              </a:rPr>
              <a:t>. </a:t>
            </a:r>
            <a:r>
              <a:rPr lang="vi-VN" sz="1100" dirty="0">
                <a:solidFill>
                  <a:srgbClr val="002395"/>
                </a:solidFill>
                <a:latin typeface="+mj-lt"/>
              </a:rPr>
              <a:t>Chỉ số IIP </a:t>
            </a:r>
            <a:r>
              <a:rPr lang="en-US" sz="1100" dirty="0" err="1">
                <a:solidFill>
                  <a:srgbClr val="002395"/>
                </a:solidFill>
                <a:latin typeface="+mj-lt"/>
              </a:rPr>
              <a:t>quý</a:t>
            </a:r>
            <a:r>
              <a:rPr lang="en-US" sz="1100" dirty="0">
                <a:solidFill>
                  <a:srgbClr val="002395"/>
                </a:solidFill>
                <a:latin typeface="+mj-lt"/>
              </a:rPr>
              <a:t> I/2026</a:t>
            </a:r>
            <a:r>
              <a:rPr lang="vi-VN" sz="1100" dirty="0">
                <a:solidFill>
                  <a:srgbClr val="002395"/>
                </a:solidFill>
                <a:latin typeface="+mj-lt"/>
              </a:rPr>
              <a:t> </a:t>
            </a:r>
            <a:r>
              <a:rPr lang="en-US" sz="1100" dirty="0" err="1">
                <a:solidFill>
                  <a:srgbClr val="002395"/>
                </a:solidFill>
                <a:latin typeface="+mj-lt"/>
              </a:rPr>
              <a:t>ghi</a:t>
            </a:r>
            <a:r>
              <a:rPr lang="en-US" sz="1100" dirty="0">
                <a:solidFill>
                  <a:srgbClr val="002395"/>
                </a:solidFill>
                <a:latin typeface="+mj-lt"/>
              </a:rPr>
              <a:t> </a:t>
            </a:r>
            <a:r>
              <a:rPr lang="en-US" sz="1100" dirty="0" err="1">
                <a:solidFill>
                  <a:srgbClr val="002395"/>
                </a:solidFill>
                <a:latin typeface="+mj-lt"/>
              </a:rPr>
              <a:t>nhận</a:t>
            </a:r>
            <a:r>
              <a:rPr lang="en-US" sz="1100" dirty="0">
                <a:solidFill>
                  <a:srgbClr val="002395"/>
                </a:solidFill>
                <a:latin typeface="+mj-lt"/>
              </a:rPr>
              <a:t> </a:t>
            </a:r>
            <a:r>
              <a:rPr lang="en-US" sz="1100" dirty="0" err="1">
                <a:solidFill>
                  <a:srgbClr val="002395"/>
                </a:solidFill>
                <a:latin typeface="+mj-lt"/>
              </a:rPr>
              <a:t>mức</a:t>
            </a:r>
            <a:r>
              <a:rPr lang="en-US" sz="1100" dirty="0">
                <a:solidFill>
                  <a:srgbClr val="002395"/>
                </a:solidFill>
                <a:latin typeface="+mj-lt"/>
              </a:rPr>
              <a:t> </a:t>
            </a:r>
            <a:r>
              <a:rPr lang="en-US" sz="1100" dirty="0" err="1">
                <a:solidFill>
                  <a:srgbClr val="002395"/>
                </a:solidFill>
                <a:latin typeface="+mj-lt"/>
              </a:rPr>
              <a:t>tăng</a:t>
            </a:r>
            <a:r>
              <a:rPr lang="en-US" sz="1100" dirty="0">
                <a:solidFill>
                  <a:srgbClr val="002395"/>
                </a:solidFill>
                <a:latin typeface="+mj-lt"/>
              </a:rPr>
              <a:t> 9% YoY</a:t>
            </a:r>
            <a:r>
              <a:rPr lang="vi-VN" sz="1100" dirty="0">
                <a:solidFill>
                  <a:srgbClr val="002395"/>
                </a:solidFill>
                <a:latin typeface="+mj-lt"/>
              </a:rPr>
              <a:t>. </a:t>
            </a:r>
            <a:r>
              <a:rPr lang="en-US" sz="1100" dirty="0" err="1">
                <a:solidFill>
                  <a:srgbClr val="002395"/>
                </a:solidFill>
                <a:latin typeface="+mj-lt"/>
              </a:rPr>
              <a:t>Tính</a:t>
            </a:r>
            <a:r>
              <a:rPr lang="en-US" sz="1100" dirty="0">
                <a:solidFill>
                  <a:srgbClr val="002395"/>
                </a:solidFill>
                <a:latin typeface="+mj-lt"/>
              </a:rPr>
              <a:t> </a:t>
            </a:r>
            <a:r>
              <a:rPr lang="en-US" sz="1100" dirty="0" err="1">
                <a:solidFill>
                  <a:srgbClr val="002395"/>
                </a:solidFill>
                <a:latin typeface="+mj-lt"/>
              </a:rPr>
              <a:t>riêng</a:t>
            </a:r>
            <a:r>
              <a:rPr lang="en-US" sz="1100" dirty="0">
                <a:solidFill>
                  <a:srgbClr val="002395"/>
                </a:solidFill>
                <a:latin typeface="+mj-lt"/>
              </a:rPr>
              <a:t> </a:t>
            </a:r>
            <a:r>
              <a:rPr lang="en-US" sz="1100" dirty="0" err="1">
                <a:solidFill>
                  <a:srgbClr val="002395"/>
                </a:solidFill>
                <a:latin typeface="+mj-lt"/>
              </a:rPr>
              <a:t>tháng</a:t>
            </a:r>
            <a:r>
              <a:rPr lang="en-US" sz="1100" dirty="0">
                <a:solidFill>
                  <a:srgbClr val="002395"/>
                </a:solidFill>
                <a:latin typeface="+mj-lt"/>
              </a:rPr>
              <a:t> 3</a:t>
            </a:r>
            <a:r>
              <a:rPr lang="vi-VN" sz="1100" dirty="0">
                <a:solidFill>
                  <a:srgbClr val="002395"/>
                </a:solidFill>
                <a:latin typeface="+mj-lt"/>
              </a:rPr>
              <a:t>, IIP </a:t>
            </a:r>
            <a:r>
              <a:rPr lang="en-US" sz="1100" dirty="0" err="1">
                <a:solidFill>
                  <a:srgbClr val="002395"/>
                </a:solidFill>
                <a:latin typeface="+mj-lt"/>
              </a:rPr>
              <a:t>tăng</a:t>
            </a:r>
            <a:r>
              <a:rPr lang="en-US" sz="1100" dirty="0">
                <a:solidFill>
                  <a:srgbClr val="002395"/>
                </a:solidFill>
                <a:latin typeface="+mj-lt"/>
              </a:rPr>
              <a:t> 6,9%</a:t>
            </a:r>
            <a:r>
              <a:rPr lang="vi-VN" sz="1100" dirty="0">
                <a:solidFill>
                  <a:srgbClr val="002395"/>
                </a:solidFill>
                <a:latin typeface="+mj-lt"/>
              </a:rPr>
              <a:t> YoY</a:t>
            </a:r>
            <a:r>
              <a:rPr lang="en-US" sz="1100" dirty="0">
                <a:solidFill>
                  <a:srgbClr val="002395"/>
                </a:solidFill>
                <a:latin typeface="+mj-lt"/>
              </a:rPr>
              <a:t> </a:t>
            </a:r>
            <a:r>
              <a:rPr lang="en-US" sz="1100" dirty="0" err="1">
                <a:solidFill>
                  <a:srgbClr val="002395"/>
                </a:solidFill>
                <a:latin typeface="+mj-lt"/>
              </a:rPr>
              <a:t>và</a:t>
            </a:r>
            <a:r>
              <a:rPr lang="en-US" sz="1100" dirty="0">
                <a:solidFill>
                  <a:srgbClr val="002395"/>
                </a:solidFill>
                <a:latin typeface="+mj-lt"/>
              </a:rPr>
              <a:t> 18,8% MoM (</a:t>
            </a:r>
            <a:r>
              <a:rPr lang="en-US" sz="1100" dirty="0" err="1">
                <a:solidFill>
                  <a:srgbClr val="002395"/>
                </a:solidFill>
                <a:latin typeface="+mj-lt"/>
              </a:rPr>
              <a:t>phản</a:t>
            </a:r>
            <a:r>
              <a:rPr lang="en-US" sz="1100" dirty="0">
                <a:solidFill>
                  <a:srgbClr val="002395"/>
                </a:solidFill>
                <a:latin typeface="+mj-lt"/>
              </a:rPr>
              <a:t> </a:t>
            </a:r>
            <a:r>
              <a:rPr lang="en-US" sz="1100" dirty="0" err="1">
                <a:solidFill>
                  <a:srgbClr val="002395"/>
                </a:solidFill>
                <a:latin typeface="+mj-lt"/>
              </a:rPr>
              <a:t>ánh</a:t>
            </a:r>
            <a:r>
              <a:rPr lang="en-US" sz="1100" dirty="0">
                <a:solidFill>
                  <a:srgbClr val="002395"/>
                </a:solidFill>
                <a:latin typeface="+mj-lt"/>
              </a:rPr>
              <a:t> </a:t>
            </a:r>
            <a:r>
              <a:rPr lang="en-US" sz="1100" dirty="0" err="1">
                <a:solidFill>
                  <a:srgbClr val="002395"/>
                </a:solidFill>
                <a:latin typeface="+mj-lt"/>
              </a:rPr>
              <a:t>đà</a:t>
            </a:r>
            <a:r>
              <a:rPr lang="en-US" sz="1100" dirty="0">
                <a:solidFill>
                  <a:srgbClr val="002395"/>
                </a:solidFill>
                <a:latin typeface="+mj-lt"/>
              </a:rPr>
              <a:t> </a:t>
            </a:r>
            <a:r>
              <a:rPr lang="en-US" sz="1100" dirty="0" err="1">
                <a:solidFill>
                  <a:srgbClr val="002395"/>
                </a:solidFill>
                <a:latin typeface="+mj-lt"/>
              </a:rPr>
              <a:t>phục</a:t>
            </a:r>
            <a:r>
              <a:rPr lang="en-US" sz="1100" dirty="0">
                <a:solidFill>
                  <a:srgbClr val="002395"/>
                </a:solidFill>
                <a:latin typeface="+mj-lt"/>
              </a:rPr>
              <a:t> </a:t>
            </a:r>
            <a:r>
              <a:rPr lang="en-US" sz="1100" dirty="0" err="1">
                <a:solidFill>
                  <a:srgbClr val="002395"/>
                </a:solidFill>
                <a:latin typeface="+mj-lt"/>
              </a:rPr>
              <a:t>hồi</a:t>
            </a:r>
            <a:r>
              <a:rPr lang="en-US" sz="1100" dirty="0">
                <a:solidFill>
                  <a:srgbClr val="002395"/>
                </a:solidFill>
                <a:latin typeface="+mj-lt"/>
              </a:rPr>
              <a:t> </a:t>
            </a:r>
            <a:r>
              <a:rPr lang="en-US" sz="1100" dirty="0" err="1">
                <a:solidFill>
                  <a:srgbClr val="002395"/>
                </a:solidFill>
                <a:latin typeface="+mj-lt"/>
              </a:rPr>
              <a:t>sau</a:t>
            </a:r>
            <a:r>
              <a:rPr lang="en-US" sz="1100" dirty="0">
                <a:solidFill>
                  <a:srgbClr val="002395"/>
                </a:solidFill>
                <a:latin typeface="+mj-lt"/>
              </a:rPr>
              <a:t> </a:t>
            </a:r>
            <a:r>
              <a:rPr lang="en-US" sz="1100" dirty="0" err="1">
                <a:solidFill>
                  <a:srgbClr val="002395"/>
                </a:solidFill>
                <a:latin typeface="+mj-lt"/>
              </a:rPr>
              <a:t>Tết</a:t>
            </a:r>
            <a:r>
              <a:rPr lang="en-US" sz="1100" dirty="0">
                <a:solidFill>
                  <a:srgbClr val="002395"/>
                </a:solidFill>
                <a:latin typeface="+mj-lt"/>
              </a:rPr>
              <a:t>)</a:t>
            </a:r>
            <a:r>
              <a:rPr lang="vi-VN" sz="1100" dirty="0">
                <a:solidFill>
                  <a:srgbClr val="002395"/>
                </a:solidFill>
                <a:latin typeface="+mj-lt"/>
              </a:rPr>
              <a:t>. </a:t>
            </a:r>
            <a:r>
              <a:rPr lang="en-US" sz="1100" dirty="0" err="1">
                <a:solidFill>
                  <a:srgbClr val="002395"/>
                </a:solidFill>
                <a:latin typeface="+mj-lt"/>
              </a:rPr>
              <a:t>Dù</a:t>
            </a:r>
            <a:r>
              <a:rPr lang="en-US" sz="1100" dirty="0">
                <a:solidFill>
                  <a:srgbClr val="002395"/>
                </a:solidFill>
                <a:latin typeface="+mj-lt"/>
              </a:rPr>
              <a:t> </a:t>
            </a:r>
            <a:r>
              <a:rPr lang="en-US" sz="1100" dirty="0" err="1">
                <a:solidFill>
                  <a:srgbClr val="002395"/>
                </a:solidFill>
                <a:latin typeface="+mj-lt"/>
              </a:rPr>
              <a:t>vậy</a:t>
            </a:r>
            <a:r>
              <a:rPr lang="en-US" sz="1100" dirty="0">
                <a:solidFill>
                  <a:srgbClr val="002395"/>
                </a:solidFill>
                <a:latin typeface="+mj-lt"/>
              </a:rPr>
              <a:t>, </a:t>
            </a:r>
            <a:r>
              <a:rPr lang="en-US" sz="1100" dirty="0" err="1">
                <a:solidFill>
                  <a:srgbClr val="002395"/>
                </a:solidFill>
                <a:latin typeface="+mj-lt"/>
              </a:rPr>
              <a:t>chỉ</a:t>
            </a:r>
            <a:r>
              <a:rPr lang="en-US" sz="1100" dirty="0">
                <a:solidFill>
                  <a:srgbClr val="002395"/>
                </a:solidFill>
                <a:latin typeface="+mj-lt"/>
              </a:rPr>
              <a:t> </a:t>
            </a:r>
            <a:r>
              <a:rPr lang="en-US" sz="1100" dirty="0" err="1">
                <a:solidFill>
                  <a:srgbClr val="002395"/>
                </a:solidFill>
                <a:latin typeface="+mj-lt"/>
              </a:rPr>
              <a:t>số</a:t>
            </a:r>
            <a:r>
              <a:rPr lang="en-US" sz="1100" dirty="0">
                <a:solidFill>
                  <a:srgbClr val="002395"/>
                </a:solidFill>
                <a:latin typeface="+mj-lt"/>
              </a:rPr>
              <a:t> PMI </a:t>
            </a:r>
            <a:r>
              <a:rPr lang="en-US" sz="1100" dirty="0" err="1">
                <a:solidFill>
                  <a:srgbClr val="002395"/>
                </a:solidFill>
                <a:latin typeface="+mj-lt"/>
              </a:rPr>
              <a:t>Sản</a:t>
            </a:r>
            <a:r>
              <a:rPr lang="en-US" sz="1100" dirty="0">
                <a:solidFill>
                  <a:srgbClr val="002395"/>
                </a:solidFill>
                <a:latin typeface="+mj-lt"/>
              </a:rPr>
              <a:t> </a:t>
            </a:r>
            <a:r>
              <a:rPr lang="en-US" sz="1100" dirty="0" err="1">
                <a:solidFill>
                  <a:srgbClr val="002395"/>
                </a:solidFill>
                <a:latin typeface="+mj-lt"/>
              </a:rPr>
              <a:t>xuất</a:t>
            </a:r>
            <a:r>
              <a:rPr lang="en-US" sz="1100" dirty="0">
                <a:solidFill>
                  <a:srgbClr val="002395"/>
                </a:solidFill>
                <a:latin typeface="+mj-lt"/>
              </a:rPr>
              <a:t> </a:t>
            </a:r>
            <a:r>
              <a:rPr lang="en-US" sz="1100" dirty="0" err="1">
                <a:solidFill>
                  <a:srgbClr val="002395"/>
                </a:solidFill>
                <a:latin typeface="+mj-lt"/>
              </a:rPr>
              <a:t>thu</a:t>
            </a:r>
            <a:r>
              <a:rPr lang="en-US" sz="1100" dirty="0">
                <a:solidFill>
                  <a:srgbClr val="002395"/>
                </a:solidFill>
                <a:latin typeface="+mj-lt"/>
              </a:rPr>
              <a:t> </a:t>
            </a:r>
            <a:r>
              <a:rPr lang="en-US" sz="1100" dirty="0" err="1">
                <a:solidFill>
                  <a:srgbClr val="002395"/>
                </a:solidFill>
                <a:latin typeface="+mj-lt"/>
              </a:rPr>
              <a:t>hẹp</a:t>
            </a:r>
            <a:r>
              <a:rPr lang="en-US" sz="1100" dirty="0">
                <a:solidFill>
                  <a:srgbClr val="002395"/>
                </a:solidFill>
                <a:latin typeface="+mj-lt"/>
              </a:rPr>
              <a:t> </a:t>
            </a:r>
            <a:r>
              <a:rPr lang="en-US" sz="1100" dirty="0" err="1">
                <a:solidFill>
                  <a:srgbClr val="002395"/>
                </a:solidFill>
                <a:latin typeface="+mj-lt"/>
              </a:rPr>
              <a:t>về</a:t>
            </a:r>
            <a:r>
              <a:rPr lang="en-US" sz="1100" dirty="0">
                <a:solidFill>
                  <a:srgbClr val="002395"/>
                </a:solidFill>
                <a:latin typeface="+mj-lt"/>
              </a:rPr>
              <a:t> 51,2 </a:t>
            </a:r>
            <a:r>
              <a:rPr lang="en-US" sz="1100" dirty="0" err="1">
                <a:solidFill>
                  <a:srgbClr val="002395"/>
                </a:solidFill>
                <a:latin typeface="+mj-lt"/>
              </a:rPr>
              <a:t>điểm</a:t>
            </a:r>
            <a:r>
              <a:rPr lang="en-US" sz="1100" dirty="0">
                <a:solidFill>
                  <a:srgbClr val="002395"/>
                </a:solidFill>
                <a:latin typeface="+mj-lt"/>
              </a:rPr>
              <a:t> (</a:t>
            </a:r>
            <a:r>
              <a:rPr lang="en-US" sz="1100" dirty="0" err="1">
                <a:solidFill>
                  <a:srgbClr val="002395"/>
                </a:solidFill>
                <a:latin typeface="+mj-lt"/>
              </a:rPr>
              <a:t>thấp</a:t>
            </a:r>
            <a:r>
              <a:rPr lang="en-US" sz="1100" dirty="0">
                <a:solidFill>
                  <a:srgbClr val="002395"/>
                </a:solidFill>
                <a:latin typeface="+mj-lt"/>
              </a:rPr>
              <a:t> </a:t>
            </a:r>
            <a:r>
              <a:rPr lang="en-US" sz="1100" dirty="0" err="1">
                <a:solidFill>
                  <a:srgbClr val="002395"/>
                </a:solidFill>
                <a:latin typeface="+mj-lt"/>
              </a:rPr>
              <a:t>nhất</a:t>
            </a:r>
            <a:r>
              <a:rPr lang="en-US" sz="1100" dirty="0">
                <a:solidFill>
                  <a:srgbClr val="002395"/>
                </a:solidFill>
                <a:latin typeface="+mj-lt"/>
              </a:rPr>
              <a:t> </a:t>
            </a:r>
            <a:r>
              <a:rPr lang="en-US" sz="1100" dirty="0" err="1">
                <a:solidFill>
                  <a:srgbClr val="002395"/>
                </a:solidFill>
                <a:latin typeface="+mj-lt"/>
              </a:rPr>
              <a:t>kể</a:t>
            </a:r>
            <a:r>
              <a:rPr lang="en-US" sz="1100" dirty="0">
                <a:solidFill>
                  <a:srgbClr val="002395"/>
                </a:solidFill>
                <a:latin typeface="+mj-lt"/>
              </a:rPr>
              <a:t> </a:t>
            </a:r>
            <a:r>
              <a:rPr lang="en-US" sz="1100" dirty="0" err="1">
                <a:solidFill>
                  <a:srgbClr val="002395"/>
                </a:solidFill>
                <a:latin typeface="+mj-lt"/>
              </a:rPr>
              <a:t>từ</a:t>
            </a:r>
            <a:r>
              <a:rPr lang="en-US" sz="1100" dirty="0">
                <a:solidFill>
                  <a:srgbClr val="002395"/>
                </a:solidFill>
                <a:latin typeface="+mj-lt"/>
              </a:rPr>
              <a:t> T9/2025) – </a:t>
            </a:r>
            <a:r>
              <a:rPr lang="en-US" sz="1100" dirty="0" err="1">
                <a:solidFill>
                  <a:srgbClr val="002395"/>
                </a:solidFill>
                <a:latin typeface="+mj-lt"/>
              </a:rPr>
              <a:t>tăng</a:t>
            </a:r>
            <a:r>
              <a:rPr lang="en-US" sz="1100" dirty="0">
                <a:solidFill>
                  <a:srgbClr val="002395"/>
                </a:solidFill>
                <a:latin typeface="+mj-lt"/>
              </a:rPr>
              <a:t> </a:t>
            </a:r>
            <a:r>
              <a:rPr lang="en-US" sz="1100" dirty="0" err="1">
                <a:solidFill>
                  <a:srgbClr val="002395"/>
                </a:solidFill>
                <a:latin typeface="+mj-lt"/>
              </a:rPr>
              <a:t>trưởng</a:t>
            </a:r>
            <a:r>
              <a:rPr lang="en-US" sz="1100" dirty="0">
                <a:solidFill>
                  <a:srgbClr val="002395"/>
                </a:solidFill>
                <a:latin typeface="+mj-lt"/>
              </a:rPr>
              <a:t> </a:t>
            </a:r>
            <a:r>
              <a:rPr lang="en-US" sz="1100" dirty="0" err="1">
                <a:solidFill>
                  <a:srgbClr val="002395"/>
                </a:solidFill>
                <a:latin typeface="+mj-lt"/>
              </a:rPr>
              <a:t>sản</a:t>
            </a:r>
            <a:r>
              <a:rPr lang="en-US" sz="1100" dirty="0">
                <a:solidFill>
                  <a:srgbClr val="002395"/>
                </a:solidFill>
                <a:latin typeface="+mj-lt"/>
              </a:rPr>
              <a:t> </a:t>
            </a:r>
            <a:r>
              <a:rPr lang="en-US" sz="1100" dirty="0" err="1">
                <a:solidFill>
                  <a:srgbClr val="002395"/>
                </a:solidFill>
                <a:latin typeface="+mj-lt"/>
              </a:rPr>
              <a:t>lượng</a:t>
            </a:r>
            <a:r>
              <a:rPr lang="en-US" sz="1100" dirty="0">
                <a:solidFill>
                  <a:srgbClr val="002395"/>
                </a:solidFill>
                <a:latin typeface="+mj-lt"/>
              </a:rPr>
              <a:t> </a:t>
            </a:r>
            <a:r>
              <a:rPr lang="en-US" sz="1100" dirty="0" err="1">
                <a:solidFill>
                  <a:srgbClr val="002395"/>
                </a:solidFill>
                <a:latin typeface="+mj-lt"/>
              </a:rPr>
              <a:t>hạ</a:t>
            </a:r>
            <a:r>
              <a:rPr lang="en-US" sz="1100" dirty="0">
                <a:solidFill>
                  <a:srgbClr val="002395"/>
                </a:solidFill>
                <a:latin typeface="+mj-lt"/>
              </a:rPr>
              <a:t> </a:t>
            </a:r>
            <a:r>
              <a:rPr lang="en-US" sz="1100" dirty="0" err="1">
                <a:solidFill>
                  <a:srgbClr val="002395"/>
                </a:solidFill>
                <a:latin typeface="+mj-lt"/>
              </a:rPr>
              <a:t>nhiệt</a:t>
            </a:r>
            <a:r>
              <a:rPr lang="en-US" sz="1100" dirty="0">
                <a:solidFill>
                  <a:srgbClr val="002395"/>
                </a:solidFill>
                <a:latin typeface="+mj-lt"/>
              </a:rPr>
              <a:t> </a:t>
            </a:r>
            <a:r>
              <a:rPr lang="en-US" sz="1100" dirty="0" err="1">
                <a:solidFill>
                  <a:srgbClr val="002395"/>
                </a:solidFill>
                <a:latin typeface="+mj-lt"/>
              </a:rPr>
              <a:t>về</a:t>
            </a:r>
            <a:r>
              <a:rPr lang="en-US" sz="1100" dirty="0">
                <a:solidFill>
                  <a:srgbClr val="002395"/>
                </a:solidFill>
                <a:latin typeface="+mj-lt"/>
              </a:rPr>
              <a:t> </a:t>
            </a:r>
            <a:r>
              <a:rPr lang="en-US" sz="1100" dirty="0" err="1">
                <a:solidFill>
                  <a:srgbClr val="002395"/>
                </a:solidFill>
                <a:latin typeface="+mj-lt"/>
              </a:rPr>
              <a:t>mức</a:t>
            </a:r>
            <a:r>
              <a:rPr lang="en-US" sz="1100" dirty="0">
                <a:solidFill>
                  <a:srgbClr val="002395"/>
                </a:solidFill>
                <a:latin typeface="+mj-lt"/>
              </a:rPr>
              <a:t> </a:t>
            </a:r>
            <a:r>
              <a:rPr lang="en-US" sz="1100" dirty="0" err="1">
                <a:solidFill>
                  <a:srgbClr val="002395"/>
                </a:solidFill>
                <a:latin typeface="+mj-lt"/>
              </a:rPr>
              <a:t>thấp</a:t>
            </a:r>
            <a:r>
              <a:rPr lang="en-US" sz="1100" dirty="0">
                <a:solidFill>
                  <a:srgbClr val="002395"/>
                </a:solidFill>
                <a:latin typeface="+mj-lt"/>
              </a:rPr>
              <a:t> </a:t>
            </a:r>
            <a:r>
              <a:rPr lang="en-US" sz="1100" dirty="0" err="1">
                <a:solidFill>
                  <a:srgbClr val="002395"/>
                </a:solidFill>
                <a:latin typeface="+mj-lt"/>
              </a:rPr>
              <a:t>nhất</a:t>
            </a:r>
            <a:r>
              <a:rPr lang="en-US" sz="1100" dirty="0">
                <a:solidFill>
                  <a:srgbClr val="002395"/>
                </a:solidFill>
                <a:latin typeface="+mj-lt"/>
              </a:rPr>
              <a:t> </a:t>
            </a:r>
            <a:r>
              <a:rPr lang="en-US" sz="1100" dirty="0" err="1">
                <a:solidFill>
                  <a:srgbClr val="002395"/>
                </a:solidFill>
                <a:latin typeface="+mj-lt"/>
              </a:rPr>
              <a:t>kể</a:t>
            </a:r>
            <a:r>
              <a:rPr lang="en-US" sz="1100" dirty="0">
                <a:solidFill>
                  <a:srgbClr val="002395"/>
                </a:solidFill>
                <a:latin typeface="+mj-lt"/>
              </a:rPr>
              <a:t> </a:t>
            </a:r>
            <a:r>
              <a:rPr lang="en-US" sz="1100" dirty="0" err="1">
                <a:solidFill>
                  <a:srgbClr val="002395"/>
                </a:solidFill>
                <a:latin typeface="+mj-lt"/>
              </a:rPr>
              <a:t>từ</a:t>
            </a:r>
            <a:r>
              <a:rPr lang="en-US" sz="1100" dirty="0">
                <a:solidFill>
                  <a:srgbClr val="002395"/>
                </a:solidFill>
                <a:latin typeface="+mj-lt"/>
              </a:rPr>
              <a:t> </a:t>
            </a:r>
            <a:r>
              <a:rPr lang="en-US" sz="1100" dirty="0" err="1">
                <a:solidFill>
                  <a:srgbClr val="002395"/>
                </a:solidFill>
                <a:latin typeface="+mj-lt"/>
              </a:rPr>
              <a:t>giữa</a:t>
            </a:r>
            <a:r>
              <a:rPr lang="en-US" sz="1100" dirty="0">
                <a:solidFill>
                  <a:srgbClr val="002395"/>
                </a:solidFill>
                <a:latin typeface="+mj-lt"/>
              </a:rPr>
              <a:t> 2025, </a:t>
            </a:r>
            <a:r>
              <a:rPr lang="en-US" sz="1100" dirty="0" err="1">
                <a:solidFill>
                  <a:srgbClr val="002395"/>
                </a:solidFill>
                <a:latin typeface="+mj-lt"/>
              </a:rPr>
              <a:t>số</a:t>
            </a:r>
            <a:r>
              <a:rPr lang="en-US" sz="1100" dirty="0">
                <a:solidFill>
                  <a:srgbClr val="002395"/>
                </a:solidFill>
                <a:latin typeface="+mj-lt"/>
              </a:rPr>
              <a:t> </a:t>
            </a:r>
            <a:r>
              <a:rPr lang="en-US" sz="1100" dirty="0" err="1">
                <a:solidFill>
                  <a:srgbClr val="002395"/>
                </a:solidFill>
                <a:latin typeface="+mj-lt"/>
              </a:rPr>
              <a:t>lượng</a:t>
            </a:r>
            <a:r>
              <a:rPr lang="en-US" sz="1100" dirty="0">
                <a:solidFill>
                  <a:srgbClr val="002395"/>
                </a:solidFill>
                <a:latin typeface="+mj-lt"/>
              </a:rPr>
              <a:t> </a:t>
            </a:r>
            <a:r>
              <a:rPr lang="en-US" sz="1100" dirty="0" err="1">
                <a:solidFill>
                  <a:srgbClr val="002395"/>
                </a:solidFill>
                <a:latin typeface="+mj-lt"/>
              </a:rPr>
              <a:t>đơn</a:t>
            </a:r>
            <a:r>
              <a:rPr lang="en-US" sz="1100" dirty="0">
                <a:solidFill>
                  <a:srgbClr val="002395"/>
                </a:solidFill>
                <a:latin typeface="+mj-lt"/>
              </a:rPr>
              <a:t> </a:t>
            </a:r>
            <a:r>
              <a:rPr lang="en-US" sz="1100" dirty="0" err="1">
                <a:solidFill>
                  <a:srgbClr val="002395"/>
                </a:solidFill>
                <a:latin typeface="+mj-lt"/>
              </a:rPr>
              <a:t>hàng</a:t>
            </a:r>
            <a:r>
              <a:rPr lang="en-US" sz="1100" dirty="0">
                <a:solidFill>
                  <a:srgbClr val="002395"/>
                </a:solidFill>
                <a:latin typeface="+mj-lt"/>
              </a:rPr>
              <a:t> </a:t>
            </a:r>
            <a:r>
              <a:rPr lang="en-US" sz="1100" dirty="0" err="1">
                <a:solidFill>
                  <a:srgbClr val="002395"/>
                </a:solidFill>
                <a:latin typeface="+mj-lt"/>
              </a:rPr>
              <a:t>xuất</a:t>
            </a:r>
            <a:r>
              <a:rPr lang="en-US" sz="1100" dirty="0">
                <a:solidFill>
                  <a:srgbClr val="002395"/>
                </a:solidFill>
                <a:latin typeface="+mj-lt"/>
              </a:rPr>
              <a:t> </a:t>
            </a:r>
            <a:r>
              <a:rPr lang="en-US" sz="1100" dirty="0" err="1">
                <a:solidFill>
                  <a:srgbClr val="002395"/>
                </a:solidFill>
                <a:latin typeface="+mj-lt"/>
              </a:rPr>
              <a:t>khẩu</a:t>
            </a:r>
            <a:r>
              <a:rPr lang="en-US" sz="1100" dirty="0">
                <a:solidFill>
                  <a:srgbClr val="002395"/>
                </a:solidFill>
                <a:latin typeface="+mj-lt"/>
              </a:rPr>
              <a:t> </a:t>
            </a:r>
            <a:r>
              <a:rPr lang="en-US" sz="1100" dirty="0" err="1">
                <a:solidFill>
                  <a:srgbClr val="002395"/>
                </a:solidFill>
                <a:latin typeface="+mj-lt"/>
              </a:rPr>
              <a:t>mới</a:t>
            </a:r>
            <a:r>
              <a:rPr lang="en-US" sz="1100" dirty="0">
                <a:solidFill>
                  <a:srgbClr val="002395"/>
                </a:solidFill>
                <a:latin typeface="+mj-lt"/>
              </a:rPr>
              <a:t> </a:t>
            </a:r>
            <a:r>
              <a:rPr lang="en-US" sz="1100" dirty="0" err="1">
                <a:solidFill>
                  <a:srgbClr val="002395"/>
                </a:solidFill>
                <a:latin typeface="+mj-lt"/>
              </a:rPr>
              <a:t>sụt</a:t>
            </a:r>
            <a:r>
              <a:rPr lang="en-US" sz="1100" dirty="0">
                <a:solidFill>
                  <a:srgbClr val="002395"/>
                </a:solidFill>
                <a:latin typeface="+mj-lt"/>
              </a:rPr>
              <a:t> </a:t>
            </a:r>
            <a:r>
              <a:rPr lang="en-US" sz="1100" dirty="0" err="1">
                <a:solidFill>
                  <a:srgbClr val="002395"/>
                </a:solidFill>
                <a:latin typeface="+mj-lt"/>
              </a:rPr>
              <a:t>giảm</a:t>
            </a:r>
            <a:r>
              <a:rPr lang="en-US" sz="1100" dirty="0">
                <a:solidFill>
                  <a:srgbClr val="002395"/>
                </a:solidFill>
                <a:latin typeface="+mj-lt"/>
              </a:rPr>
              <a:t> so </a:t>
            </a:r>
            <a:r>
              <a:rPr lang="en-US" sz="1100" dirty="0" err="1">
                <a:solidFill>
                  <a:srgbClr val="002395"/>
                </a:solidFill>
                <a:latin typeface="+mj-lt"/>
              </a:rPr>
              <a:t>với</a:t>
            </a:r>
            <a:r>
              <a:rPr lang="en-US" sz="1100" dirty="0">
                <a:solidFill>
                  <a:srgbClr val="002395"/>
                </a:solidFill>
                <a:latin typeface="+mj-lt"/>
              </a:rPr>
              <a:t> </a:t>
            </a:r>
            <a:r>
              <a:rPr lang="en-US" sz="1100" dirty="0" err="1">
                <a:solidFill>
                  <a:srgbClr val="002395"/>
                </a:solidFill>
                <a:latin typeface="+mj-lt"/>
              </a:rPr>
              <a:t>tháng</a:t>
            </a:r>
            <a:r>
              <a:rPr lang="en-US" sz="1100" dirty="0">
                <a:solidFill>
                  <a:srgbClr val="002395"/>
                </a:solidFill>
                <a:latin typeface="+mj-lt"/>
              </a:rPr>
              <a:t> 2, chi </a:t>
            </a:r>
            <a:r>
              <a:rPr lang="en-US" sz="1100" dirty="0" err="1">
                <a:solidFill>
                  <a:srgbClr val="002395"/>
                </a:solidFill>
                <a:latin typeface="+mj-lt"/>
              </a:rPr>
              <a:t>phí</a:t>
            </a:r>
            <a:r>
              <a:rPr lang="en-US" sz="1100" dirty="0">
                <a:solidFill>
                  <a:srgbClr val="002395"/>
                </a:solidFill>
                <a:latin typeface="+mj-lt"/>
              </a:rPr>
              <a:t> </a:t>
            </a:r>
            <a:r>
              <a:rPr lang="en-US" sz="1100" dirty="0" err="1">
                <a:solidFill>
                  <a:srgbClr val="002395"/>
                </a:solidFill>
                <a:latin typeface="+mj-lt"/>
              </a:rPr>
              <a:t>đầu</a:t>
            </a:r>
            <a:r>
              <a:rPr lang="en-US" sz="1100" dirty="0">
                <a:solidFill>
                  <a:srgbClr val="002395"/>
                </a:solidFill>
                <a:latin typeface="+mj-lt"/>
              </a:rPr>
              <a:t> </a:t>
            </a:r>
            <a:r>
              <a:rPr lang="en-US" sz="1100" dirty="0" err="1">
                <a:solidFill>
                  <a:srgbClr val="002395"/>
                </a:solidFill>
                <a:latin typeface="+mj-lt"/>
              </a:rPr>
              <a:t>vào</a:t>
            </a:r>
            <a:r>
              <a:rPr lang="en-US" sz="1100" dirty="0">
                <a:solidFill>
                  <a:srgbClr val="002395"/>
                </a:solidFill>
                <a:latin typeface="+mj-lt"/>
              </a:rPr>
              <a:t> </a:t>
            </a:r>
            <a:r>
              <a:rPr lang="en-US" sz="1100" dirty="0" err="1">
                <a:solidFill>
                  <a:srgbClr val="002395"/>
                </a:solidFill>
                <a:latin typeface="+mj-lt"/>
              </a:rPr>
              <a:t>ghi</a:t>
            </a:r>
            <a:r>
              <a:rPr lang="en-US" sz="1100" dirty="0">
                <a:solidFill>
                  <a:srgbClr val="002395"/>
                </a:solidFill>
                <a:latin typeface="+mj-lt"/>
              </a:rPr>
              <a:t> </a:t>
            </a:r>
            <a:r>
              <a:rPr lang="en-US" sz="1100" dirty="0" err="1">
                <a:solidFill>
                  <a:srgbClr val="002395"/>
                </a:solidFill>
                <a:latin typeface="+mj-lt"/>
              </a:rPr>
              <a:t>nhận</a:t>
            </a:r>
            <a:r>
              <a:rPr lang="en-US" sz="1100" dirty="0">
                <a:solidFill>
                  <a:srgbClr val="002395"/>
                </a:solidFill>
                <a:latin typeface="+mj-lt"/>
              </a:rPr>
              <a:t> </a:t>
            </a:r>
            <a:r>
              <a:rPr lang="en-US" sz="1100" dirty="0" err="1">
                <a:solidFill>
                  <a:srgbClr val="002395"/>
                </a:solidFill>
                <a:latin typeface="+mj-lt"/>
              </a:rPr>
              <a:t>mức</a:t>
            </a:r>
            <a:r>
              <a:rPr lang="en-US" sz="1100" dirty="0">
                <a:solidFill>
                  <a:srgbClr val="002395"/>
                </a:solidFill>
                <a:latin typeface="+mj-lt"/>
              </a:rPr>
              <a:t> </a:t>
            </a:r>
            <a:r>
              <a:rPr lang="en-US" sz="1100" dirty="0" err="1">
                <a:solidFill>
                  <a:srgbClr val="002395"/>
                </a:solidFill>
                <a:latin typeface="+mj-lt"/>
              </a:rPr>
              <a:t>tăng</a:t>
            </a:r>
            <a:r>
              <a:rPr lang="en-US" sz="1100" dirty="0">
                <a:solidFill>
                  <a:srgbClr val="002395"/>
                </a:solidFill>
                <a:latin typeface="+mj-lt"/>
              </a:rPr>
              <a:t> </a:t>
            </a:r>
            <a:r>
              <a:rPr lang="en-US" sz="1100" dirty="0" err="1">
                <a:solidFill>
                  <a:srgbClr val="002395"/>
                </a:solidFill>
                <a:latin typeface="+mj-lt"/>
              </a:rPr>
              <a:t>mạnh</a:t>
            </a:r>
            <a:r>
              <a:rPr lang="en-US" sz="1100" dirty="0">
                <a:solidFill>
                  <a:srgbClr val="002395"/>
                </a:solidFill>
                <a:latin typeface="+mj-lt"/>
              </a:rPr>
              <a:t> </a:t>
            </a:r>
            <a:r>
              <a:rPr lang="en-US" sz="1100" dirty="0" err="1">
                <a:solidFill>
                  <a:srgbClr val="002395"/>
                </a:solidFill>
                <a:latin typeface="+mj-lt"/>
              </a:rPr>
              <a:t>nhất</a:t>
            </a:r>
            <a:r>
              <a:rPr lang="en-US" sz="1100" dirty="0">
                <a:solidFill>
                  <a:srgbClr val="002395"/>
                </a:solidFill>
                <a:latin typeface="+mj-lt"/>
              </a:rPr>
              <a:t> </a:t>
            </a:r>
            <a:r>
              <a:rPr lang="en-US" sz="1100" dirty="0" err="1">
                <a:solidFill>
                  <a:srgbClr val="002395"/>
                </a:solidFill>
                <a:latin typeface="+mj-lt"/>
              </a:rPr>
              <a:t>kể</a:t>
            </a:r>
            <a:r>
              <a:rPr lang="en-US" sz="1100" dirty="0">
                <a:solidFill>
                  <a:srgbClr val="002395"/>
                </a:solidFill>
                <a:latin typeface="+mj-lt"/>
              </a:rPr>
              <a:t> </a:t>
            </a:r>
            <a:r>
              <a:rPr lang="en-US" sz="1100" dirty="0" err="1">
                <a:solidFill>
                  <a:srgbClr val="002395"/>
                </a:solidFill>
                <a:latin typeface="+mj-lt"/>
              </a:rPr>
              <a:t>từ</a:t>
            </a:r>
            <a:r>
              <a:rPr lang="en-US" sz="1100" dirty="0">
                <a:solidFill>
                  <a:srgbClr val="002395"/>
                </a:solidFill>
                <a:latin typeface="+mj-lt"/>
              </a:rPr>
              <a:t> </a:t>
            </a:r>
            <a:r>
              <a:rPr lang="en-US" sz="1100" dirty="0" err="1">
                <a:solidFill>
                  <a:srgbClr val="002395"/>
                </a:solidFill>
                <a:latin typeface="+mj-lt"/>
              </a:rPr>
              <a:t>tháng</a:t>
            </a:r>
            <a:r>
              <a:rPr lang="en-US" sz="1100" dirty="0">
                <a:solidFill>
                  <a:srgbClr val="002395"/>
                </a:solidFill>
                <a:latin typeface="+mj-lt"/>
              </a:rPr>
              <a:t> 4/2022 do </a:t>
            </a:r>
            <a:r>
              <a:rPr lang="en-US" sz="1100" dirty="0" err="1">
                <a:solidFill>
                  <a:srgbClr val="002395"/>
                </a:solidFill>
                <a:latin typeface="+mj-lt"/>
              </a:rPr>
              <a:t>ảnh</a:t>
            </a:r>
            <a:r>
              <a:rPr lang="en-US" sz="1100" dirty="0">
                <a:solidFill>
                  <a:srgbClr val="002395"/>
                </a:solidFill>
                <a:latin typeface="+mj-lt"/>
              </a:rPr>
              <a:t> </a:t>
            </a:r>
            <a:r>
              <a:rPr lang="en-US" sz="1100" dirty="0" err="1">
                <a:solidFill>
                  <a:srgbClr val="002395"/>
                </a:solidFill>
                <a:latin typeface="+mj-lt"/>
              </a:rPr>
              <a:t>hưởng</a:t>
            </a:r>
            <a:r>
              <a:rPr lang="en-US" sz="1100" dirty="0">
                <a:solidFill>
                  <a:srgbClr val="002395"/>
                </a:solidFill>
                <a:latin typeface="+mj-lt"/>
              </a:rPr>
              <a:t> </a:t>
            </a:r>
            <a:r>
              <a:rPr lang="en-US" sz="1100" dirty="0" err="1">
                <a:solidFill>
                  <a:srgbClr val="002395"/>
                </a:solidFill>
                <a:latin typeface="+mj-lt"/>
              </a:rPr>
              <a:t>của</a:t>
            </a:r>
            <a:r>
              <a:rPr lang="en-US" sz="1100" dirty="0">
                <a:solidFill>
                  <a:srgbClr val="002395"/>
                </a:solidFill>
                <a:latin typeface="+mj-lt"/>
              </a:rPr>
              <a:t> </a:t>
            </a:r>
            <a:r>
              <a:rPr lang="en-US" sz="1100" dirty="0" err="1">
                <a:solidFill>
                  <a:srgbClr val="002395"/>
                </a:solidFill>
                <a:latin typeface="+mj-lt"/>
              </a:rPr>
              <a:t>giá</a:t>
            </a:r>
            <a:r>
              <a:rPr lang="en-US" sz="1100" dirty="0">
                <a:solidFill>
                  <a:srgbClr val="002395"/>
                </a:solidFill>
                <a:latin typeface="+mj-lt"/>
              </a:rPr>
              <a:t> </a:t>
            </a:r>
            <a:r>
              <a:rPr lang="en-US" sz="1100" dirty="0" err="1">
                <a:solidFill>
                  <a:srgbClr val="002395"/>
                </a:solidFill>
                <a:latin typeface="+mj-lt"/>
              </a:rPr>
              <a:t>xăng</a:t>
            </a:r>
            <a:r>
              <a:rPr lang="en-US" sz="1100" dirty="0">
                <a:solidFill>
                  <a:srgbClr val="002395"/>
                </a:solidFill>
                <a:latin typeface="+mj-lt"/>
              </a:rPr>
              <a:t> </a:t>
            </a:r>
            <a:r>
              <a:rPr lang="en-US" sz="1100" dirty="0" err="1">
                <a:solidFill>
                  <a:srgbClr val="002395"/>
                </a:solidFill>
                <a:latin typeface="+mj-lt"/>
              </a:rPr>
              <a:t>dầu</a:t>
            </a:r>
            <a:r>
              <a:rPr lang="en-US" sz="1100" dirty="0">
                <a:solidFill>
                  <a:srgbClr val="002395"/>
                </a:solidFill>
                <a:latin typeface="+mj-lt"/>
              </a:rPr>
              <a:t> neo </a:t>
            </a:r>
            <a:r>
              <a:rPr lang="en-US" sz="1100" dirty="0" err="1">
                <a:solidFill>
                  <a:srgbClr val="002395"/>
                </a:solidFill>
                <a:latin typeface="+mj-lt"/>
              </a:rPr>
              <a:t>cao</a:t>
            </a:r>
            <a:r>
              <a:rPr lang="en-US" sz="1100" dirty="0">
                <a:solidFill>
                  <a:srgbClr val="002395"/>
                </a:solidFill>
                <a:latin typeface="+mj-lt"/>
              </a:rPr>
              <a:t>. </a:t>
            </a:r>
          </a:p>
          <a:p>
            <a:pPr algn="just" fontAlgn="ctr">
              <a:lnSpc>
                <a:spcPct val="110000"/>
              </a:lnSpc>
              <a:spcBef>
                <a:spcPts val="300"/>
              </a:spcBef>
              <a:spcAft>
                <a:spcPts val="300"/>
              </a:spcAft>
            </a:pPr>
            <a:r>
              <a:rPr lang="vi-VN" sz="1100" b="1" dirty="0">
                <a:solidFill>
                  <a:srgbClr val="002395"/>
                </a:solidFill>
                <a:latin typeface="+mj-lt"/>
              </a:rPr>
              <a:t>Thâm hụt thương mại gia tăng do hoạt động nhập khẩu tư liệu sản xuất</a:t>
            </a:r>
            <a:r>
              <a:rPr lang="en-US" sz="1100" b="1" dirty="0">
                <a:solidFill>
                  <a:srgbClr val="002395"/>
                </a:solidFill>
                <a:latin typeface="+mj-lt"/>
              </a:rPr>
              <a:t> </a:t>
            </a:r>
            <a:r>
              <a:rPr lang="en-US" sz="1100" b="1" dirty="0" err="1">
                <a:solidFill>
                  <a:srgbClr val="002395"/>
                </a:solidFill>
                <a:latin typeface="+mj-lt"/>
              </a:rPr>
              <a:t>tiếp</a:t>
            </a:r>
            <a:r>
              <a:rPr lang="en-US" sz="1100" b="1" dirty="0">
                <a:solidFill>
                  <a:srgbClr val="002395"/>
                </a:solidFill>
                <a:latin typeface="+mj-lt"/>
              </a:rPr>
              <a:t> </a:t>
            </a:r>
            <a:r>
              <a:rPr lang="en-US" sz="1100" b="1" dirty="0" err="1">
                <a:solidFill>
                  <a:srgbClr val="002395"/>
                </a:solidFill>
                <a:latin typeface="+mj-lt"/>
              </a:rPr>
              <a:t>tục</a:t>
            </a:r>
            <a:r>
              <a:rPr lang="vi-VN" sz="1100" b="1" dirty="0">
                <a:solidFill>
                  <a:srgbClr val="002395"/>
                </a:solidFill>
                <a:latin typeface="+mj-lt"/>
              </a:rPr>
              <a:t> được đẩy mạnh. </a:t>
            </a:r>
            <a:r>
              <a:rPr lang="vi-VN" sz="1100" dirty="0">
                <a:solidFill>
                  <a:srgbClr val="002395"/>
                </a:solidFill>
                <a:latin typeface="+mj-lt"/>
              </a:rPr>
              <a:t>Cán cân thương mại tháng </a:t>
            </a:r>
            <a:r>
              <a:rPr lang="en-US" sz="1100" dirty="0">
                <a:solidFill>
                  <a:srgbClr val="002395"/>
                </a:solidFill>
                <a:latin typeface="+mj-lt"/>
              </a:rPr>
              <a:t>3</a:t>
            </a:r>
            <a:r>
              <a:rPr lang="vi-VN" sz="1100" dirty="0">
                <a:solidFill>
                  <a:srgbClr val="002395"/>
                </a:solidFill>
                <a:latin typeface="+mj-lt"/>
              </a:rPr>
              <a:t> ghi nhận mức thâm </a:t>
            </a:r>
            <a:r>
              <a:rPr lang="vi-VN" sz="1100">
                <a:solidFill>
                  <a:srgbClr val="002395"/>
                </a:solidFill>
                <a:latin typeface="+mj-lt"/>
              </a:rPr>
              <a:t>hụt </a:t>
            </a:r>
            <a:r>
              <a:rPr lang="en-US" sz="1100">
                <a:solidFill>
                  <a:srgbClr val="002395"/>
                </a:solidFill>
                <a:latin typeface="+mj-lt"/>
              </a:rPr>
              <a:t>0,68 tỷ</a:t>
            </a:r>
            <a:r>
              <a:rPr lang="vi-VN" sz="1100">
                <a:solidFill>
                  <a:srgbClr val="002395"/>
                </a:solidFill>
                <a:latin typeface="+mj-lt"/>
              </a:rPr>
              <a:t> USD, </a:t>
            </a:r>
            <a:r>
              <a:rPr lang="vi-VN" sz="1100" dirty="0">
                <a:solidFill>
                  <a:srgbClr val="002395"/>
                </a:solidFill>
                <a:latin typeface="+mj-lt"/>
              </a:rPr>
              <a:t>đẩy mức nhập siêu lũy kế </a:t>
            </a:r>
            <a:r>
              <a:rPr lang="en-US" sz="1100" dirty="0">
                <a:solidFill>
                  <a:srgbClr val="002395"/>
                </a:solidFill>
                <a:latin typeface="+mj-lt"/>
              </a:rPr>
              <a:t>3</a:t>
            </a:r>
            <a:r>
              <a:rPr lang="vi-VN" sz="1100" dirty="0">
                <a:solidFill>
                  <a:srgbClr val="002395"/>
                </a:solidFill>
                <a:latin typeface="+mj-lt"/>
              </a:rPr>
              <a:t> tháng lên </a:t>
            </a:r>
            <a:r>
              <a:rPr lang="en-US" sz="1100" dirty="0">
                <a:solidFill>
                  <a:srgbClr val="002395"/>
                </a:solidFill>
                <a:latin typeface="+mj-lt"/>
              </a:rPr>
              <a:t>3,64</a:t>
            </a:r>
            <a:r>
              <a:rPr lang="vi-VN" sz="1100" dirty="0">
                <a:solidFill>
                  <a:srgbClr val="002395"/>
                </a:solidFill>
                <a:latin typeface="+mj-lt"/>
              </a:rPr>
              <a:t> tỷ USD (</a:t>
            </a:r>
            <a:r>
              <a:rPr lang="en-US" sz="1100" dirty="0">
                <a:solidFill>
                  <a:srgbClr val="002395"/>
                </a:solidFill>
                <a:latin typeface="+mj-lt"/>
              </a:rPr>
              <a:t>1Q2025: +3,57</a:t>
            </a:r>
            <a:r>
              <a:rPr lang="vi-VN" sz="1100" dirty="0">
                <a:solidFill>
                  <a:srgbClr val="002395"/>
                </a:solidFill>
                <a:latin typeface="+mj-lt"/>
              </a:rPr>
              <a:t> tỷ USD). </a:t>
            </a:r>
            <a:r>
              <a:rPr lang="en-US" sz="1100" dirty="0" err="1">
                <a:solidFill>
                  <a:srgbClr val="002395"/>
                </a:solidFill>
                <a:latin typeface="+mj-lt"/>
              </a:rPr>
              <a:t>Diễn</a:t>
            </a:r>
            <a:r>
              <a:rPr lang="en-US" sz="1100" dirty="0">
                <a:solidFill>
                  <a:srgbClr val="002395"/>
                </a:solidFill>
                <a:latin typeface="+mj-lt"/>
              </a:rPr>
              <a:t> </a:t>
            </a:r>
            <a:r>
              <a:rPr lang="en-US" sz="1100" dirty="0" err="1">
                <a:solidFill>
                  <a:srgbClr val="002395"/>
                </a:solidFill>
                <a:latin typeface="+mj-lt"/>
              </a:rPr>
              <a:t>biến</a:t>
            </a:r>
            <a:r>
              <a:rPr lang="en-US" sz="1100" dirty="0">
                <a:solidFill>
                  <a:srgbClr val="002395"/>
                </a:solidFill>
                <a:latin typeface="+mj-lt"/>
              </a:rPr>
              <a:t> </a:t>
            </a:r>
            <a:r>
              <a:rPr lang="en-US" sz="1100" dirty="0" err="1">
                <a:solidFill>
                  <a:srgbClr val="002395"/>
                </a:solidFill>
                <a:latin typeface="+mj-lt"/>
              </a:rPr>
              <a:t>này</a:t>
            </a:r>
            <a:r>
              <a:rPr lang="en-US" sz="1100" dirty="0">
                <a:solidFill>
                  <a:srgbClr val="002395"/>
                </a:solidFill>
                <a:latin typeface="+mj-lt"/>
              </a:rPr>
              <a:t> </a:t>
            </a:r>
            <a:r>
              <a:rPr lang="en-US" sz="1100" dirty="0" err="1">
                <a:solidFill>
                  <a:srgbClr val="002395"/>
                </a:solidFill>
                <a:latin typeface="+mj-lt"/>
              </a:rPr>
              <a:t>đến</a:t>
            </a:r>
            <a:r>
              <a:rPr lang="en-US" sz="1100" dirty="0">
                <a:solidFill>
                  <a:srgbClr val="002395"/>
                </a:solidFill>
                <a:latin typeface="+mj-lt"/>
              </a:rPr>
              <a:t> </a:t>
            </a:r>
            <a:r>
              <a:rPr lang="vi-VN" sz="1100" dirty="0">
                <a:solidFill>
                  <a:srgbClr val="002395"/>
                </a:solidFill>
                <a:latin typeface="+mj-lt"/>
              </a:rPr>
              <a:t>từ việc khu vực FDI chủ động đẩy mạnh nhập khẩu nhằm tích lũy tư liệu sản xuất cho chu kỳ nâng công suất mới</a:t>
            </a:r>
            <a:r>
              <a:rPr lang="en-US" sz="1100" dirty="0">
                <a:solidFill>
                  <a:srgbClr val="002395"/>
                </a:solidFill>
                <a:latin typeface="+mj-lt"/>
              </a:rPr>
              <a:t> </a:t>
            </a:r>
            <a:r>
              <a:rPr lang="en-US" sz="1100" dirty="0" err="1">
                <a:solidFill>
                  <a:srgbClr val="002395"/>
                </a:solidFill>
                <a:latin typeface="+mj-lt"/>
              </a:rPr>
              <a:t>trong</a:t>
            </a:r>
            <a:r>
              <a:rPr lang="en-US" sz="1100" dirty="0">
                <a:solidFill>
                  <a:srgbClr val="002395"/>
                </a:solidFill>
                <a:latin typeface="+mj-lt"/>
              </a:rPr>
              <a:t> </a:t>
            </a:r>
            <a:r>
              <a:rPr lang="en-US" sz="1100" dirty="0" err="1">
                <a:solidFill>
                  <a:srgbClr val="002395"/>
                </a:solidFill>
                <a:latin typeface="+mj-lt"/>
              </a:rPr>
              <a:t>khi</a:t>
            </a:r>
            <a:r>
              <a:rPr lang="en-US" sz="1100" dirty="0">
                <a:solidFill>
                  <a:srgbClr val="002395"/>
                </a:solidFill>
                <a:latin typeface="+mj-lt"/>
              </a:rPr>
              <a:t> </a:t>
            </a:r>
            <a:r>
              <a:rPr lang="en-US" sz="1100" dirty="0" err="1">
                <a:solidFill>
                  <a:srgbClr val="002395"/>
                </a:solidFill>
                <a:latin typeface="+mj-lt"/>
              </a:rPr>
              <a:t>hoạt</a:t>
            </a:r>
            <a:r>
              <a:rPr lang="en-US" sz="1100" dirty="0">
                <a:solidFill>
                  <a:srgbClr val="002395"/>
                </a:solidFill>
                <a:latin typeface="+mj-lt"/>
              </a:rPr>
              <a:t> </a:t>
            </a:r>
            <a:r>
              <a:rPr lang="en-US" sz="1100" dirty="0" err="1">
                <a:solidFill>
                  <a:srgbClr val="002395"/>
                </a:solidFill>
                <a:latin typeface="+mj-lt"/>
              </a:rPr>
              <a:t>động</a:t>
            </a:r>
            <a:r>
              <a:rPr lang="en-US" sz="1100" dirty="0">
                <a:solidFill>
                  <a:srgbClr val="002395"/>
                </a:solidFill>
                <a:latin typeface="+mj-lt"/>
              </a:rPr>
              <a:t> </a:t>
            </a:r>
            <a:r>
              <a:rPr lang="en-US" sz="1100" dirty="0" err="1">
                <a:solidFill>
                  <a:srgbClr val="002395"/>
                </a:solidFill>
                <a:latin typeface="+mj-lt"/>
              </a:rPr>
              <a:t>xuất</a:t>
            </a:r>
            <a:r>
              <a:rPr lang="en-US" sz="1100" dirty="0">
                <a:solidFill>
                  <a:srgbClr val="002395"/>
                </a:solidFill>
                <a:latin typeface="+mj-lt"/>
              </a:rPr>
              <a:t> </a:t>
            </a:r>
            <a:r>
              <a:rPr lang="en-US" sz="1100" dirty="0" err="1">
                <a:solidFill>
                  <a:srgbClr val="002395"/>
                </a:solidFill>
                <a:latin typeface="+mj-lt"/>
              </a:rPr>
              <a:t>khẩu</a:t>
            </a:r>
            <a:r>
              <a:rPr lang="en-US" sz="1100" dirty="0">
                <a:solidFill>
                  <a:srgbClr val="002395"/>
                </a:solidFill>
                <a:latin typeface="+mj-lt"/>
              </a:rPr>
              <a:t> </a:t>
            </a:r>
            <a:r>
              <a:rPr lang="en-US" sz="1100" dirty="0" err="1">
                <a:solidFill>
                  <a:srgbClr val="002395"/>
                </a:solidFill>
                <a:latin typeface="+mj-lt"/>
              </a:rPr>
              <a:t>của</a:t>
            </a:r>
            <a:r>
              <a:rPr lang="en-US" sz="1100" dirty="0">
                <a:solidFill>
                  <a:srgbClr val="002395"/>
                </a:solidFill>
                <a:latin typeface="+mj-lt"/>
              </a:rPr>
              <a:t> </a:t>
            </a:r>
            <a:r>
              <a:rPr lang="en-US" sz="1100" dirty="0" err="1">
                <a:solidFill>
                  <a:srgbClr val="002395"/>
                </a:solidFill>
                <a:latin typeface="+mj-lt"/>
              </a:rPr>
              <a:t>nhóm</a:t>
            </a:r>
            <a:r>
              <a:rPr lang="en-US" sz="1100" dirty="0">
                <a:solidFill>
                  <a:srgbClr val="002395"/>
                </a:solidFill>
                <a:latin typeface="+mj-lt"/>
              </a:rPr>
              <a:t> </a:t>
            </a:r>
            <a:r>
              <a:rPr lang="en-US" sz="1100" dirty="0" err="1">
                <a:solidFill>
                  <a:srgbClr val="002395"/>
                </a:solidFill>
                <a:latin typeface="+mj-lt"/>
              </a:rPr>
              <a:t>doanh</a:t>
            </a:r>
            <a:r>
              <a:rPr lang="en-US" sz="1100" dirty="0">
                <a:solidFill>
                  <a:srgbClr val="002395"/>
                </a:solidFill>
                <a:latin typeface="+mj-lt"/>
              </a:rPr>
              <a:t> </a:t>
            </a:r>
            <a:r>
              <a:rPr lang="en-US" sz="1100" dirty="0" err="1">
                <a:solidFill>
                  <a:srgbClr val="002395"/>
                </a:solidFill>
                <a:latin typeface="+mj-lt"/>
              </a:rPr>
              <a:t>nghiệp</a:t>
            </a:r>
            <a:r>
              <a:rPr lang="en-US" sz="1100" dirty="0">
                <a:solidFill>
                  <a:srgbClr val="002395"/>
                </a:solidFill>
                <a:latin typeface="+mj-lt"/>
              </a:rPr>
              <a:t> </a:t>
            </a:r>
            <a:r>
              <a:rPr lang="en-US" sz="1100" dirty="0" err="1">
                <a:solidFill>
                  <a:srgbClr val="002395"/>
                </a:solidFill>
                <a:latin typeface="+mj-lt"/>
              </a:rPr>
              <a:t>nội</a:t>
            </a:r>
            <a:r>
              <a:rPr lang="en-US" sz="1100" dirty="0">
                <a:solidFill>
                  <a:srgbClr val="002395"/>
                </a:solidFill>
                <a:latin typeface="+mj-lt"/>
              </a:rPr>
              <a:t> </a:t>
            </a:r>
            <a:r>
              <a:rPr lang="en-US" sz="1100" dirty="0" err="1">
                <a:solidFill>
                  <a:srgbClr val="002395"/>
                </a:solidFill>
                <a:latin typeface="+mj-lt"/>
              </a:rPr>
              <a:t>địa</a:t>
            </a:r>
            <a:r>
              <a:rPr lang="en-US" sz="1100" dirty="0">
                <a:solidFill>
                  <a:srgbClr val="002395"/>
                </a:solidFill>
                <a:latin typeface="+mj-lt"/>
              </a:rPr>
              <a:t> </a:t>
            </a:r>
            <a:r>
              <a:rPr lang="en-US" sz="1100" dirty="0" err="1">
                <a:solidFill>
                  <a:srgbClr val="002395"/>
                </a:solidFill>
                <a:latin typeface="+mj-lt"/>
              </a:rPr>
              <a:t>vẫn</a:t>
            </a:r>
            <a:r>
              <a:rPr lang="en-US" sz="1100" dirty="0">
                <a:solidFill>
                  <a:srgbClr val="002395"/>
                </a:solidFill>
                <a:latin typeface="+mj-lt"/>
              </a:rPr>
              <a:t> </a:t>
            </a:r>
            <a:r>
              <a:rPr lang="en-US" sz="1100" dirty="0" err="1">
                <a:solidFill>
                  <a:srgbClr val="002395"/>
                </a:solidFill>
                <a:latin typeface="+mj-lt"/>
              </a:rPr>
              <a:t>chưa</a:t>
            </a:r>
            <a:r>
              <a:rPr lang="en-US" sz="1100" dirty="0">
                <a:solidFill>
                  <a:srgbClr val="002395"/>
                </a:solidFill>
                <a:latin typeface="+mj-lt"/>
              </a:rPr>
              <a:t> </a:t>
            </a:r>
            <a:r>
              <a:rPr lang="en-US" sz="1100" dirty="0" err="1">
                <a:solidFill>
                  <a:srgbClr val="002395"/>
                </a:solidFill>
                <a:latin typeface="+mj-lt"/>
              </a:rPr>
              <a:t>hoàn</a:t>
            </a:r>
            <a:r>
              <a:rPr lang="en-US" sz="1100" dirty="0">
                <a:solidFill>
                  <a:srgbClr val="002395"/>
                </a:solidFill>
                <a:latin typeface="+mj-lt"/>
              </a:rPr>
              <a:t> </a:t>
            </a:r>
            <a:r>
              <a:rPr lang="en-US" sz="1100" dirty="0" err="1">
                <a:solidFill>
                  <a:srgbClr val="002395"/>
                </a:solidFill>
                <a:latin typeface="+mj-lt"/>
              </a:rPr>
              <a:t>toàn</a:t>
            </a:r>
            <a:r>
              <a:rPr lang="en-US" sz="1100" dirty="0">
                <a:solidFill>
                  <a:srgbClr val="002395"/>
                </a:solidFill>
                <a:latin typeface="+mj-lt"/>
              </a:rPr>
              <a:t> </a:t>
            </a:r>
            <a:r>
              <a:rPr lang="en-US" sz="1100" dirty="0" err="1">
                <a:solidFill>
                  <a:srgbClr val="002395"/>
                </a:solidFill>
                <a:latin typeface="+mj-lt"/>
              </a:rPr>
              <a:t>khởi</a:t>
            </a:r>
            <a:r>
              <a:rPr lang="en-US" sz="1100" dirty="0">
                <a:solidFill>
                  <a:srgbClr val="002395"/>
                </a:solidFill>
                <a:latin typeface="+mj-lt"/>
              </a:rPr>
              <a:t> </a:t>
            </a:r>
            <a:r>
              <a:rPr lang="en-US" sz="1100" dirty="0" err="1">
                <a:solidFill>
                  <a:srgbClr val="002395"/>
                </a:solidFill>
                <a:latin typeface="+mj-lt"/>
              </a:rPr>
              <a:t>sắc</a:t>
            </a:r>
            <a:r>
              <a:rPr lang="vi-VN" sz="1100" dirty="0">
                <a:solidFill>
                  <a:srgbClr val="002395"/>
                </a:solidFill>
                <a:latin typeface="+mj-lt"/>
              </a:rPr>
              <a:t>. </a:t>
            </a:r>
            <a:endParaRPr lang="en-US" sz="1100" dirty="0">
              <a:solidFill>
                <a:srgbClr val="002395"/>
              </a:solidFill>
              <a:latin typeface="+mj-lt"/>
            </a:endParaRPr>
          </a:p>
          <a:p>
            <a:pPr algn="just" fontAlgn="ctr">
              <a:lnSpc>
                <a:spcPct val="110000"/>
              </a:lnSpc>
              <a:spcBef>
                <a:spcPts val="300"/>
              </a:spcBef>
              <a:spcAft>
                <a:spcPts val="300"/>
              </a:spcAft>
            </a:pPr>
            <a:r>
              <a:rPr lang="en-US" sz="1100" b="1" dirty="0" err="1">
                <a:solidFill>
                  <a:srgbClr val="002395"/>
                </a:solidFill>
                <a:latin typeface="+mj-lt"/>
              </a:rPr>
              <a:t>Vốn</a:t>
            </a:r>
            <a:r>
              <a:rPr lang="en-US" sz="1100" b="1" dirty="0">
                <a:solidFill>
                  <a:srgbClr val="002395"/>
                </a:solidFill>
                <a:latin typeface="+mj-lt"/>
              </a:rPr>
              <a:t> </a:t>
            </a:r>
            <a:r>
              <a:rPr lang="en-US" sz="1100" b="1" dirty="0" err="1">
                <a:solidFill>
                  <a:srgbClr val="002395"/>
                </a:solidFill>
                <a:latin typeface="+mj-lt"/>
              </a:rPr>
              <a:t>đăng</a:t>
            </a:r>
            <a:r>
              <a:rPr lang="en-US" sz="1100" b="1" dirty="0">
                <a:solidFill>
                  <a:srgbClr val="002395"/>
                </a:solidFill>
                <a:latin typeface="+mj-lt"/>
              </a:rPr>
              <a:t> </a:t>
            </a:r>
            <a:r>
              <a:rPr lang="en-US" sz="1100" b="1" dirty="0" err="1">
                <a:solidFill>
                  <a:srgbClr val="002395"/>
                </a:solidFill>
                <a:latin typeface="+mj-lt"/>
              </a:rPr>
              <a:t>ký</a:t>
            </a:r>
            <a:r>
              <a:rPr lang="en-US" sz="1100" b="1" dirty="0">
                <a:solidFill>
                  <a:srgbClr val="002395"/>
                </a:solidFill>
                <a:latin typeface="+mj-lt"/>
              </a:rPr>
              <a:t> FDI </a:t>
            </a:r>
            <a:r>
              <a:rPr lang="en-US" sz="1100" b="1" dirty="0" err="1">
                <a:solidFill>
                  <a:srgbClr val="002395"/>
                </a:solidFill>
                <a:latin typeface="+mj-lt"/>
              </a:rPr>
              <a:t>tăng</a:t>
            </a:r>
            <a:r>
              <a:rPr lang="en-US" sz="1100" b="1" dirty="0">
                <a:solidFill>
                  <a:srgbClr val="002395"/>
                </a:solidFill>
                <a:latin typeface="+mj-lt"/>
              </a:rPr>
              <a:t> </a:t>
            </a:r>
            <a:r>
              <a:rPr lang="en-US" sz="1100" b="1" dirty="0" err="1">
                <a:solidFill>
                  <a:srgbClr val="002395"/>
                </a:solidFill>
                <a:latin typeface="+mj-lt"/>
              </a:rPr>
              <a:t>mạnh</a:t>
            </a:r>
            <a:r>
              <a:rPr lang="en-US" sz="1100" b="1" dirty="0">
                <a:solidFill>
                  <a:srgbClr val="002395"/>
                </a:solidFill>
                <a:latin typeface="+mj-lt"/>
              </a:rPr>
              <a:t> </a:t>
            </a:r>
            <a:r>
              <a:rPr lang="en-US" sz="1100" b="1" dirty="0" err="1">
                <a:solidFill>
                  <a:srgbClr val="002395"/>
                </a:solidFill>
                <a:latin typeface="+mj-lt"/>
              </a:rPr>
              <a:t>nhờ</a:t>
            </a:r>
            <a:r>
              <a:rPr lang="en-US" sz="1100" b="1" dirty="0">
                <a:solidFill>
                  <a:srgbClr val="002395"/>
                </a:solidFill>
                <a:latin typeface="+mj-lt"/>
              </a:rPr>
              <a:t> </a:t>
            </a:r>
            <a:r>
              <a:rPr lang="en-US" sz="1100" b="1" dirty="0" err="1">
                <a:solidFill>
                  <a:srgbClr val="002395"/>
                </a:solidFill>
                <a:latin typeface="+mj-lt"/>
              </a:rPr>
              <a:t>các</a:t>
            </a:r>
            <a:r>
              <a:rPr lang="en-US" sz="1100" b="1" dirty="0">
                <a:solidFill>
                  <a:srgbClr val="002395"/>
                </a:solidFill>
                <a:latin typeface="+mj-lt"/>
              </a:rPr>
              <a:t> </a:t>
            </a:r>
            <a:r>
              <a:rPr lang="en-US" sz="1100" b="1" dirty="0" err="1">
                <a:solidFill>
                  <a:srgbClr val="002395"/>
                </a:solidFill>
                <a:latin typeface="+mj-lt"/>
              </a:rPr>
              <a:t>siêu</a:t>
            </a:r>
            <a:r>
              <a:rPr lang="en-US" sz="1100" b="1" dirty="0">
                <a:solidFill>
                  <a:srgbClr val="002395"/>
                </a:solidFill>
                <a:latin typeface="+mj-lt"/>
              </a:rPr>
              <a:t> </a:t>
            </a:r>
            <a:r>
              <a:rPr lang="en-US" sz="1100" b="1" dirty="0" err="1">
                <a:solidFill>
                  <a:srgbClr val="002395"/>
                </a:solidFill>
                <a:latin typeface="+mj-lt"/>
              </a:rPr>
              <a:t>dự</a:t>
            </a:r>
            <a:r>
              <a:rPr lang="en-US" sz="1100" b="1" dirty="0">
                <a:solidFill>
                  <a:srgbClr val="002395"/>
                </a:solidFill>
                <a:latin typeface="+mj-lt"/>
              </a:rPr>
              <a:t> </a:t>
            </a:r>
            <a:r>
              <a:rPr lang="en-US" sz="1100" b="1" dirty="0" err="1">
                <a:solidFill>
                  <a:srgbClr val="002395"/>
                </a:solidFill>
                <a:latin typeface="+mj-lt"/>
              </a:rPr>
              <a:t>án</a:t>
            </a:r>
            <a:r>
              <a:rPr lang="en-US" sz="1100" b="1" dirty="0">
                <a:solidFill>
                  <a:srgbClr val="002395"/>
                </a:solidFill>
                <a:latin typeface="+mj-lt"/>
              </a:rPr>
              <a:t> </a:t>
            </a:r>
            <a:r>
              <a:rPr lang="en-US" sz="1100" b="1" dirty="0" err="1">
                <a:solidFill>
                  <a:srgbClr val="002395"/>
                </a:solidFill>
                <a:latin typeface="+mj-lt"/>
              </a:rPr>
              <a:t>và</a:t>
            </a:r>
            <a:r>
              <a:rPr lang="en-US" sz="1100" b="1" dirty="0">
                <a:solidFill>
                  <a:srgbClr val="002395"/>
                </a:solidFill>
                <a:latin typeface="+mj-lt"/>
              </a:rPr>
              <a:t> M&amp;A. </a:t>
            </a:r>
            <a:r>
              <a:rPr lang="en-US" sz="1100" dirty="0" err="1">
                <a:solidFill>
                  <a:srgbClr val="002395"/>
                </a:solidFill>
                <a:latin typeface="+mj-lt"/>
              </a:rPr>
              <a:t>Tổng</a:t>
            </a:r>
            <a:r>
              <a:rPr lang="en-US" sz="1100" dirty="0">
                <a:solidFill>
                  <a:srgbClr val="002395"/>
                </a:solidFill>
                <a:latin typeface="+mj-lt"/>
              </a:rPr>
              <a:t> </a:t>
            </a:r>
            <a:r>
              <a:rPr lang="en-US" sz="1100" dirty="0" err="1">
                <a:solidFill>
                  <a:srgbClr val="002395"/>
                </a:solidFill>
                <a:latin typeface="+mj-lt"/>
              </a:rPr>
              <a:t>vốn</a:t>
            </a:r>
            <a:r>
              <a:rPr lang="en-US" sz="1100" dirty="0">
                <a:solidFill>
                  <a:srgbClr val="002395"/>
                </a:solidFill>
                <a:latin typeface="+mj-lt"/>
              </a:rPr>
              <a:t> </a:t>
            </a:r>
            <a:r>
              <a:rPr lang="en-US" sz="1100" dirty="0" err="1">
                <a:solidFill>
                  <a:srgbClr val="002395"/>
                </a:solidFill>
                <a:latin typeface="+mj-lt"/>
              </a:rPr>
              <a:t>đăng</a:t>
            </a:r>
            <a:r>
              <a:rPr lang="en-US" sz="1100" dirty="0">
                <a:solidFill>
                  <a:srgbClr val="002395"/>
                </a:solidFill>
                <a:latin typeface="+mj-lt"/>
              </a:rPr>
              <a:t> </a:t>
            </a:r>
            <a:r>
              <a:rPr lang="en-US" sz="1100" dirty="0" err="1">
                <a:solidFill>
                  <a:srgbClr val="002395"/>
                </a:solidFill>
                <a:latin typeface="+mj-lt"/>
              </a:rPr>
              <a:t>ký</a:t>
            </a:r>
            <a:r>
              <a:rPr lang="en-US" sz="1100" dirty="0">
                <a:solidFill>
                  <a:srgbClr val="002395"/>
                </a:solidFill>
                <a:latin typeface="+mj-lt"/>
              </a:rPr>
              <a:t> </a:t>
            </a:r>
            <a:r>
              <a:rPr lang="en-US" sz="1100" dirty="0" err="1">
                <a:solidFill>
                  <a:srgbClr val="002395"/>
                </a:solidFill>
                <a:latin typeface="+mj-lt"/>
              </a:rPr>
              <a:t>trong</a:t>
            </a:r>
            <a:r>
              <a:rPr lang="en-US" sz="1100" dirty="0">
                <a:solidFill>
                  <a:srgbClr val="002395"/>
                </a:solidFill>
                <a:latin typeface="+mj-lt"/>
              </a:rPr>
              <a:t> </a:t>
            </a:r>
            <a:r>
              <a:rPr lang="en-US" sz="1100" dirty="0" err="1">
                <a:solidFill>
                  <a:srgbClr val="002395"/>
                </a:solidFill>
                <a:latin typeface="+mj-lt"/>
              </a:rPr>
              <a:t>quý</a:t>
            </a:r>
            <a:r>
              <a:rPr lang="en-US" sz="1100" dirty="0">
                <a:solidFill>
                  <a:srgbClr val="002395"/>
                </a:solidFill>
                <a:latin typeface="+mj-lt"/>
              </a:rPr>
              <a:t> I/2026 </a:t>
            </a:r>
            <a:r>
              <a:rPr lang="en-US" sz="1100" dirty="0" err="1">
                <a:solidFill>
                  <a:srgbClr val="002395"/>
                </a:solidFill>
                <a:latin typeface="+mj-lt"/>
              </a:rPr>
              <a:t>đạt</a:t>
            </a:r>
            <a:r>
              <a:rPr lang="en-US" sz="1100" dirty="0">
                <a:solidFill>
                  <a:srgbClr val="002395"/>
                </a:solidFill>
                <a:latin typeface="+mj-lt"/>
              </a:rPr>
              <a:t> 15,2 </a:t>
            </a:r>
            <a:r>
              <a:rPr lang="en-US" sz="1100" dirty="0" err="1">
                <a:solidFill>
                  <a:srgbClr val="002395"/>
                </a:solidFill>
                <a:latin typeface="+mj-lt"/>
              </a:rPr>
              <a:t>tỷ</a:t>
            </a:r>
            <a:r>
              <a:rPr lang="en-US" sz="1100" dirty="0">
                <a:solidFill>
                  <a:srgbClr val="002395"/>
                </a:solidFill>
                <a:latin typeface="+mj-lt"/>
              </a:rPr>
              <a:t> USD (+42,9% YoY) – </a:t>
            </a:r>
            <a:r>
              <a:rPr lang="en-US" sz="1100" dirty="0" err="1">
                <a:solidFill>
                  <a:srgbClr val="002395"/>
                </a:solidFill>
                <a:latin typeface="+mj-lt"/>
              </a:rPr>
              <a:t>khởi</a:t>
            </a:r>
            <a:r>
              <a:rPr lang="en-US" sz="1100" dirty="0">
                <a:solidFill>
                  <a:srgbClr val="002395"/>
                </a:solidFill>
                <a:latin typeface="+mj-lt"/>
              </a:rPr>
              <a:t> </a:t>
            </a:r>
            <a:r>
              <a:rPr lang="en-US" sz="1100" dirty="0" err="1">
                <a:solidFill>
                  <a:srgbClr val="002395"/>
                </a:solidFill>
                <a:latin typeface="+mj-lt"/>
              </a:rPr>
              <a:t>sắc</a:t>
            </a:r>
            <a:r>
              <a:rPr lang="en-US" sz="1100" dirty="0">
                <a:solidFill>
                  <a:srgbClr val="002395"/>
                </a:solidFill>
                <a:latin typeface="+mj-lt"/>
              </a:rPr>
              <a:t> </a:t>
            </a:r>
            <a:r>
              <a:rPr lang="en-US" sz="1100" dirty="0" err="1">
                <a:solidFill>
                  <a:srgbClr val="002395"/>
                </a:solidFill>
                <a:latin typeface="+mj-lt"/>
              </a:rPr>
              <a:t>đáng</a:t>
            </a:r>
            <a:r>
              <a:rPr lang="en-US" sz="1100" dirty="0">
                <a:solidFill>
                  <a:srgbClr val="002395"/>
                </a:solidFill>
                <a:latin typeface="+mj-lt"/>
              </a:rPr>
              <a:t> </a:t>
            </a:r>
            <a:r>
              <a:rPr lang="en-US" sz="1100" dirty="0" err="1">
                <a:solidFill>
                  <a:srgbClr val="002395"/>
                </a:solidFill>
                <a:latin typeface="+mj-lt"/>
              </a:rPr>
              <a:t>kể</a:t>
            </a:r>
            <a:r>
              <a:rPr lang="en-US" sz="1100" dirty="0">
                <a:solidFill>
                  <a:srgbClr val="002395"/>
                </a:solidFill>
                <a:latin typeface="+mj-lt"/>
              </a:rPr>
              <a:t> so </a:t>
            </a:r>
            <a:r>
              <a:rPr lang="en-US" sz="1100" dirty="0" err="1">
                <a:solidFill>
                  <a:srgbClr val="002395"/>
                </a:solidFill>
                <a:latin typeface="+mj-lt"/>
              </a:rPr>
              <a:t>với</a:t>
            </a:r>
            <a:r>
              <a:rPr lang="en-US" sz="1100" dirty="0">
                <a:solidFill>
                  <a:srgbClr val="002395"/>
                </a:solidFill>
                <a:latin typeface="+mj-lt"/>
              </a:rPr>
              <a:t> </a:t>
            </a:r>
            <a:r>
              <a:rPr lang="en-US" sz="1100" dirty="0" err="1">
                <a:solidFill>
                  <a:srgbClr val="002395"/>
                </a:solidFill>
                <a:latin typeface="+mj-lt"/>
              </a:rPr>
              <a:t>mức</a:t>
            </a:r>
            <a:r>
              <a:rPr lang="en-US" sz="1100" dirty="0">
                <a:solidFill>
                  <a:srgbClr val="002395"/>
                </a:solidFill>
                <a:latin typeface="+mj-lt"/>
              </a:rPr>
              <a:t> </a:t>
            </a:r>
            <a:r>
              <a:rPr lang="en-US" sz="1100" dirty="0" err="1">
                <a:solidFill>
                  <a:srgbClr val="002395"/>
                </a:solidFill>
                <a:latin typeface="+mj-lt"/>
              </a:rPr>
              <a:t>giảm</a:t>
            </a:r>
            <a:r>
              <a:rPr lang="en-US" sz="1100" dirty="0">
                <a:solidFill>
                  <a:srgbClr val="002395"/>
                </a:solidFill>
                <a:latin typeface="+mj-lt"/>
              </a:rPr>
              <a:t> -12,6% </a:t>
            </a:r>
            <a:r>
              <a:rPr lang="en-US" sz="1100" dirty="0" err="1">
                <a:solidFill>
                  <a:srgbClr val="002395"/>
                </a:solidFill>
                <a:latin typeface="+mj-lt"/>
              </a:rPr>
              <a:t>của</a:t>
            </a:r>
            <a:r>
              <a:rPr lang="en-US" sz="1100" dirty="0">
                <a:solidFill>
                  <a:srgbClr val="002395"/>
                </a:solidFill>
                <a:latin typeface="+mj-lt"/>
              </a:rPr>
              <a:t> 2M2025. </a:t>
            </a:r>
            <a:r>
              <a:rPr lang="en-US" sz="1100" dirty="0" err="1">
                <a:solidFill>
                  <a:srgbClr val="002395"/>
                </a:solidFill>
                <a:latin typeface="+mj-lt"/>
              </a:rPr>
              <a:t>Vốn</a:t>
            </a:r>
            <a:r>
              <a:rPr lang="en-US" sz="1100" dirty="0">
                <a:solidFill>
                  <a:srgbClr val="002395"/>
                </a:solidFill>
                <a:latin typeface="+mj-lt"/>
              </a:rPr>
              <a:t> </a:t>
            </a:r>
            <a:r>
              <a:rPr lang="en-US" sz="1100" dirty="0" err="1">
                <a:solidFill>
                  <a:srgbClr val="002395"/>
                </a:solidFill>
                <a:latin typeface="+mj-lt"/>
              </a:rPr>
              <a:t>đăng</a:t>
            </a:r>
            <a:r>
              <a:rPr lang="en-US" sz="1100" dirty="0">
                <a:solidFill>
                  <a:srgbClr val="002395"/>
                </a:solidFill>
                <a:latin typeface="+mj-lt"/>
              </a:rPr>
              <a:t> </a:t>
            </a:r>
            <a:r>
              <a:rPr lang="en-US" sz="1100" dirty="0" err="1">
                <a:solidFill>
                  <a:srgbClr val="002395"/>
                </a:solidFill>
                <a:latin typeface="+mj-lt"/>
              </a:rPr>
              <a:t>ký</a:t>
            </a:r>
            <a:r>
              <a:rPr lang="en-US" sz="1100" dirty="0">
                <a:solidFill>
                  <a:srgbClr val="002395"/>
                </a:solidFill>
                <a:latin typeface="+mj-lt"/>
              </a:rPr>
              <a:t> </a:t>
            </a:r>
            <a:r>
              <a:rPr lang="en-US" sz="1100" dirty="0" err="1">
                <a:solidFill>
                  <a:srgbClr val="002395"/>
                </a:solidFill>
                <a:latin typeface="+mj-lt"/>
              </a:rPr>
              <a:t>mới</a:t>
            </a:r>
            <a:r>
              <a:rPr lang="en-US" sz="1100" dirty="0">
                <a:solidFill>
                  <a:srgbClr val="002395"/>
                </a:solidFill>
                <a:latin typeface="+mj-lt"/>
              </a:rPr>
              <a:t> </a:t>
            </a:r>
            <a:r>
              <a:rPr lang="en-US" sz="1100" dirty="0" err="1">
                <a:solidFill>
                  <a:srgbClr val="002395"/>
                </a:solidFill>
                <a:latin typeface="+mj-lt"/>
              </a:rPr>
              <a:t>đạt</a:t>
            </a:r>
            <a:r>
              <a:rPr lang="en-US" sz="1100" dirty="0">
                <a:solidFill>
                  <a:srgbClr val="002395"/>
                </a:solidFill>
                <a:latin typeface="+mj-lt"/>
              </a:rPr>
              <a:t> 10,23 </a:t>
            </a:r>
            <a:r>
              <a:rPr lang="en-US" sz="1100" dirty="0" err="1">
                <a:solidFill>
                  <a:srgbClr val="002395"/>
                </a:solidFill>
                <a:latin typeface="+mj-lt"/>
              </a:rPr>
              <a:t>tỷ</a:t>
            </a:r>
            <a:r>
              <a:rPr lang="en-US" sz="1100" dirty="0">
                <a:solidFill>
                  <a:srgbClr val="002395"/>
                </a:solidFill>
                <a:latin typeface="+mj-lt"/>
              </a:rPr>
              <a:t> USD (2,4x </a:t>
            </a:r>
            <a:r>
              <a:rPr lang="en-US" sz="1100" dirty="0" err="1">
                <a:solidFill>
                  <a:srgbClr val="002395"/>
                </a:solidFill>
                <a:latin typeface="+mj-lt"/>
              </a:rPr>
              <a:t>giá</a:t>
            </a:r>
            <a:r>
              <a:rPr lang="en-US" sz="1100" dirty="0">
                <a:solidFill>
                  <a:srgbClr val="002395"/>
                </a:solidFill>
                <a:latin typeface="+mj-lt"/>
              </a:rPr>
              <a:t> </a:t>
            </a:r>
            <a:r>
              <a:rPr lang="en-US" sz="1100" dirty="0" err="1">
                <a:solidFill>
                  <a:srgbClr val="002395"/>
                </a:solidFill>
                <a:latin typeface="+mj-lt"/>
              </a:rPr>
              <a:t>trị</a:t>
            </a:r>
            <a:r>
              <a:rPr lang="en-US" sz="1100" dirty="0">
                <a:solidFill>
                  <a:srgbClr val="002395"/>
                </a:solidFill>
                <a:latin typeface="+mj-lt"/>
              </a:rPr>
              <a:t>) </a:t>
            </a:r>
            <a:r>
              <a:rPr lang="en-US" sz="1100" dirty="0" err="1">
                <a:solidFill>
                  <a:srgbClr val="002395"/>
                </a:solidFill>
                <a:latin typeface="+mj-lt"/>
              </a:rPr>
              <a:t>và</a:t>
            </a:r>
            <a:r>
              <a:rPr lang="en-US" sz="1100" dirty="0">
                <a:solidFill>
                  <a:srgbClr val="002395"/>
                </a:solidFill>
                <a:latin typeface="+mj-lt"/>
              </a:rPr>
              <a:t> </a:t>
            </a:r>
            <a:r>
              <a:rPr lang="en-US" sz="1100" dirty="0" err="1">
                <a:solidFill>
                  <a:srgbClr val="002395"/>
                </a:solidFill>
                <a:latin typeface="+mj-lt"/>
              </a:rPr>
              <a:t>góp</a:t>
            </a:r>
            <a:r>
              <a:rPr lang="en-US" sz="1100" dirty="0">
                <a:solidFill>
                  <a:srgbClr val="002395"/>
                </a:solidFill>
                <a:latin typeface="+mj-lt"/>
              </a:rPr>
              <a:t> </a:t>
            </a:r>
            <a:r>
              <a:rPr lang="en-US" sz="1100" dirty="0" err="1">
                <a:solidFill>
                  <a:srgbClr val="002395"/>
                </a:solidFill>
                <a:latin typeface="+mj-lt"/>
              </a:rPr>
              <a:t>vốn</a:t>
            </a:r>
            <a:r>
              <a:rPr lang="en-US" sz="1100" dirty="0">
                <a:solidFill>
                  <a:srgbClr val="002395"/>
                </a:solidFill>
                <a:latin typeface="+mj-lt"/>
              </a:rPr>
              <a:t> </a:t>
            </a:r>
            <a:r>
              <a:rPr lang="en-US" sz="1100" dirty="0" err="1">
                <a:solidFill>
                  <a:srgbClr val="002395"/>
                </a:solidFill>
                <a:latin typeface="+mj-lt"/>
              </a:rPr>
              <a:t>mua</a:t>
            </a:r>
            <a:r>
              <a:rPr lang="en-US" sz="1100" dirty="0">
                <a:solidFill>
                  <a:srgbClr val="002395"/>
                </a:solidFill>
                <a:latin typeface="+mj-lt"/>
              </a:rPr>
              <a:t> </a:t>
            </a:r>
            <a:r>
              <a:rPr lang="en-US" sz="1100" dirty="0" err="1">
                <a:solidFill>
                  <a:srgbClr val="002395"/>
                </a:solidFill>
                <a:latin typeface="+mj-lt"/>
              </a:rPr>
              <a:t>cổ</a:t>
            </a:r>
            <a:r>
              <a:rPr lang="en-US" sz="1100" dirty="0">
                <a:solidFill>
                  <a:srgbClr val="002395"/>
                </a:solidFill>
                <a:latin typeface="+mj-lt"/>
              </a:rPr>
              <a:t> </a:t>
            </a:r>
            <a:r>
              <a:rPr lang="en-US" sz="1100" dirty="0" err="1">
                <a:solidFill>
                  <a:srgbClr val="002395"/>
                </a:solidFill>
                <a:latin typeface="+mj-lt"/>
              </a:rPr>
              <a:t>phần</a:t>
            </a:r>
            <a:r>
              <a:rPr lang="en-US" sz="1100" dirty="0">
                <a:solidFill>
                  <a:srgbClr val="002395"/>
                </a:solidFill>
                <a:latin typeface="+mj-lt"/>
              </a:rPr>
              <a:t> </a:t>
            </a:r>
            <a:r>
              <a:rPr lang="en-US" sz="1100" dirty="0" err="1">
                <a:solidFill>
                  <a:srgbClr val="002395"/>
                </a:solidFill>
                <a:latin typeface="+mj-lt"/>
              </a:rPr>
              <a:t>đạt</a:t>
            </a:r>
            <a:r>
              <a:rPr lang="en-US" sz="1100" dirty="0">
                <a:solidFill>
                  <a:srgbClr val="002395"/>
                </a:solidFill>
                <a:latin typeface="+mj-lt"/>
              </a:rPr>
              <a:t> 2,66 </a:t>
            </a:r>
            <a:r>
              <a:rPr lang="en-US" sz="1100" dirty="0" err="1">
                <a:solidFill>
                  <a:srgbClr val="002395"/>
                </a:solidFill>
                <a:latin typeface="+mj-lt"/>
              </a:rPr>
              <a:t>tỷ</a:t>
            </a:r>
            <a:r>
              <a:rPr lang="en-US" sz="1100" dirty="0">
                <a:solidFill>
                  <a:srgbClr val="002395"/>
                </a:solidFill>
                <a:latin typeface="+mj-lt"/>
              </a:rPr>
              <a:t> USD (2,3x </a:t>
            </a:r>
            <a:r>
              <a:rPr lang="en-US" sz="1100" dirty="0" err="1">
                <a:solidFill>
                  <a:srgbClr val="002395"/>
                </a:solidFill>
                <a:latin typeface="+mj-lt"/>
              </a:rPr>
              <a:t>giá</a:t>
            </a:r>
            <a:r>
              <a:rPr lang="en-US" sz="1100" dirty="0">
                <a:solidFill>
                  <a:srgbClr val="002395"/>
                </a:solidFill>
                <a:latin typeface="+mj-lt"/>
              </a:rPr>
              <a:t> </a:t>
            </a:r>
            <a:r>
              <a:rPr lang="en-US" sz="1100" dirty="0" err="1">
                <a:solidFill>
                  <a:srgbClr val="002395"/>
                </a:solidFill>
                <a:latin typeface="+mj-lt"/>
              </a:rPr>
              <a:t>trị</a:t>
            </a:r>
            <a:r>
              <a:rPr lang="en-US" sz="1100" dirty="0">
                <a:solidFill>
                  <a:srgbClr val="002395"/>
                </a:solidFill>
                <a:latin typeface="+mj-lt"/>
              </a:rPr>
              <a:t>) </a:t>
            </a:r>
            <a:r>
              <a:rPr lang="en-US" sz="1100" dirty="0" err="1">
                <a:solidFill>
                  <a:srgbClr val="002395"/>
                </a:solidFill>
                <a:latin typeface="+mj-lt"/>
              </a:rPr>
              <a:t>trong</a:t>
            </a:r>
            <a:r>
              <a:rPr lang="en-US" sz="1100" dirty="0">
                <a:solidFill>
                  <a:srgbClr val="002395"/>
                </a:solidFill>
                <a:latin typeface="+mj-lt"/>
              </a:rPr>
              <a:t> </a:t>
            </a:r>
            <a:r>
              <a:rPr lang="en-US" sz="1100" dirty="0" err="1">
                <a:solidFill>
                  <a:srgbClr val="002395"/>
                </a:solidFill>
                <a:latin typeface="+mj-lt"/>
              </a:rPr>
              <a:t>khi</a:t>
            </a:r>
            <a:r>
              <a:rPr lang="en-US" sz="1100" dirty="0">
                <a:solidFill>
                  <a:srgbClr val="002395"/>
                </a:solidFill>
                <a:latin typeface="+mj-lt"/>
              </a:rPr>
              <a:t> </a:t>
            </a:r>
            <a:r>
              <a:rPr lang="en-US" sz="1100" dirty="0" err="1">
                <a:solidFill>
                  <a:srgbClr val="002395"/>
                </a:solidFill>
                <a:latin typeface="+mj-lt"/>
              </a:rPr>
              <a:t>giải</a:t>
            </a:r>
            <a:r>
              <a:rPr lang="en-US" sz="1100" dirty="0">
                <a:solidFill>
                  <a:srgbClr val="002395"/>
                </a:solidFill>
                <a:latin typeface="+mj-lt"/>
              </a:rPr>
              <a:t> </a:t>
            </a:r>
            <a:r>
              <a:rPr lang="en-US" sz="1100" dirty="0" err="1">
                <a:solidFill>
                  <a:srgbClr val="002395"/>
                </a:solidFill>
                <a:latin typeface="+mj-lt"/>
              </a:rPr>
              <a:t>ngân</a:t>
            </a:r>
            <a:r>
              <a:rPr lang="en-US" sz="1100" dirty="0">
                <a:solidFill>
                  <a:srgbClr val="002395"/>
                </a:solidFill>
                <a:latin typeface="+mj-lt"/>
              </a:rPr>
              <a:t> </a:t>
            </a:r>
            <a:r>
              <a:rPr lang="en-US" sz="1100" dirty="0" err="1">
                <a:solidFill>
                  <a:srgbClr val="002395"/>
                </a:solidFill>
                <a:latin typeface="+mj-lt"/>
              </a:rPr>
              <a:t>vốn</a:t>
            </a:r>
            <a:r>
              <a:rPr lang="en-US" sz="1100" dirty="0">
                <a:solidFill>
                  <a:srgbClr val="002395"/>
                </a:solidFill>
                <a:latin typeface="+mj-lt"/>
              </a:rPr>
              <a:t> FDI </a:t>
            </a:r>
            <a:r>
              <a:rPr lang="en-US" sz="1100" dirty="0" err="1">
                <a:solidFill>
                  <a:srgbClr val="002395"/>
                </a:solidFill>
                <a:latin typeface="+mj-lt"/>
              </a:rPr>
              <a:t>đạt</a:t>
            </a:r>
            <a:r>
              <a:rPr lang="en-US" sz="1100" dirty="0">
                <a:solidFill>
                  <a:srgbClr val="002395"/>
                </a:solidFill>
                <a:latin typeface="+mj-lt"/>
              </a:rPr>
              <a:t> 5,41 </a:t>
            </a:r>
            <a:r>
              <a:rPr lang="en-US" sz="1100" dirty="0" err="1">
                <a:solidFill>
                  <a:srgbClr val="002395"/>
                </a:solidFill>
                <a:latin typeface="+mj-lt"/>
              </a:rPr>
              <a:t>tỷ</a:t>
            </a:r>
            <a:r>
              <a:rPr lang="en-US" sz="1100" dirty="0">
                <a:solidFill>
                  <a:srgbClr val="002395"/>
                </a:solidFill>
                <a:latin typeface="+mj-lt"/>
              </a:rPr>
              <a:t> USD (+9%).</a:t>
            </a:r>
          </a:p>
        </p:txBody>
      </p:sp>
      <p:sp>
        <p:nvSpPr>
          <p:cNvPr id="17" name="TextBox 16">
            <a:extLst>
              <a:ext uri="{FF2B5EF4-FFF2-40B4-BE49-F238E27FC236}">
                <a16:creationId xmlns:a16="http://schemas.microsoft.com/office/drawing/2014/main" id="{398AB16F-DD3B-CB08-A846-4839ADD51022}"/>
              </a:ext>
            </a:extLst>
          </p:cNvPr>
          <p:cNvSpPr txBox="1">
            <a:spLocks/>
          </p:cNvSpPr>
          <p:nvPr/>
        </p:nvSpPr>
        <p:spPr>
          <a:xfrm flipH="1">
            <a:off x="7512422" y="974144"/>
            <a:ext cx="4435521" cy="338554"/>
          </a:xfrm>
          <a:prstGeom prst="rect">
            <a:avLst/>
          </a:prstGeom>
          <a:solidFill>
            <a:srgbClr val="CFDB00"/>
          </a:solidFill>
          <a:ln w="15875">
            <a:solidFill>
              <a:srgbClr val="CFDB00"/>
            </a:solidFill>
          </a:ln>
        </p:spPr>
        <p:txBody>
          <a:bodyPr wrap="square" rtlCol="0">
            <a:spAutoFit/>
          </a:bodyPr>
          <a:lstStyle/>
          <a:p>
            <a:pPr algn="ctr"/>
            <a:r>
              <a:rPr lang="en-US" sz="1600" b="1" dirty="0">
                <a:solidFill>
                  <a:srgbClr val="002395"/>
                </a:solidFill>
                <a:latin typeface="Effra" panose="020B0603020203020204"/>
                <a:cs typeface="Calibri" panose="020F0502020204030204" pitchFamily="34" charset="0"/>
              </a:rPr>
              <a:t>CÁC CHỈ TIÊU VĨ MÔ CỦA VIỆT NAM</a:t>
            </a:r>
          </a:p>
        </p:txBody>
      </p:sp>
      <p:sp>
        <p:nvSpPr>
          <p:cNvPr id="5" name="Footer Placeholder 3">
            <a:extLst>
              <a:ext uri="{FF2B5EF4-FFF2-40B4-BE49-F238E27FC236}">
                <a16:creationId xmlns:a16="http://schemas.microsoft.com/office/drawing/2014/main" id="{44527A53-B091-CCF8-171A-6BAC332EA5C0}"/>
              </a:ext>
            </a:extLst>
          </p:cNvPr>
          <p:cNvSpPr>
            <a:spLocks noGrp="1"/>
          </p:cNvSpPr>
          <p:nvPr>
            <p:ph type="ftr" sz="quarter" idx="11"/>
          </p:nvPr>
        </p:nvSpPr>
        <p:spPr>
          <a:xfrm>
            <a:off x="61731" y="6510495"/>
            <a:ext cx="3579962" cy="290431"/>
          </a:xfrm>
        </p:spPr>
        <p:txBody>
          <a:bodyPr/>
          <a:lstStyle/>
          <a:p>
            <a:pPr>
              <a:defRPr/>
            </a:pPr>
            <a:r>
              <a:rPr lang="vi-VN" sz="1200" b="1">
                <a:solidFill>
                  <a:srgbClr val="002395"/>
                </a:solidFill>
                <a:latin typeface="Effra" panose="020B0603020203020204" pitchFamily="34" charset="0"/>
              </a:rPr>
              <a:t>│ BÁO CÁO VĨ MÔ THÁNG 03/2026│</a:t>
            </a:r>
            <a:endParaRPr lang="en-US" sz="1200" dirty="0">
              <a:solidFill>
                <a:srgbClr val="00B0F0"/>
              </a:solidFill>
              <a:latin typeface="Effra" panose="020B0603020203020204" pitchFamily="34" charset="0"/>
            </a:endParaRPr>
          </a:p>
        </p:txBody>
      </p:sp>
      <p:sp>
        <p:nvSpPr>
          <p:cNvPr id="10" name="Slide Number Placeholder 9">
            <a:extLst>
              <a:ext uri="{FF2B5EF4-FFF2-40B4-BE49-F238E27FC236}">
                <a16:creationId xmlns:a16="http://schemas.microsoft.com/office/drawing/2014/main" id="{F4D8D331-2DD0-074A-5868-1953AFA8FB65}"/>
              </a:ext>
            </a:extLst>
          </p:cNvPr>
          <p:cNvSpPr>
            <a:spLocks noGrp="1"/>
          </p:cNvSpPr>
          <p:nvPr>
            <p:ph type="sldNum" sz="quarter" idx="12"/>
          </p:nvPr>
        </p:nvSpPr>
        <p:spPr>
          <a:xfrm>
            <a:off x="3227269" y="6506130"/>
            <a:ext cx="1116131" cy="280906"/>
          </a:xfrm>
        </p:spPr>
        <p:txBody>
          <a:bodyPr/>
          <a:lstStyle/>
          <a:p>
            <a:pPr algn="l">
              <a:defRPr/>
            </a:pPr>
            <a:fld id="{74060715-77E6-4F39-9828-968546808171}" type="slidenum">
              <a:rPr lang="en-US" b="1" smtClean="0"/>
              <a:pPr algn="l">
                <a:defRPr/>
              </a:pPr>
              <a:t>2</a:t>
            </a:fld>
            <a:endParaRPr lang="en-US"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4C2A21-6C11-9E66-B116-78CDE659C6EB}"/>
            </a:ext>
          </a:extLst>
        </p:cNvPr>
        <p:cNvGrpSpPr/>
        <p:nvPr/>
      </p:nvGrpSpPr>
      <p:grpSpPr>
        <a:xfrm>
          <a:off x="0" y="0"/>
          <a:ext cx="0" cy="0"/>
          <a:chOff x="0" y="0"/>
          <a:chExt cx="0" cy="0"/>
        </a:xfrm>
      </p:grpSpPr>
      <p:sp>
        <p:nvSpPr>
          <p:cNvPr id="7172" name="Text Placeholder 1">
            <a:extLst>
              <a:ext uri="{FF2B5EF4-FFF2-40B4-BE49-F238E27FC236}">
                <a16:creationId xmlns:a16="http://schemas.microsoft.com/office/drawing/2014/main" id="{C8921098-BF98-1CB5-DCD5-45C0C06D0873}"/>
              </a:ext>
            </a:extLst>
          </p:cNvPr>
          <p:cNvSpPr txBox="1"/>
          <p:nvPr/>
        </p:nvSpPr>
        <p:spPr bwMode="auto">
          <a:xfrm>
            <a:off x="252845" y="1"/>
            <a:ext cx="9111874" cy="8660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2400" b="1" dirty="0">
                <a:solidFill>
                  <a:srgbClr val="002395"/>
                </a:solidFill>
                <a:latin typeface="Effra" panose="020B0603020203020204"/>
                <a:cs typeface="Calibri" panose="020F0502020204030204" pitchFamily="34" charset="0"/>
              </a:rPr>
              <a:t>TIÊU ĐIỂM CHÍNH SÁCH TIỀN TỆ </a:t>
            </a:r>
            <a:r>
              <a:rPr lang="en-US" altLang="en-US" sz="2400" b="1">
                <a:solidFill>
                  <a:srgbClr val="002395"/>
                </a:solidFill>
                <a:latin typeface="Effra" panose="020B0603020203020204"/>
                <a:cs typeface="Calibri" panose="020F0502020204030204" pitchFamily="34" charset="0"/>
              </a:rPr>
              <a:t>THÁNG 03/2026</a:t>
            </a:r>
            <a:endParaRPr lang="en-US" altLang="en-US" sz="2400" b="1" dirty="0">
              <a:solidFill>
                <a:srgbClr val="002395"/>
              </a:solidFill>
              <a:latin typeface="Effra" panose="020B0603020203020204"/>
              <a:cs typeface="Calibri" panose="020F0502020204030204" pitchFamily="34" charset="0"/>
            </a:endParaRPr>
          </a:p>
        </p:txBody>
      </p:sp>
      <p:cxnSp>
        <p:nvCxnSpPr>
          <p:cNvPr id="14" name="Straight Connector 13">
            <a:extLst>
              <a:ext uri="{FF2B5EF4-FFF2-40B4-BE49-F238E27FC236}">
                <a16:creationId xmlns:a16="http://schemas.microsoft.com/office/drawing/2014/main" id="{169E7C46-7797-45E7-7A81-94A55DAB71FF}"/>
              </a:ext>
            </a:extLst>
          </p:cNvPr>
          <p:cNvCxnSpPr/>
          <p:nvPr/>
        </p:nvCxnSpPr>
        <p:spPr>
          <a:xfrm>
            <a:off x="-3642" y="866775"/>
            <a:ext cx="12192000" cy="9525"/>
          </a:xfrm>
          <a:prstGeom prst="line">
            <a:avLst/>
          </a:prstGeom>
          <a:ln w="22225">
            <a:solidFill>
              <a:srgbClr val="A0B43A"/>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DE1A2148-7ECA-F68E-6428-CDE2C8B25254}"/>
              </a:ext>
            </a:extLst>
          </p:cNvPr>
          <p:cNvCxnSpPr/>
          <p:nvPr/>
        </p:nvCxnSpPr>
        <p:spPr>
          <a:xfrm>
            <a:off x="-3642" y="6391275"/>
            <a:ext cx="12192000" cy="9525"/>
          </a:xfrm>
          <a:prstGeom prst="line">
            <a:avLst/>
          </a:prstGeom>
          <a:ln w="22225">
            <a:solidFill>
              <a:srgbClr val="A0B43A"/>
            </a:solidFill>
          </a:ln>
        </p:spPr>
        <p:style>
          <a:lnRef idx="1">
            <a:schemeClr val="accent1"/>
          </a:lnRef>
          <a:fillRef idx="0">
            <a:schemeClr val="accent1"/>
          </a:fillRef>
          <a:effectRef idx="0">
            <a:schemeClr val="accent1"/>
          </a:effectRef>
          <a:fontRef idx="minor">
            <a:schemeClr val="tx1"/>
          </a:fontRef>
        </p:style>
      </p:cxnSp>
      <p:pic>
        <p:nvPicPr>
          <p:cNvPr id="11" name="Picture 1">
            <a:extLst>
              <a:ext uri="{FF2B5EF4-FFF2-40B4-BE49-F238E27FC236}">
                <a16:creationId xmlns:a16="http://schemas.microsoft.com/office/drawing/2014/main" id="{06A74FDD-3BDD-CA10-8C34-6DAC751B98C7}"/>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7263" y="6477000"/>
            <a:ext cx="917575" cy="26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 name="Group 5">
            <a:extLst>
              <a:ext uri="{FF2B5EF4-FFF2-40B4-BE49-F238E27FC236}">
                <a16:creationId xmlns:a16="http://schemas.microsoft.com/office/drawing/2014/main" id="{15DF70FC-2033-1377-685A-0B5E39DC0F9F}"/>
              </a:ext>
            </a:extLst>
          </p:cNvPr>
          <p:cNvGrpSpPr/>
          <p:nvPr/>
        </p:nvGrpSpPr>
        <p:grpSpPr>
          <a:xfrm>
            <a:off x="339322" y="900658"/>
            <a:ext cx="11608622" cy="5385287"/>
            <a:chOff x="339322" y="900658"/>
            <a:chExt cx="11608622" cy="5385287"/>
          </a:xfrm>
        </p:grpSpPr>
        <p:sp>
          <p:nvSpPr>
            <p:cNvPr id="8" name="Content Placeholder 1">
              <a:extLst>
                <a:ext uri="{FF2B5EF4-FFF2-40B4-BE49-F238E27FC236}">
                  <a16:creationId xmlns:a16="http://schemas.microsoft.com/office/drawing/2014/main" id="{AF442B6C-1B2E-66A3-E5BF-7787E3B057DE}"/>
                </a:ext>
              </a:extLst>
            </p:cNvPr>
            <p:cNvSpPr txBox="1">
              <a:spLocks/>
            </p:cNvSpPr>
            <p:nvPr/>
          </p:nvSpPr>
          <p:spPr bwMode="auto">
            <a:xfrm>
              <a:off x="339322" y="900658"/>
              <a:ext cx="6671078" cy="5375947"/>
            </a:xfrm>
            <a:prstGeom prst="rect">
              <a:avLst/>
            </a:prstGeom>
            <a:noFill/>
            <a:ln w="9525">
              <a:solidFill>
                <a:schemeClr val="bg1"/>
              </a:solidFill>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fontAlgn="ctr">
                <a:lnSpc>
                  <a:spcPct val="110000"/>
                </a:lnSpc>
                <a:spcBef>
                  <a:spcPts val="300"/>
                </a:spcBef>
                <a:spcAft>
                  <a:spcPts val="300"/>
                </a:spcAft>
                <a:buNone/>
              </a:pPr>
              <a:r>
                <a:rPr lang="en-US" sz="1100" b="1" dirty="0" err="1">
                  <a:solidFill>
                    <a:srgbClr val="002395"/>
                  </a:solidFill>
                  <a:latin typeface="Effra" panose="020B0603020203020204" pitchFamily="34" charset="0"/>
                </a:rPr>
                <a:t>Tính</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đến</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ngày</a:t>
              </a:r>
              <a:r>
                <a:rPr lang="en-US" sz="1100" b="1" dirty="0">
                  <a:solidFill>
                    <a:srgbClr val="002395"/>
                  </a:solidFill>
                  <a:latin typeface="Effra" panose="020B0603020203020204" pitchFamily="34" charset="0"/>
                </a:rPr>
                <a:t> 23/03, </a:t>
              </a:r>
              <a:r>
                <a:rPr lang="en-US" sz="1100" b="1" dirty="0" err="1">
                  <a:solidFill>
                    <a:srgbClr val="002395"/>
                  </a:solidFill>
                  <a:latin typeface="Effra" panose="020B0603020203020204" pitchFamily="34" charset="0"/>
                </a:rPr>
                <a:t>tăng</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trưởng</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tín</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dụng</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đạt</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khoảng</a:t>
              </a:r>
              <a:r>
                <a:rPr lang="en-US" sz="1100" b="1" dirty="0">
                  <a:solidFill>
                    <a:srgbClr val="002395"/>
                  </a:solidFill>
                  <a:latin typeface="Effra" panose="020B0603020203020204" pitchFamily="34" charset="0"/>
                </a:rPr>
                <a:t> 2,15% YTD </a:t>
              </a:r>
              <a:r>
                <a:rPr lang="en-US" sz="1100" b="1" dirty="0" err="1">
                  <a:solidFill>
                    <a:srgbClr val="002395"/>
                  </a:solidFill>
                  <a:latin typeface="Effra" panose="020B0603020203020204" pitchFamily="34" charset="0"/>
                </a:rPr>
                <a:t>trong</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khi</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tăng</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trưởng</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huy</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động</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chỉ</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đạt</a:t>
              </a:r>
              <a:r>
                <a:rPr lang="en-US" sz="1100" b="1" dirty="0">
                  <a:solidFill>
                    <a:srgbClr val="002395"/>
                  </a:solidFill>
                  <a:latin typeface="Effra" panose="020B0603020203020204" pitchFamily="34" charset="0"/>
                </a:rPr>
                <a:t> 0,44% YTD. Trong </a:t>
              </a:r>
              <a:r>
                <a:rPr lang="en-US" sz="1100" b="1" dirty="0" err="1">
                  <a:solidFill>
                    <a:srgbClr val="002395"/>
                  </a:solidFill>
                  <a:latin typeface="Effra" panose="020B0603020203020204" pitchFamily="34" charset="0"/>
                </a:rPr>
                <a:t>đó</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chênh</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lệch</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giữa</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nguồn</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vốn</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huy</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động</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và</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nhu</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cầu</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tín</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dụng</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tiếp</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tục</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nới</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rộng</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gián</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tiếp</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duy</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trì</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áp</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lực</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lên</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thanh</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khoản</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hệ</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thống</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liên</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ngân</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hàng</a:t>
              </a:r>
              <a:r>
                <a:rPr lang="en-US" sz="1100" dirty="0">
                  <a:solidFill>
                    <a:srgbClr val="002395"/>
                  </a:solidFill>
                  <a:latin typeface="Effra" panose="020B0603020203020204" pitchFamily="34" charset="0"/>
                </a:rPr>
                <a:t>. </a:t>
              </a:r>
            </a:p>
            <a:p>
              <a:pPr algn="just" eaLnBrk="1" fontAlgn="ctr" hangingPunct="1">
                <a:lnSpc>
                  <a:spcPct val="100000"/>
                </a:lnSpc>
                <a:spcBef>
                  <a:spcPts val="300"/>
                </a:spcBef>
                <a:spcAft>
                  <a:spcPts val="300"/>
                </a:spcAft>
                <a:defRPr/>
              </a:pPr>
              <a:r>
                <a:rPr lang="en-US" sz="1100" dirty="0">
                  <a:solidFill>
                    <a:srgbClr val="002395"/>
                  </a:solidFill>
                  <a:latin typeface="Effra" panose="020B0603020203020204" pitchFamily="34" charset="0"/>
                </a:rPr>
                <a:t>Trong </a:t>
              </a:r>
              <a:r>
                <a:rPr lang="en-US" sz="1100" dirty="0" err="1">
                  <a:solidFill>
                    <a:srgbClr val="002395"/>
                  </a:solidFill>
                  <a:latin typeface="Effra" panose="020B0603020203020204" pitchFamily="34" charset="0"/>
                </a:rPr>
                <a:t>tháng</a:t>
              </a:r>
              <a:r>
                <a:rPr lang="en-US" sz="1100" dirty="0">
                  <a:solidFill>
                    <a:srgbClr val="002395"/>
                  </a:solidFill>
                  <a:latin typeface="Effra" panose="020B0603020203020204" pitchFamily="34" charset="0"/>
                </a:rPr>
                <a:t> 3, </a:t>
              </a:r>
              <a:r>
                <a:rPr lang="en-US" sz="1100" dirty="0" err="1">
                  <a:solidFill>
                    <a:srgbClr val="002395"/>
                  </a:solidFill>
                  <a:latin typeface="Effra" panose="020B0603020203020204" pitchFamily="34" charset="0"/>
                </a:rPr>
                <a:t>chênh</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lệch</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giữa</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huy</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động</a:t>
              </a:r>
              <a:r>
                <a:rPr lang="en-US" sz="1100" dirty="0">
                  <a:solidFill>
                    <a:srgbClr val="002395"/>
                  </a:solidFill>
                  <a:latin typeface="Effra" panose="020B0603020203020204" pitchFamily="34" charset="0"/>
                </a:rPr>
                <a:t> – </a:t>
              </a:r>
              <a:r>
                <a:rPr lang="en-US" sz="1100" dirty="0" err="1">
                  <a:solidFill>
                    <a:srgbClr val="002395"/>
                  </a:solidFill>
                  <a:latin typeface="Effra" panose="020B0603020203020204" pitchFamily="34" charset="0"/>
                </a:rPr>
                <a:t>cho</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vay</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càng</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làm</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rõ</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áp</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lực</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thanh</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khoản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trên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thị</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trường</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liên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ngân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hàng</a:t>
              </a:r>
              <a:r>
                <a:rPr lang="en-US" sz="1100" dirty="0">
                  <a:solidFill>
                    <a:srgbClr val="002395"/>
                  </a:solidFill>
                  <a:latin typeface="Effra" panose="020B0603020203020204" pitchFamily="34" charset="0"/>
                </a:rPr>
                <a:t> (TT2) </a:t>
              </a:r>
              <a:r>
                <a:rPr lang="en-US" sz="1100" dirty="0" err="1">
                  <a:solidFill>
                    <a:srgbClr val="002395"/>
                  </a:solidFill>
                  <a:latin typeface="Effra" panose="020B0603020203020204" pitchFamily="34" charset="0"/>
                </a:rPr>
                <a:t>khi</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nguồn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vốn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thiếu</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hụt</a:t>
              </a:r>
              <a:r>
                <a:rPr lang="en-US" sz="1100" dirty="0">
                  <a:solidFill>
                    <a:srgbClr val="002395"/>
                  </a:solidFill>
                  <a:latin typeface="Effra" panose="020B0603020203020204" pitchFamily="34" charset="0"/>
                </a:rPr>
                <a:t> ở </a:t>
              </a:r>
              <a:r>
                <a:rPr lang="en-US" sz="1100" dirty="0" err="1">
                  <a:solidFill>
                    <a:srgbClr val="002395"/>
                  </a:solidFill>
                  <a:latin typeface="Effra" panose="020B0603020203020204" pitchFamily="34" charset="0"/>
                </a:rPr>
                <a:t>các</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kỳ</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hạn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dài</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trên</a:t>
              </a:r>
              <a:r>
                <a:rPr lang="en-US" sz="1100" dirty="0">
                  <a:solidFill>
                    <a:srgbClr val="002395"/>
                  </a:solidFill>
                  <a:latin typeface="Effra" panose="020B0603020203020204" pitchFamily="34" charset="0"/>
                </a:rPr>
                <a:t> 12 </a:t>
              </a:r>
              <a:r>
                <a:rPr lang="en-US" sz="1100" dirty="0" err="1">
                  <a:solidFill>
                    <a:srgbClr val="002395"/>
                  </a:solidFill>
                  <a:latin typeface="Effra" panose="020B0603020203020204" pitchFamily="34" charset="0"/>
                </a:rPr>
                <a:t>tháng</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cần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phải</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bù</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đắp</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bằng</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các</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nguồn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thanh</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khoản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ngắn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hạn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vay</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vốn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trên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kênh</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liên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ngân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hàng</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đấu</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thầu</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trên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kênh</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thị</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trường</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mở</a:t>
              </a:r>
              <a:r>
                <a:rPr lang="en-US" sz="1100" dirty="0">
                  <a:solidFill>
                    <a:srgbClr val="002395"/>
                  </a:solidFill>
                  <a:latin typeface="Effra" panose="020B0603020203020204" pitchFamily="34" charset="0"/>
                </a:rPr>
                <a:t> - OMO, </a:t>
              </a:r>
              <a:r>
                <a:rPr lang="en-US" sz="1100" dirty="0" err="1">
                  <a:solidFill>
                    <a:srgbClr val="002395"/>
                  </a:solidFill>
                  <a:latin typeface="Effra" panose="020B0603020203020204" pitchFamily="34" charset="0"/>
                </a:rPr>
                <a:t>tiền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gửi</a:t>
              </a:r>
              <a:r>
                <a:rPr lang="en-US" sz="1100" dirty="0">
                  <a:solidFill>
                    <a:srgbClr val="002395"/>
                  </a:solidFill>
                  <a:latin typeface="Effra" panose="020B0603020203020204" pitchFamily="34" charset="0"/>
                </a:rPr>
                <a:t> Kho </a:t>
              </a:r>
              <a:r>
                <a:rPr lang="en-US" sz="1100" dirty="0" err="1">
                  <a:solidFill>
                    <a:srgbClr val="002395"/>
                  </a:solidFill>
                  <a:latin typeface="Effra" panose="020B0603020203020204" pitchFamily="34" charset="0"/>
                </a:rPr>
                <a:t>bạc</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Nhà</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nước</a:t>
              </a:r>
              <a:r>
                <a:rPr lang="en-US" sz="1100" dirty="0">
                  <a:solidFill>
                    <a:srgbClr val="002395"/>
                  </a:solidFill>
                  <a:latin typeface="Effra" panose="020B0603020203020204" pitchFamily="34" charset="0"/>
                </a:rPr>
                <a:t> - TGKB). </a:t>
              </a:r>
            </a:p>
            <a:p>
              <a:pPr algn="just" eaLnBrk="1" fontAlgn="ctr" hangingPunct="1">
                <a:lnSpc>
                  <a:spcPct val="100000"/>
                </a:lnSpc>
                <a:spcBef>
                  <a:spcPts val="300"/>
                </a:spcBef>
                <a:spcAft>
                  <a:spcPts val="300"/>
                </a:spcAft>
                <a:defRPr/>
              </a:pPr>
              <a:r>
                <a:rPr lang="en-US" sz="1100" dirty="0" err="1">
                  <a:solidFill>
                    <a:srgbClr val="002395"/>
                  </a:solidFill>
                  <a:latin typeface="Effra" panose="020B0603020203020204" pitchFamily="34" charset="0"/>
                </a:rPr>
                <a:t>Tính</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đến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cuối</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tháng</a:t>
              </a:r>
              <a:r>
                <a:rPr lang="en-US" sz="1100" dirty="0">
                  <a:solidFill>
                    <a:srgbClr val="002395"/>
                  </a:solidFill>
                  <a:latin typeface="Effra" panose="020B0603020203020204" pitchFamily="34" charset="0"/>
                </a:rPr>
                <a:t> 3, </a:t>
              </a:r>
              <a:r>
                <a:rPr lang="en-US" sz="1100" dirty="0" err="1">
                  <a:solidFill>
                    <a:srgbClr val="002395"/>
                  </a:solidFill>
                  <a:latin typeface="Effra" panose="020B0603020203020204" pitchFamily="34" charset="0"/>
                </a:rPr>
                <a:t>số</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dư</a:t>
              </a:r>
              <a:r>
                <a:rPr lang="en-US" sz="1100" dirty="0">
                  <a:solidFill>
                    <a:srgbClr val="002395"/>
                  </a:solidFill>
                  <a:latin typeface="Effra" panose="020B0603020203020204" pitchFamily="34" charset="0"/>
                </a:rPr>
                <a:t> TGKB </a:t>
              </a:r>
              <a:r>
                <a:rPr lang="en-US" sz="1100" dirty="0" err="1">
                  <a:solidFill>
                    <a:srgbClr val="002395"/>
                  </a:solidFill>
                  <a:latin typeface="Effra" panose="020B0603020203020204" pitchFamily="34" charset="0"/>
                </a:rPr>
                <a:t>đã</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đạt</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hơn</a:t>
              </a:r>
              <a:r>
                <a:rPr lang="en-US" sz="1100" dirty="0">
                  <a:solidFill>
                    <a:srgbClr val="002395"/>
                  </a:solidFill>
                  <a:latin typeface="Effra" panose="020B0603020203020204" pitchFamily="34" charset="0"/>
                </a:rPr>
                <a:t> 600 </a:t>
              </a:r>
              <a:r>
                <a:rPr lang="en-US" sz="1100" dirty="0" err="1">
                  <a:solidFill>
                    <a:srgbClr val="002395"/>
                  </a:solidFill>
                  <a:latin typeface="Effra" panose="020B0603020203020204" pitchFamily="34" charset="0"/>
                </a:rPr>
                <a:t>nghìn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tỷ</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đồng</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và</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gần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như</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chạm</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ngưỡng</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về</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hạn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mức</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tiền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gửi</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của</a:t>
              </a:r>
              <a:r>
                <a:rPr lang="en-US" sz="1100" dirty="0">
                  <a:solidFill>
                    <a:srgbClr val="002395"/>
                  </a:solidFill>
                  <a:latin typeface="Effra" panose="020B0603020203020204" pitchFamily="34" charset="0"/>
                </a:rPr>
                <a:t> KBNN </a:t>
              </a:r>
              <a:r>
                <a:rPr lang="en-US" sz="1100" dirty="0" err="1">
                  <a:solidFill>
                    <a:srgbClr val="002395"/>
                  </a:solidFill>
                  <a:latin typeface="Effra" panose="020B0603020203020204" pitchFamily="34" charset="0"/>
                </a:rPr>
                <a:t>tại</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các</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ngân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hàng</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quốc</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doanh</a:t>
              </a:r>
              <a:r>
                <a:rPr lang="en-US" sz="1100" dirty="0">
                  <a:solidFill>
                    <a:srgbClr val="002395"/>
                  </a:solidFill>
                  <a:latin typeface="Effra" panose="020B0603020203020204" pitchFamily="34" charset="0"/>
                </a:rPr>
                <a:t> (Big4). </a:t>
              </a:r>
              <a:r>
                <a:rPr lang="en-US" sz="1100" dirty="0" err="1">
                  <a:solidFill>
                    <a:srgbClr val="002395"/>
                  </a:solidFill>
                  <a:latin typeface="Effra" panose="020B0603020203020204" pitchFamily="34" charset="0"/>
                </a:rPr>
                <a:t>Số</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dư</a:t>
              </a:r>
              <a:r>
                <a:rPr lang="en-US" sz="1100" dirty="0">
                  <a:solidFill>
                    <a:srgbClr val="002395"/>
                  </a:solidFill>
                  <a:latin typeface="Effra" panose="020B0603020203020204" pitchFamily="34" charset="0"/>
                </a:rPr>
                <a:t> OMO </a:t>
              </a:r>
              <a:r>
                <a:rPr lang="en-US" sz="1100" dirty="0" err="1">
                  <a:solidFill>
                    <a:srgbClr val="002395"/>
                  </a:solidFill>
                  <a:latin typeface="Effra" panose="020B0603020203020204" pitchFamily="34" charset="0"/>
                </a:rPr>
                <a:t>vẫn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đang</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duy</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trì</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quanh</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ngưỡng</a:t>
              </a:r>
              <a:r>
                <a:rPr lang="en-US" sz="1100" dirty="0">
                  <a:solidFill>
                    <a:srgbClr val="002395"/>
                  </a:solidFill>
                  <a:latin typeface="Effra" panose="020B0603020203020204" pitchFamily="34" charset="0"/>
                </a:rPr>
                <a:t> 350 </a:t>
              </a:r>
              <a:r>
                <a:rPr lang="en-US" sz="1100" dirty="0" err="1">
                  <a:solidFill>
                    <a:srgbClr val="002395"/>
                  </a:solidFill>
                  <a:latin typeface="Effra" panose="020B0603020203020204" pitchFamily="34" charset="0"/>
                </a:rPr>
                <a:t>nghìn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tỷ</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đồng</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cùng</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với</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số</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dư</a:t>
              </a:r>
              <a:r>
                <a:rPr lang="en-US" sz="1100" dirty="0">
                  <a:solidFill>
                    <a:srgbClr val="002395"/>
                  </a:solidFill>
                  <a:latin typeface="Effra" panose="020B0603020203020204" pitchFamily="34" charset="0"/>
                </a:rPr>
                <a:t> CITAD </a:t>
              </a:r>
              <a:r>
                <a:rPr lang="en-US" sz="1100" dirty="0" err="1">
                  <a:solidFill>
                    <a:srgbClr val="002395"/>
                  </a:solidFill>
                  <a:latin typeface="Effra" panose="020B0603020203020204" pitchFamily="34" charset="0"/>
                </a:rPr>
                <a:t>duy</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trì</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quanh</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ngưỡng</a:t>
              </a:r>
              <a:r>
                <a:rPr lang="en-US" sz="1100" dirty="0">
                  <a:solidFill>
                    <a:srgbClr val="002395"/>
                  </a:solidFill>
                  <a:latin typeface="Effra" panose="020B0603020203020204" pitchFamily="34" charset="0"/>
                </a:rPr>
                <a:t> 400 </a:t>
              </a:r>
              <a:r>
                <a:rPr lang="en-US" sz="1100" dirty="0" err="1">
                  <a:solidFill>
                    <a:srgbClr val="002395"/>
                  </a:solidFill>
                  <a:latin typeface="Effra" panose="020B0603020203020204" pitchFamily="34" charset="0"/>
                </a:rPr>
                <a:t>nghìn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tỷ</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đồng</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tổng</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lượng</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dự</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trữ</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bắt</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buộc</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toàn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hệ</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thống</a:t>
              </a:r>
              <a:r>
                <a:rPr lang="en-US" sz="1100" dirty="0">
                  <a:solidFill>
                    <a:srgbClr val="002395"/>
                  </a:solidFill>
                  <a:latin typeface="Effra" panose="020B0603020203020204" pitchFamily="34" charset="0"/>
                </a:rPr>
                <a:t> dao </a:t>
              </a:r>
              <a:r>
                <a:rPr lang="en-US" sz="1100" dirty="0" err="1">
                  <a:solidFill>
                    <a:srgbClr val="002395"/>
                  </a:solidFill>
                  <a:latin typeface="Effra" panose="020B0603020203020204" pitchFamily="34" charset="0"/>
                </a:rPr>
                <a:t>động</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quanh</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ngưỡng</a:t>
              </a:r>
              <a:r>
                <a:rPr lang="en-US" sz="1100" dirty="0">
                  <a:solidFill>
                    <a:srgbClr val="002395"/>
                  </a:solidFill>
                  <a:latin typeface="Effra" panose="020B0603020203020204" pitchFamily="34" charset="0"/>
                </a:rPr>
                <a:t> 300 </a:t>
              </a:r>
              <a:r>
                <a:rPr lang="en-US" sz="1100" dirty="0" err="1">
                  <a:solidFill>
                    <a:srgbClr val="002395"/>
                  </a:solidFill>
                  <a:latin typeface="Effra" panose="020B0603020203020204" pitchFamily="34" charset="0"/>
                </a:rPr>
                <a:t>nghìn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tỷ</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đồng</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Điều</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này</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cho</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thấy</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môi</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trường</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thanh</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khoản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tuy</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dồi</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dào</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nhưng</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vai</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trò</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của</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nguồn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vốn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trên</a:t>
              </a:r>
              <a:r>
                <a:rPr lang="en-US" sz="1100" dirty="0">
                  <a:solidFill>
                    <a:srgbClr val="002395"/>
                  </a:solidFill>
                  <a:latin typeface="Effra" panose="020B0603020203020204" pitchFamily="34" charset="0"/>
                </a:rPr>
                <a:t> TT2 </a:t>
              </a:r>
              <a:r>
                <a:rPr lang="en-US" sz="1100" dirty="0" err="1">
                  <a:solidFill>
                    <a:srgbClr val="002395"/>
                  </a:solidFill>
                  <a:latin typeface="Effra" panose="020B0603020203020204" pitchFamily="34" charset="0"/>
                </a:rPr>
                <a:t>càng</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trở</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nên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cấp</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thiết</a:t>
              </a:r>
              <a:r>
                <a:rPr lang="en-US" sz="1100" dirty="0">
                  <a:solidFill>
                    <a:srgbClr val="002395"/>
                  </a:solidFill>
                  <a:latin typeface="Effra" panose="020B0603020203020204" pitchFamily="34" charset="0"/>
                </a:rPr>
                <a:t>.</a:t>
              </a:r>
            </a:p>
            <a:p>
              <a:pPr algn="just" eaLnBrk="1" fontAlgn="ctr" hangingPunct="1">
                <a:lnSpc>
                  <a:spcPct val="100000"/>
                </a:lnSpc>
                <a:spcBef>
                  <a:spcPts val="300"/>
                </a:spcBef>
                <a:spcAft>
                  <a:spcPts val="300"/>
                </a:spcAft>
                <a:defRPr/>
              </a:pPr>
              <a:r>
                <a:rPr lang="en-US" sz="1100" dirty="0">
                  <a:solidFill>
                    <a:srgbClr val="002395"/>
                  </a:solidFill>
                  <a:latin typeface="Effra" panose="020B0603020203020204" pitchFamily="34" charset="0"/>
                </a:rPr>
                <a:t>Do </a:t>
              </a:r>
              <a:r>
                <a:rPr lang="en-US" sz="1100" dirty="0" err="1">
                  <a:solidFill>
                    <a:srgbClr val="002395"/>
                  </a:solidFill>
                  <a:latin typeface="Effra" panose="020B0603020203020204" pitchFamily="34" charset="0"/>
                </a:rPr>
                <a:t>đó</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chênh</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lệch</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kỳ</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hạn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về</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nguồn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vốn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ngắn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hạn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đối</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với</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các</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khoản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vay</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dài</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hạn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sẽ</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tạo</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ra</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các</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đợt</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biến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động</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lãi</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suất</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trên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kênh</a:t>
              </a:r>
              <a:r>
                <a:rPr lang="en-US" sz="1100" dirty="0">
                  <a:solidFill>
                    <a:srgbClr val="002395"/>
                  </a:solidFill>
                  <a:latin typeface="Effra" panose="020B0603020203020204" pitchFamily="34" charset="0"/>
                </a:rPr>
                <a:t> TT2 ở </a:t>
              </a:r>
              <a:r>
                <a:rPr lang="en-US" sz="1100" dirty="0" err="1">
                  <a:solidFill>
                    <a:srgbClr val="002395"/>
                  </a:solidFill>
                  <a:latin typeface="Effra" panose="020B0603020203020204" pitchFamily="34" charset="0"/>
                </a:rPr>
                <a:t>các</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giai</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đoạn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cuối</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tháng</a:t>
              </a:r>
              <a:r>
                <a:rPr lang="en-US" sz="1100" dirty="0">
                  <a:solidFill>
                    <a:srgbClr val="002395"/>
                  </a:solidFill>
                  <a:latin typeface="Effra" panose="020B0603020203020204" pitchFamily="34" charset="0"/>
                </a:rPr>
                <a:t>/</a:t>
              </a:r>
              <a:r>
                <a:rPr lang="en-US" sz="1100" dirty="0" err="1">
                  <a:solidFill>
                    <a:srgbClr val="002395"/>
                  </a:solidFill>
                  <a:latin typeface="Effra" panose="020B0603020203020204" pitchFamily="34" charset="0"/>
                </a:rPr>
                <a:t>cuối</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quý</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hoặc</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các</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giai</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đoạn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mang</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tính</a:t>
              </a:r>
              <a:r>
                <a:rPr lang="en-US" sz="1100" dirty="0">
                  <a:solidFill>
                    <a:srgbClr val="002395"/>
                  </a:solidFill>
                  <a:latin typeface="Effra" panose="020B0603020203020204" pitchFamily="34" charset="0"/>
                </a:rPr>
                <a:t> chu </a:t>
              </a:r>
              <a:r>
                <a:rPr lang="en-US" sz="1100" dirty="0" err="1">
                  <a:solidFill>
                    <a:srgbClr val="002395"/>
                  </a:solidFill>
                  <a:latin typeface="Effra" panose="020B0603020203020204" pitchFamily="34" charset="0"/>
                </a:rPr>
                <a:t>kỳ</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như</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giai</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đoạn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cận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Tết</a:t>
              </a:r>
              <a:r>
                <a:rPr lang="en-US" sz="1100" dirty="0">
                  <a:solidFill>
                    <a:srgbClr val="002395"/>
                  </a:solidFill>
                  <a:latin typeface="Effra" panose="020B0603020203020204" pitchFamily="34" charset="0"/>
                </a:rPr>
                <a:t> Nguyên </a:t>
              </a:r>
              <a:r>
                <a:rPr lang="en-US" sz="1100" dirty="0" err="1">
                  <a:solidFill>
                    <a:srgbClr val="002395"/>
                  </a:solidFill>
                  <a:latin typeface="Effra" panose="020B0603020203020204" pitchFamily="34" charset="0"/>
                </a:rPr>
                <a:t>đán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hoặc</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đóng</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thuế</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Điều</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này</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đồng</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thời</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khiến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lãi</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suất</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huy</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động</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lẫn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cho</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vay</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trên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kênh</a:t>
              </a:r>
              <a:r>
                <a:rPr lang="en-US" sz="1100" dirty="0">
                  <a:solidFill>
                    <a:srgbClr val="002395"/>
                  </a:solidFill>
                  <a:latin typeface="Effra" panose="020B0603020203020204" pitchFamily="34" charset="0"/>
                </a:rPr>
                <a:t> TT1 </a:t>
              </a:r>
              <a:r>
                <a:rPr lang="en-US" sz="1100" dirty="0" err="1">
                  <a:solidFill>
                    <a:srgbClr val="002395"/>
                  </a:solidFill>
                  <a:latin typeface="Effra" panose="020B0603020203020204" pitchFamily="34" charset="0"/>
                </a:rPr>
                <a:t>trở</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nên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khó</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để</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hạ</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nhiệt</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hơn</a:t>
              </a:r>
              <a:r>
                <a:rPr lang="en-US" sz="1100" dirty="0">
                  <a:solidFill>
                    <a:srgbClr val="002395"/>
                  </a:solidFill>
                  <a:latin typeface="Effra" panose="020B0603020203020204" pitchFamily="34" charset="0"/>
                </a:rPr>
                <a:t>. </a:t>
              </a:r>
            </a:p>
            <a:p>
              <a:pPr algn="just" eaLnBrk="1" fontAlgn="ctr" hangingPunct="1">
                <a:lnSpc>
                  <a:spcPct val="100000"/>
                </a:lnSpc>
                <a:spcBef>
                  <a:spcPts val="300"/>
                </a:spcBef>
                <a:spcAft>
                  <a:spcPts val="300"/>
                </a:spcAft>
                <a:defRPr/>
              </a:pPr>
              <a:r>
                <a:rPr lang="en-US" sz="1100" dirty="0" err="1">
                  <a:solidFill>
                    <a:srgbClr val="002395"/>
                  </a:solidFill>
                  <a:latin typeface="Effra" panose="020B0603020203020204" pitchFamily="34" charset="0"/>
                </a:rPr>
                <a:t>Bên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cạnh</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đó</a:t>
              </a:r>
              <a:r>
                <a:rPr lang="en-US" sz="1100"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áp</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lực</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lạm</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phát</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đến</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từ</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biến</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động</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giá</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xăng</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dầu</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trong</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tháng</a:t>
              </a:r>
              <a:r>
                <a:rPr lang="en-US" sz="1100" b="1" dirty="0">
                  <a:solidFill>
                    <a:srgbClr val="002395"/>
                  </a:solidFill>
                  <a:latin typeface="Effra" panose="020B0603020203020204" pitchFamily="34" charset="0"/>
                </a:rPr>
                <a:t> 3 </a:t>
              </a:r>
              <a:r>
                <a:rPr lang="en-US" sz="1100" b="1" dirty="0" err="1">
                  <a:solidFill>
                    <a:srgbClr val="002395"/>
                  </a:solidFill>
                  <a:latin typeface="Effra" panose="020B0603020203020204" pitchFamily="34" charset="0"/>
                </a:rPr>
                <a:t>sẽ</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là</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một</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rủi</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ro</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cần</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phải</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theo</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dõi</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đối</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với</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chính</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sách</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tiền</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tệ</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trong</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năm</a:t>
              </a:r>
              <a:r>
                <a:rPr lang="en-US" sz="1100" b="1" dirty="0">
                  <a:solidFill>
                    <a:srgbClr val="002395"/>
                  </a:solidFill>
                  <a:latin typeface="Effra" panose="020B0603020203020204" pitchFamily="34" charset="0"/>
                </a:rPr>
                <a:t> nay; Việt Nam </a:t>
              </a:r>
              <a:r>
                <a:rPr lang="en-US" sz="1100" b="1" dirty="0" err="1">
                  <a:solidFill>
                    <a:srgbClr val="002395"/>
                  </a:solidFill>
                  <a:latin typeface="Effra" panose="020B0603020203020204" pitchFamily="34" charset="0"/>
                </a:rPr>
                <a:t>nói</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riêng</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và</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cũng</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như</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toàn</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cầu</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nói</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chung</a:t>
              </a:r>
              <a:r>
                <a:rPr lang="en-US" sz="1100" b="1"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Trước</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đó</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lạm</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phát</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tại</a:t>
              </a:r>
              <a:r>
                <a:rPr lang="en-US" sz="1100" dirty="0">
                  <a:solidFill>
                    <a:srgbClr val="002395"/>
                  </a:solidFill>
                  <a:latin typeface="Effra" panose="020B0603020203020204" pitchFamily="34" charset="0"/>
                </a:rPr>
                <a:t> Việt Nam </a:t>
              </a:r>
              <a:r>
                <a:rPr lang="en-US" sz="1100" dirty="0" err="1">
                  <a:solidFill>
                    <a:srgbClr val="002395"/>
                  </a:solidFill>
                  <a:latin typeface="Effra" panose="020B0603020203020204" pitchFamily="34" charset="0"/>
                </a:rPr>
                <a:t>đã</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có</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tín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hiệu</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dai</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dẳng</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đến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từ</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lực</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cầu</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nội</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địa</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đối</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với</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các</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lĩnh</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vực</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tiêu</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dùng</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dịch</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vụ</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và</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phần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nào</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được</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kiềm</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hãm</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bởi</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giá</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xăng</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dầu</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duy</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trì</a:t>
              </a:r>
              <a:r>
                <a:rPr lang="en-US" sz="1100" dirty="0">
                  <a:solidFill>
                    <a:srgbClr val="002395"/>
                  </a:solidFill>
                  <a:latin typeface="Effra" panose="020B0603020203020204" pitchFamily="34" charset="0"/>
                </a:rPr>
                <a:t> ở </a:t>
              </a:r>
              <a:r>
                <a:rPr lang="en-US" sz="1100" dirty="0" err="1">
                  <a:solidFill>
                    <a:srgbClr val="002395"/>
                  </a:solidFill>
                  <a:latin typeface="Effra" panose="020B0603020203020204" pitchFamily="34" charset="0"/>
                </a:rPr>
                <a:t>mức</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thấp</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khi</a:t>
              </a:r>
              <a:r>
                <a:rPr lang="en-US" sz="1100" dirty="0">
                  <a:solidFill>
                    <a:srgbClr val="002395"/>
                  </a:solidFill>
                  <a:latin typeface="Effra" panose="020B0603020203020204" pitchFamily="34" charset="0"/>
                </a:rPr>
                <a:t> so </a:t>
              </a:r>
              <a:r>
                <a:rPr lang="en-US" sz="1100" dirty="0" err="1">
                  <a:solidFill>
                    <a:srgbClr val="002395"/>
                  </a:solidFill>
                  <a:latin typeface="Effra" panose="020B0603020203020204" pitchFamily="34" charset="0"/>
                </a:rPr>
                <a:t>sánh</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với</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cùng</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kỳ</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năm</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trước</a:t>
              </a:r>
              <a:r>
                <a:rPr lang="en-US" sz="1100" dirty="0">
                  <a:solidFill>
                    <a:srgbClr val="002395"/>
                  </a:solidFill>
                  <a:latin typeface="Effra" panose="020B0603020203020204" pitchFamily="34" charset="0"/>
                </a:rPr>
                <a:t>.</a:t>
              </a:r>
            </a:p>
            <a:p>
              <a:pPr algn="just" eaLnBrk="1" fontAlgn="ctr" hangingPunct="1">
                <a:lnSpc>
                  <a:spcPct val="100000"/>
                </a:lnSpc>
                <a:spcBef>
                  <a:spcPts val="300"/>
                </a:spcBef>
                <a:spcAft>
                  <a:spcPts val="300"/>
                </a:spcAft>
                <a:defRPr/>
              </a:pPr>
              <a:r>
                <a:rPr lang="en-US" sz="1100" b="1" dirty="0" err="1">
                  <a:solidFill>
                    <a:srgbClr val="002395"/>
                  </a:solidFill>
                  <a:latin typeface="Effra" panose="020B0603020203020204" pitchFamily="34" charset="0"/>
                </a:rPr>
                <a:t>Điểm</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sáng</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trong</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tháng</a:t>
              </a:r>
              <a:r>
                <a:rPr lang="en-US" sz="1100" b="1" dirty="0">
                  <a:solidFill>
                    <a:srgbClr val="002395"/>
                  </a:solidFill>
                  <a:latin typeface="Effra" panose="020B0603020203020204" pitchFamily="34" charset="0"/>
                </a:rPr>
                <a:t> 3 </a:t>
              </a:r>
              <a:r>
                <a:rPr lang="en-US" sz="1100" b="1" dirty="0" err="1">
                  <a:solidFill>
                    <a:srgbClr val="002395"/>
                  </a:solidFill>
                  <a:latin typeface="Effra" panose="020B0603020203020204" pitchFamily="34" charset="0"/>
                </a:rPr>
                <a:t>đến</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từ</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diễn</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biến</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của</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tỷ</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giá</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khi</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có</a:t>
              </a:r>
              <a:r>
                <a:rPr lang="en-US" sz="1100" b="1" dirty="0">
                  <a:solidFill>
                    <a:srgbClr val="002395"/>
                  </a:solidFill>
                  <a:latin typeface="Effra" panose="020B0603020203020204" pitchFamily="34" charset="0"/>
                </a:rPr>
                <a:t> xu </a:t>
              </a:r>
              <a:r>
                <a:rPr lang="en-US" sz="1100" b="1" dirty="0" err="1">
                  <a:solidFill>
                    <a:srgbClr val="002395"/>
                  </a:solidFill>
                  <a:latin typeface="Effra" panose="020B0603020203020204" pitchFamily="34" charset="0"/>
                </a:rPr>
                <a:t>hướng</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ổn</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định</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đặc</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biệt</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sau</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khi</a:t>
              </a:r>
              <a:r>
                <a:rPr lang="en-US" sz="1100" dirty="0">
                  <a:solidFill>
                    <a:srgbClr val="002395"/>
                  </a:solidFill>
                  <a:latin typeface="Effra" panose="020B0603020203020204" pitchFamily="34" charset="0"/>
                </a:rPr>
                <a:t> NHNN </a:t>
              </a:r>
              <a:r>
                <a:rPr lang="en-US" sz="1100" dirty="0" err="1">
                  <a:solidFill>
                    <a:srgbClr val="002395"/>
                  </a:solidFill>
                  <a:latin typeface="Effra" panose="020B0603020203020204" pitchFamily="34" charset="0"/>
                </a:rPr>
                <a:t>ra</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thông</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báo</a:t>
              </a:r>
              <a:r>
                <a:rPr lang="en-US" sz="1100" dirty="0">
                  <a:solidFill>
                    <a:srgbClr val="002395"/>
                  </a:solidFill>
                  <a:latin typeface="Effra" panose="020B0603020203020204" pitchFamily="34" charset="0"/>
                </a:rPr>
                <a:t> can </a:t>
              </a:r>
              <a:r>
                <a:rPr lang="en-US" sz="1100" dirty="0" err="1">
                  <a:solidFill>
                    <a:srgbClr val="002395"/>
                  </a:solidFill>
                  <a:latin typeface="Effra" panose="020B0603020203020204" pitchFamily="34" charset="0"/>
                </a:rPr>
                <a:t>thiệp</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bằng</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cách</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bán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ngoại</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tệ</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kỳ</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hạn</a:t>
              </a:r>
              <a:r>
                <a:rPr lang="en-US" sz="1100" dirty="0">
                  <a:solidFill>
                    <a:srgbClr val="002395"/>
                  </a:solidFill>
                  <a:latin typeface="Effra" panose="020B0603020203020204" pitchFamily="34" charset="0"/>
                </a:rPr>
                <a:t> 6 </a:t>
              </a:r>
              <a:r>
                <a:rPr lang="en-US" sz="1100" dirty="0" err="1">
                  <a:solidFill>
                    <a:srgbClr val="002395"/>
                  </a:solidFill>
                  <a:latin typeface="Effra" panose="020B0603020203020204" pitchFamily="34" charset="0"/>
                </a:rPr>
                <a:t>tháng</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Điều</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này</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giúp</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phần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nào</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tạo</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môi</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trường</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thuận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lợi</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để</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hạ</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nhiệt</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môi</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trường</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lãi</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suất</a:t>
              </a:r>
              <a:r>
                <a:rPr lang="en-US" sz="1100" dirty="0">
                  <a:solidFill>
                    <a:srgbClr val="002395"/>
                  </a:solidFill>
                  <a:latin typeface="Effra" panose="020B0603020203020204" pitchFamily="34" charset="0"/>
                </a:rPr>
                <a:t> ở </a:t>
              </a:r>
              <a:r>
                <a:rPr lang="en-US" sz="1100" dirty="0" err="1">
                  <a:solidFill>
                    <a:srgbClr val="002395"/>
                  </a:solidFill>
                  <a:latin typeface="Effra" panose="020B0603020203020204" pitchFamily="34" charset="0"/>
                </a:rPr>
                <a:t>nửa</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sau</a:t>
              </a:r>
              <a:r>
                <a:rPr lang="en-US" sz="1100" dirty="0">
                  <a:solidFill>
                    <a:srgbClr val="002395"/>
                  </a:solidFill>
                  <a:latin typeface="Effra" panose="020B0603020203020204" pitchFamily="34" charset="0"/>
                </a:rPr>
                <a:t> 2026 </a:t>
              </a:r>
              <a:r>
                <a:rPr lang="en-US" sz="1100" dirty="0" err="1">
                  <a:solidFill>
                    <a:srgbClr val="002395"/>
                  </a:solidFill>
                  <a:latin typeface="Effra" panose="020B0603020203020204" pitchFamily="34" charset="0"/>
                </a:rPr>
                <a:t>nếu</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bối</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cảnh</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lạm</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phát</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trở</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nên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thuận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lợi</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hơn</a:t>
              </a:r>
              <a:r>
                <a:rPr lang="en-US" sz="1100" dirty="0">
                  <a:solidFill>
                    <a:srgbClr val="002395"/>
                  </a:solidFill>
                  <a:latin typeface="Effra" panose="020B0603020203020204" pitchFamily="34" charset="0"/>
                </a:rPr>
                <a:t>. </a:t>
              </a:r>
            </a:p>
            <a:p>
              <a:pPr algn="just" eaLnBrk="1" fontAlgn="ctr" hangingPunct="1">
                <a:lnSpc>
                  <a:spcPct val="100000"/>
                </a:lnSpc>
                <a:spcBef>
                  <a:spcPts val="300"/>
                </a:spcBef>
                <a:spcAft>
                  <a:spcPts val="300"/>
                </a:spcAft>
                <a:defRPr/>
              </a:pPr>
              <a:r>
                <a:rPr lang="en-US" sz="1100" b="1" dirty="0" err="1">
                  <a:solidFill>
                    <a:srgbClr val="002395"/>
                  </a:solidFill>
                  <a:latin typeface="Effra" panose="020B0603020203020204" pitchFamily="34" charset="0"/>
                </a:rPr>
                <a:t>Nhìn</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về</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triển</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vọng</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nửa</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sau</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năm</a:t>
              </a:r>
              <a:r>
                <a:rPr lang="en-US" sz="1100" b="1" dirty="0">
                  <a:solidFill>
                    <a:srgbClr val="002395"/>
                  </a:solidFill>
                  <a:latin typeface="Effra" panose="020B0603020203020204" pitchFamily="34" charset="0"/>
                </a:rPr>
                <a:t> 2026,</a:t>
              </a:r>
              <a:r>
                <a:rPr lang="en-US" sz="1100"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chúng</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tôi</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cho</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rằng</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mặt</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bằng</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lãi</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suất</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có</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khả</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năng</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sẽ</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tiếp</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tục</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duy</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trì</a:t>
              </a:r>
              <a:r>
                <a:rPr lang="en-US" sz="1100" b="1" dirty="0">
                  <a:solidFill>
                    <a:srgbClr val="002395"/>
                  </a:solidFill>
                  <a:latin typeface="Effra" panose="020B0603020203020204" pitchFamily="34" charset="0"/>
                </a:rPr>
                <a:t> ở </a:t>
              </a:r>
              <a:r>
                <a:rPr lang="en-US" sz="1100" b="1" dirty="0" err="1">
                  <a:solidFill>
                    <a:srgbClr val="002395"/>
                  </a:solidFill>
                  <a:latin typeface="Effra" panose="020B0603020203020204" pitchFamily="34" charset="0"/>
                </a:rPr>
                <a:t>mức</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nền</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cao</a:t>
              </a:r>
              <a:r>
                <a:rPr lang="en-US" sz="1100" b="1" dirty="0">
                  <a:solidFill>
                    <a:srgbClr val="002395"/>
                  </a:solidFill>
                  <a:latin typeface="Effra" panose="020B0603020203020204" pitchFamily="34" charset="0"/>
                </a:rPr>
                <a:t> so </a:t>
              </a:r>
              <a:r>
                <a:rPr lang="en-US" sz="1100" b="1" dirty="0" err="1">
                  <a:solidFill>
                    <a:srgbClr val="002395"/>
                  </a:solidFill>
                  <a:latin typeface="Effra" panose="020B0603020203020204" pitchFamily="34" charset="0"/>
                </a:rPr>
                <a:t>với</a:t>
              </a:r>
              <a:r>
                <a:rPr lang="en-US" sz="1100" b="1" dirty="0">
                  <a:solidFill>
                    <a:srgbClr val="002395"/>
                  </a:solidFill>
                  <a:latin typeface="Effra" panose="020B0603020203020204" pitchFamily="34" charset="0"/>
                </a:rPr>
                <a:t> </a:t>
              </a:r>
              <a:r>
                <a:rPr lang="en-US" sz="1100" b="1" dirty="0" err="1">
                  <a:solidFill>
                    <a:srgbClr val="002395"/>
                  </a:solidFill>
                  <a:latin typeface="Effra" panose="020B0603020203020204" pitchFamily="34" charset="0"/>
                </a:rPr>
                <a:t>năm</a:t>
              </a:r>
              <a:r>
                <a:rPr lang="en-US" sz="1100" b="1" dirty="0">
                  <a:solidFill>
                    <a:srgbClr val="002395"/>
                  </a:solidFill>
                  <a:latin typeface="Effra" panose="020B0603020203020204" pitchFamily="34" charset="0"/>
                </a:rPr>
                <a:t> 2025 </a:t>
              </a:r>
              <a:r>
                <a:rPr lang="en-US" sz="1100" dirty="0" err="1">
                  <a:solidFill>
                    <a:srgbClr val="002395"/>
                  </a:solidFill>
                  <a:latin typeface="Effra" panose="020B0603020203020204" pitchFamily="34" charset="0"/>
                </a:rPr>
                <a:t>khi</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các</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yếu</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tố</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liên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quan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đến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cấu</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trúc</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nguồn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vốn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tài</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trợ</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cho</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hệ</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thống</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ngân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hàng</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vẫn</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chưa</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theo</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kịp</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nhu</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cầu</a:t>
              </a:r>
              <a:r>
                <a:rPr lang="en-US" sz="1100" dirty="0">
                  <a:solidFill>
                    <a:srgbClr val="002395"/>
                  </a:solidFill>
                  <a:latin typeface="Effra" panose="020B0603020203020204" pitchFamily="34" charset="0"/>
                </a:rPr>
                <a:t> </a:t>
              </a:r>
              <a:r>
                <a:rPr lang="en-US" sz="1100" dirty="0" err="1">
                  <a:solidFill>
                    <a:srgbClr val="002395"/>
                  </a:solidFill>
                  <a:latin typeface="Effra" panose="020B0603020203020204" pitchFamily="34" charset="0"/>
                </a:rPr>
                <a:t>cho</a:t>
              </a:r>
              <a:r>
                <a:rPr lang="en-US" sz="1100" dirty="0">
                  <a:solidFill>
                    <a:srgbClr val="002395"/>
                  </a:solidFill>
                  <a:latin typeface="Effra" panose="020B0603020203020204" pitchFamily="34" charset="0"/>
                </a:rPr>
                <a:t> </a:t>
              </a:r>
              <a:r>
                <a:rPr lang="en-US" sz="1100" err="1">
                  <a:solidFill>
                    <a:srgbClr val="002395"/>
                  </a:solidFill>
                  <a:latin typeface="Effra" panose="020B0603020203020204" pitchFamily="34" charset="0"/>
                </a:rPr>
                <a:t>vay</a:t>
              </a:r>
              <a:r>
                <a:rPr lang="en-US" sz="1100">
                  <a:solidFill>
                    <a:srgbClr val="002395"/>
                  </a:solidFill>
                  <a:latin typeface="Effra" panose="020B0603020203020204" pitchFamily="34" charset="0"/>
                </a:rPr>
                <a:t>. Do đó, cần thận trọng theo dõi diễn biến về lãi suất huy động tại nhóm Big4 và các ngân hàng tư nhân lớn ở giai đoạn tiếp theo cùng với các thay đổi về chính sách tiền tệ để có những tín hiệu rõ ràng hơn về dư địa hạ nhiệt lãi suất ở các tháng tiếp theo.</a:t>
              </a:r>
              <a:endParaRPr lang="en-US" sz="1200" dirty="0">
                <a:solidFill>
                  <a:srgbClr val="FF0000"/>
                </a:solidFill>
                <a:highlight>
                  <a:srgbClr val="FFFF00"/>
                </a:highlight>
                <a:latin typeface="Effra" panose="020B0603020203020204" pitchFamily="34" charset="0"/>
              </a:endParaRPr>
            </a:p>
          </p:txBody>
        </p:sp>
        <p:grpSp>
          <p:nvGrpSpPr>
            <p:cNvPr id="3" name="Group 2">
              <a:extLst>
                <a:ext uri="{FF2B5EF4-FFF2-40B4-BE49-F238E27FC236}">
                  <a16:creationId xmlns:a16="http://schemas.microsoft.com/office/drawing/2014/main" id="{D8CAA4C0-E08D-29EC-DE0A-5681677A9FEA}"/>
                </a:ext>
              </a:extLst>
            </p:cNvPr>
            <p:cNvGrpSpPr/>
            <p:nvPr/>
          </p:nvGrpSpPr>
          <p:grpSpPr>
            <a:xfrm>
              <a:off x="7133155" y="1010004"/>
              <a:ext cx="4814789" cy="5275941"/>
              <a:chOff x="3207024" y="3957181"/>
              <a:chExt cx="7705918" cy="2425844"/>
            </a:xfrm>
          </p:grpSpPr>
          <p:sp>
            <p:nvSpPr>
              <p:cNvPr id="15" name="Content Placeholder 1">
                <a:extLst>
                  <a:ext uri="{FF2B5EF4-FFF2-40B4-BE49-F238E27FC236}">
                    <a16:creationId xmlns:a16="http://schemas.microsoft.com/office/drawing/2014/main" id="{222F8575-28A5-FAE5-5458-81EF4E7A8184}"/>
                  </a:ext>
                </a:extLst>
              </p:cNvPr>
              <p:cNvSpPr txBox="1">
                <a:spLocks/>
              </p:cNvSpPr>
              <p:nvPr/>
            </p:nvSpPr>
            <p:spPr bwMode="auto">
              <a:xfrm>
                <a:off x="3207024" y="4125848"/>
                <a:ext cx="7691851" cy="2257177"/>
              </a:xfrm>
              <a:prstGeom prst="rect">
                <a:avLst/>
              </a:prstGeom>
              <a:noFill/>
              <a:ln w="9525">
                <a:solidFill>
                  <a:srgbClr val="CFDB00"/>
                </a:solidFill>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buFont typeface="Wingdings" panose="05000000000000000000" pitchFamily="2" charset="2"/>
                  <a:buChar char="Ø"/>
                </a:pPr>
                <a:endParaRPr lang="en-US" sz="1100" dirty="0">
                  <a:solidFill>
                    <a:srgbClr val="002395"/>
                  </a:solidFill>
                  <a:latin typeface="Effra" panose="020B0603020203020204"/>
                  <a:cs typeface="Calibri" panose="020F0502020204030204" pitchFamily="34" charset="0"/>
                </a:endParaRPr>
              </a:p>
            </p:txBody>
          </p:sp>
          <p:sp>
            <p:nvSpPr>
              <p:cNvPr id="17" name="TextBox 16">
                <a:extLst>
                  <a:ext uri="{FF2B5EF4-FFF2-40B4-BE49-F238E27FC236}">
                    <a16:creationId xmlns:a16="http://schemas.microsoft.com/office/drawing/2014/main" id="{DFE4A04B-08AF-0310-C941-80CFE9A9B15D}"/>
                  </a:ext>
                </a:extLst>
              </p:cNvPr>
              <p:cNvSpPr txBox="1">
                <a:spLocks/>
              </p:cNvSpPr>
              <p:nvPr/>
            </p:nvSpPr>
            <p:spPr>
              <a:xfrm flipH="1">
                <a:off x="3221086" y="3957181"/>
                <a:ext cx="7691856" cy="155665"/>
              </a:xfrm>
              <a:prstGeom prst="rect">
                <a:avLst/>
              </a:prstGeom>
              <a:solidFill>
                <a:srgbClr val="CFDB00"/>
              </a:solidFill>
              <a:ln w="15875">
                <a:solidFill>
                  <a:srgbClr val="CFDB00"/>
                </a:solidFill>
              </a:ln>
            </p:spPr>
            <p:txBody>
              <a:bodyPr wrap="square" rtlCol="0">
                <a:spAutoFit/>
              </a:bodyPr>
              <a:lstStyle/>
              <a:p>
                <a:pPr algn="ctr"/>
                <a:r>
                  <a:rPr lang="en-US" sz="1600" b="1" dirty="0">
                    <a:solidFill>
                      <a:srgbClr val="002395"/>
                    </a:solidFill>
                    <a:latin typeface="Effra" panose="020B0603020203020204"/>
                    <a:cs typeface="Calibri" panose="020F0502020204030204" pitchFamily="34" charset="0"/>
                  </a:rPr>
                  <a:t>CÁC CHỈ TIÊU VĨ MÔ CỦA VIỆT NAM</a:t>
                </a:r>
              </a:p>
            </p:txBody>
          </p:sp>
        </p:grpSp>
      </p:grpSp>
      <p:sp>
        <p:nvSpPr>
          <p:cNvPr id="7" name="TextBox 6">
            <a:extLst>
              <a:ext uri="{FF2B5EF4-FFF2-40B4-BE49-F238E27FC236}">
                <a16:creationId xmlns:a16="http://schemas.microsoft.com/office/drawing/2014/main" id="{88CAA8A6-379F-1608-AC02-8DF7ADACB459}"/>
              </a:ext>
            </a:extLst>
          </p:cNvPr>
          <p:cNvSpPr txBox="1"/>
          <p:nvPr/>
        </p:nvSpPr>
        <p:spPr>
          <a:xfrm>
            <a:off x="7133151" y="5789532"/>
            <a:ext cx="3355555" cy="507831"/>
          </a:xfrm>
          <a:prstGeom prst="rect">
            <a:avLst/>
          </a:prstGeom>
          <a:noFill/>
        </p:spPr>
        <p:txBody>
          <a:bodyPr wrap="square" rtlCol="0">
            <a:spAutoFit/>
          </a:bodyPr>
          <a:lstStyle/>
          <a:p>
            <a:r>
              <a:rPr lang="en-US" sz="900" i="1" dirty="0">
                <a:solidFill>
                  <a:srgbClr val="002395"/>
                </a:solidFill>
                <a:latin typeface="Effra" panose="020B0603020203020204"/>
              </a:rPr>
              <a:t>*</a:t>
            </a:r>
            <a:r>
              <a:rPr lang="en-US" sz="900" i="1" dirty="0" err="1">
                <a:solidFill>
                  <a:srgbClr val="002395"/>
                </a:solidFill>
                <a:latin typeface="Effra" panose="020B0603020203020204"/>
              </a:rPr>
              <a:t>Tỷ</a:t>
            </a:r>
            <a:r>
              <a:rPr lang="en-US" sz="900" i="1" dirty="0">
                <a:solidFill>
                  <a:srgbClr val="002395"/>
                </a:solidFill>
                <a:latin typeface="Effra" panose="020B0603020203020204"/>
              </a:rPr>
              <a:t> </a:t>
            </a:r>
            <a:r>
              <a:rPr lang="en-US" sz="900" i="1" dirty="0" err="1">
                <a:solidFill>
                  <a:srgbClr val="002395"/>
                </a:solidFill>
                <a:latin typeface="Effra" panose="020B0603020203020204"/>
              </a:rPr>
              <a:t>giá</a:t>
            </a:r>
            <a:r>
              <a:rPr lang="en-US" sz="900" i="1" dirty="0">
                <a:solidFill>
                  <a:srgbClr val="002395"/>
                </a:solidFill>
                <a:latin typeface="Effra" panose="020B0603020203020204"/>
              </a:rPr>
              <a:t> </a:t>
            </a:r>
            <a:r>
              <a:rPr lang="en-US" sz="900" i="1" err="1">
                <a:solidFill>
                  <a:srgbClr val="002395"/>
                </a:solidFill>
                <a:latin typeface="Effra" panose="020B0603020203020204"/>
              </a:rPr>
              <a:t>bán</a:t>
            </a:r>
            <a:r>
              <a:rPr lang="en-US" sz="900" i="1">
                <a:solidFill>
                  <a:srgbClr val="002395"/>
                </a:solidFill>
                <a:latin typeface="Effra" panose="020B0603020203020204"/>
              </a:rPr>
              <a:t> tại Vietcombank 31/03/2026</a:t>
            </a:r>
          </a:p>
          <a:p>
            <a:r>
              <a:rPr lang="en-US" sz="900" i="1">
                <a:solidFill>
                  <a:srgbClr val="002395"/>
                </a:solidFill>
                <a:latin typeface="Effra" panose="020B0603020203020204"/>
              </a:rPr>
              <a:t>**Tỷ giá tự do vào ngày 31/03/2026</a:t>
            </a:r>
          </a:p>
          <a:p>
            <a:r>
              <a:rPr lang="en-US" sz="900" i="1">
                <a:solidFill>
                  <a:srgbClr val="002395"/>
                </a:solidFill>
                <a:latin typeface="Effra" panose="020B0603020203020204"/>
              </a:rPr>
              <a:t>***Lãi suất bình quân trong một tháng</a:t>
            </a:r>
            <a:endParaRPr lang="en-GB" sz="900" i="1" dirty="0">
              <a:solidFill>
                <a:srgbClr val="002395"/>
              </a:solidFill>
              <a:latin typeface="Effra" panose="020B0603020203020204"/>
            </a:endParaRPr>
          </a:p>
        </p:txBody>
      </p:sp>
      <p:graphicFrame>
        <p:nvGraphicFramePr>
          <p:cNvPr id="13" name="Table 12">
            <a:extLst>
              <a:ext uri="{FF2B5EF4-FFF2-40B4-BE49-F238E27FC236}">
                <a16:creationId xmlns:a16="http://schemas.microsoft.com/office/drawing/2014/main" id="{6B873429-8639-742E-59E5-E6C9E119E5F0}"/>
              </a:ext>
            </a:extLst>
          </p:cNvPr>
          <p:cNvGraphicFramePr>
            <a:graphicFrameLocks noGrp="1"/>
          </p:cNvGraphicFramePr>
          <p:nvPr>
            <p:extLst>
              <p:ext uri="{D42A27DB-BD31-4B8C-83A1-F6EECF244321}">
                <p14:modId xmlns:p14="http://schemas.microsoft.com/office/powerpoint/2010/main" val="1297964280"/>
              </p:ext>
            </p:extLst>
          </p:nvPr>
        </p:nvGraphicFramePr>
        <p:xfrm>
          <a:off x="7141941" y="1393893"/>
          <a:ext cx="4797209" cy="4395639"/>
        </p:xfrm>
        <a:graphic>
          <a:graphicData uri="http://schemas.openxmlformats.org/drawingml/2006/table">
            <a:tbl>
              <a:tblPr/>
              <a:tblGrid>
                <a:gridCol w="2387941">
                  <a:extLst>
                    <a:ext uri="{9D8B030D-6E8A-4147-A177-3AD203B41FA5}">
                      <a16:colId xmlns:a16="http://schemas.microsoft.com/office/drawing/2014/main" val="2269515726"/>
                    </a:ext>
                  </a:extLst>
                </a:gridCol>
                <a:gridCol w="600236">
                  <a:extLst>
                    <a:ext uri="{9D8B030D-6E8A-4147-A177-3AD203B41FA5}">
                      <a16:colId xmlns:a16="http://schemas.microsoft.com/office/drawing/2014/main" val="1108116995"/>
                    </a:ext>
                  </a:extLst>
                </a:gridCol>
                <a:gridCol w="604398">
                  <a:extLst>
                    <a:ext uri="{9D8B030D-6E8A-4147-A177-3AD203B41FA5}">
                      <a16:colId xmlns:a16="http://schemas.microsoft.com/office/drawing/2014/main" val="667006220"/>
                    </a:ext>
                  </a:extLst>
                </a:gridCol>
                <a:gridCol w="602317">
                  <a:extLst>
                    <a:ext uri="{9D8B030D-6E8A-4147-A177-3AD203B41FA5}">
                      <a16:colId xmlns:a16="http://schemas.microsoft.com/office/drawing/2014/main" val="2069108200"/>
                    </a:ext>
                  </a:extLst>
                </a:gridCol>
                <a:gridCol w="602317">
                  <a:extLst>
                    <a:ext uri="{9D8B030D-6E8A-4147-A177-3AD203B41FA5}">
                      <a16:colId xmlns:a16="http://schemas.microsoft.com/office/drawing/2014/main" val="3329973753"/>
                    </a:ext>
                  </a:extLst>
                </a:gridCol>
              </a:tblGrid>
              <a:tr h="568193">
                <a:tc>
                  <a:txBody>
                    <a:bodyPr/>
                    <a:lstStyle/>
                    <a:p>
                      <a:pPr algn="l" rtl="0" fontAlgn="ctr"/>
                      <a:r>
                        <a:rPr lang="en-US" sz="1100" b="1" i="0" u="none" strike="noStrike" dirty="0">
                          <a:solidFill>
                            <a:srgbClr val="002395"/>
                          </a:solidFill>
                          <a:effectLst/>
                          <a:latin typeface="Effra" panose="020B0603020203020204" pitchFamily="34" charset="0"/>
                        </a:rPr>
                        <a:t>  Các </a:t>
                      </a:r>
                      <a:r>
                        <a:rPr lang="en-US" sz="1100" b="1" i="0" u="none" strike="noStrike" dirty="0" err="1">
                          <a:solidFill>
                            <a:srgbClr val="002395"/>
                          </a:solidFill>
                          <a:effectLst/>
                          <a:latin typeface="Effra" panose="020B0603020203020204" pitchFamily="34" charset="0"/>
                        </a:rPr>
                        <a:t>chỉ</a:t>
                      </a:r>
                      <a:r>
                        <a:rPr lang="en-US" sz="1100" b="1" i="0" u="none" strike="noStrike" dirty="0">
                          <a:solidFill>
                            <a:srgbClr val="002395"/>
                          </a:solidFill>
                          <a:effectLst/>
                          <a:latin typeface="Effra" panose="020B0603020203020204" pitchFamily="34" charset="0"/>
                        </a:rPr>
                        <a:t> </a:t>
                      </a:r>
                      <a:r>
                        <a:rPr lang="en-US" sz="1100" b="1" i="0" u="none" strike="noStrike" dirty="0" err="1">
                          <a:solidFill>
                            <a:srgbClr val="002395"/>
                          </a:solidFill>
                          <a:effectLst/>
                          <a:latin typeface="Effra" panose="020B0603020203020204" pitchFamily="34" charset="0"/>
                        </a:rPr>
                        <a:t>tiêu</a:t>
                      </a:r>
                      <a:endParaRPr lang="en-US" sz="1100" b="1" i="0" u="none" strike="noStrike" dirty="0">
                        <a:solidFill>
                          <a:srgbClr val="002395"/>
                        </a:solidFill>
                        <a:effectLst/>
                        <a:latin typeface="Effra" panose="020B0603020203020204" pitchFamily="34" charset="0"/>
                      </a:endParaRPr>
                    </a:p>
                  </a:txBody>
                  <a:tcPr marL="8972" marR="8972" marT="8972"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noFill/>
                  </a:tcPr>
                </a:tc>
                <a:tc>
                  <a:txBody>
                    <a:bodyPr/>
                    <a:lstStyle/>
                    <a:p>
                      <a:pPr algn="ctr" rtl="0" fontAlgn="ctr"/>
                      <a:r>
                        <a:rPr lang="en-US" sz="1100" b="1" i="0" u="none" strike="noStrike">
                          <a:solidFill>
                            <a:srgbClr val="002395"/>
                          </a:solidFill>
                          <a:effectLst/>
                          <a:latin typeface="Effra" panose="020B0603020203020204" pitchFamily="34" charset="0"/>
                        </a:rPr>
                        <a:t>T03</a:t>
                      </a:r>
                    </a:p>
                    <a:p>
                      <a:pPr algn="ctr" rtl="0" fontAlgn="ctr"/>
                      <a:r>
                        <a:rPr lang="en-US" sz="1100" b="1" i="0" u="none" strike="noStrike">
                          <a:solidFill>
                            <a:srgbClr val="002395"/>
                          </a:solidFill>
                          <a:effectLst/>
                          <a:latin typeface="Effra" panose="020B0603020203020204" pitchFamily="34" charset="0"/>
                        </a:rPr>
                        <a:t>2026</a:t>
                      </a:r>
                      <a:endParaRPr lang="en-US" sz="1100" b="1" i="0" u="none" strike="noStrike" dirty="0">
                        <a:solidFill>
                          <a:srgbClr val="002395"/>
                        </a:solidFill>
                        <a:effectLst/>
                        <a:latin typeface="Effra" panose="020B0603020203020204" pitchFamily="34" charset="0"/>
                      </a:endParaRPr>
                    </a:p>
                  </a:txBody>
                  <a:tcPr marL="8972" marR="8972" marT="8972"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noFill/>
                  </a:tcPr>
                </a:tc>
                <a:tc>
                  <a:txBody>
                    <a:bodyPr/>
                    <a:lstStyle/>
                    <a:p>
                      <a:pPr algn="ctr" rtl="0" fontAlgn="ctr"/>
                      <a:r>
                        <a:rPr lang="en-US" sz="1100" b="1" i="0" u="none" strike="noStrike">
                          <a:solidFill>
                            <a:srgbClr val="002395"/>
                          </a:solidFill>
                          <a:effectLst/>
                          <a:latin typeface="Effra" panose="020B0603020203020204" pitchFamily="34" charset="0"/>
                        </a:rPr>
                        <a:t>MoM</a:t>
                      </a:r>
                      <a:endParaRPr lang="en-US" sz="1100" b="1" i="0" u="none" strike="noStrike" dirty="0">
                        <a:solidFill>
                          <a:srgbClr val="002395"/>
                        </a:solidFill>
                        <a:effectLst/>
                        <a:latin typeface="Effra" panose="020B0603020203020204" pitchFamily="34" charset="0"/>
                      </a:endParaRPr>
                    </a:p>
                  </a:txBody>
                  <a:tcPr marL="8972" marR="8972" marT="8972"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noFill/>
                  </a:tcPr>
                </a:tc>
                <a:tc>
                  <a:txBody>
                    <a:bodyPr/>
                    <a:lstStyle/>
                    <a:p>
                      <a:pPr algn="ctr" rtl="0" fontAlgn="ctr"/>
                      <a:r>
                        <a:rPr lang="en-US" sz="1100" b="1" i="0" u="none" strike="noStrike">
                          <a:solidFill>
                            <a:srgbClr val="002395"/>
                          </a:solidFill>
                          <a:effectLst/>
                          <a:latin typeface="Effra" panose="020B0603020203020204" pitchFamily="34" charset="0"/>
                        </a:rPr>
                        <a:t>YoY</a:t>
                      </a:r>
                    </a:p>
                  </a:txBody>
                  <a:tcPr marL="8972" marR="8972" marT="8972"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noFill/>
                  </a:tcPr>
                </a:tc>
                <a:tc>
                  <a:txBody>
                    <a:bodyPr/>
                    <a:lstStyle/>
                    <a:p>
                      <a:pPr algn="ctr" rtl="0" fontAlgn="ctr"/>
                      <a:r>
                        <a:rPr lang="en-US" sz="1100" b="1" i="0" u="none" strike="noStrike">
                          <a:solidFill>
                            <a:srgbClr val="002395"/>
                          </a:solidFill>
                          <a:effectLst/>
                          <a:latin typeface="Effra" panose="020B0603020203020204" pitchFamily="34" charset="0"/>
                        </a:rPr>
                        <a:t>YTD YoY</a:t>
                      </a:r>
                      <a:endParaRPr lang="en-US" sz="1100" b="1" i="0" u="none" strike="noStrike" dirty="0">
                        <a:solidFill>
                          <a:srgbClr val="002395"/>
                        </a:solidFill>
                        <a:effectLst/>
                        <a:latin typeface="Effra" panose="020B0603020203020204" pitchFamily="34" charset="0"/>
                      </a:endParaRPr>
                    </a:p>
                  </a:txBody>
                  <a:tcPr marL="8972" marR="8972" marT="8972"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noFill/>
                  </a:tcPr>
                </a:tc>
                <a:extLst>
                  <a:ext uri="{0D108BD9-81ED-4DB2-BD59-A6C34878D82A}">
                    <a16:rowId xmlns:a16="http://schemas.microsoft.com/office/drawing/2014/main" val="2380688554"/>
                  </a:ext>
                </a:extLst>
              </a:tr>
              <a:tr h="546778">
                <a:tc>
                  <a:txBody>
                    <a:bodyPr/>
                    <a:lstStyle/>
                    <a:p>
                      <a:pPr algn="l" rtl="0" fontAlgn="ctr"/>
                      <a:r>
                        <a:rPr lang="en-US" sz="1100" b="0" i="0" u="none" strike="noStrike" dirty="0">
                          <a:solidFill>
                            <a:srgbClr val="002395"/>
                          </a:solidFill>
                          <a:effectLst/>
                          <a:latin typeface="Effra" panose="020B0603020203020204" pitchFamily="34" charset="0"/>
                        </a:rPr>
                        <a:t>  CPI </a:t>
                      </a:r>
                    </a:p>
                  </a:txBody>
                  <a:tcPr marL="8972" marR="8972" marT="8972"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algn="ctr" rtl="0" fontAlgn="ctr"/>
                      <a:r>
                        <a:rPr lang="en-US" sz="1100" b="0" i="0" u="none" strike="noStrike">
                          <a:solidFill>
                            <a:srgbClr val="002395"/>
                          </a:solidFill>
                          <a:effectLst/>
                          <a:latin typeface="Effra" panose="020B0603020203020204" pitchFamily="34" charset="0"/>
                        </a:rPr>
                        <a:t>-</a:t>
                      </a:r>
                      <a:endParaRPr lang="en-US" sz="1100" b="0" i="0" u="none" strike="noStrike" dirty="0">
                        <a:solidFill>
                          <a:srgbClr val="002395"/>
                        </a:solidFill>
                        <a:effectLst/>
                        <a:latin typeface="Effra" panose="020B0603020203020204" pitchFamily="34" charset="0"/>
                      </a:endParaRPr>
                    </a:p>
                  </a:txBody>
                  <a:tcPr marL="9525" marR="9525" marT="9525"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algn="ctr" rtl="0" fontAlgn="ctr"/>
                      <a:r>
                        <a:rPr lang="en-US" sz="1100" b="0" i="0" u="none" strike="noStrike">
                          <a:solidFill>
                            <a:srgbClr val="00B050"/>
                          </a:solidFill>
                          <a:effectLst/>
                          <a:latin typeface="Effra" panose="020B0603020203020204" pitchFamily="34" charset="0"/>
                        </a:rPr>
                        <a:t>1,23%</a:t>
                      </a:r>
                    </a:p>
                  </a:txBody>
                  <a:tcPr marL="9525" marR="9525" marT="9525"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algn="ctr" rtl="0" fontAlgn="ctr"/>
                      <a:r>
                        <a:rPr lang="en-US" sz="1100" b="0" i="0" u="none" strike="noStrike">
                          <a:solidFill>
                            <a:srgbClr val="00B050"/>
                          </a:solidFill>
                          <a:effectLst/>
                          <a:latin typeface="Effra" panose="020B0603020203020204" pitchFamily="34" charset="0"/>
                        </a:rPr>
                        <a:t>4,65%</a:t>
                      </a:r>
                      <a:endParaRPr lang="en-US" sz="1100" b="0" i="0" u="none" strike="noStrike" dirty="0">
                        <a:solidFill>
                          <a:srgbClr val="00B050"/>
                        </a:solidFill>
                        <a:effectLst/>
                        <a:latin typeface="Effra" panose="020B0603020203020204" pitchFamily="34" charset="0"/>
                      </a:endParaRPr>
                    </a:p>
                  </a:txBody>
                  <a:tcPr marL="9525" marR="9525" marT="9525"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algn="ctr" rtl="0" fontAlgn="ctr"/>
                      <a:r>
                        <a:rPr lang="en-US" sz="1100" b="0" i="0" u="none" strike="noStrike">
                          <a:solidFill>
                            <a:srgbClr val="00B050"/>
                          </a:solidFill>
                          <a:effectLst/>
                          <a:latin typeface="Effra" panose="020B0603020203020204" pitchFamily="34" charset="0"/>
                        </a:rPr>
                        <a:t>3,51%</a:t>
                      </a:r>
                    </a:p>
                  </a:txBody>
                  <a:tcPr marL="9525" marR="9525" marT="9525"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extLst>
                  <a:ext uri="{0D108BD9-81ED-4DB2-BD59-A6C34878D82A}">
                    <a16:rowId xmlns:a16="http://schemas.microsoft.com/office/drawing/2014/main" val="2223111972"/>
                  </a:ext>
                </a:extLst>
              </a:tr>
              <a:tr h="546778">
                <a:tc>
                  <a:txBody>
                    <a:bodyPr/>
                    <a:lstStyle/>
                    <a:p>
                      <a:pPr algn="l" rtl="0" fontAlgn="ctr"/>
                      <a:r>
                        <a:rPr lang="en-US" sz="1100" b="0" i="0" u="none" strike="noStrike">
                          <a:solidFill>
                            <a:srgbClr val="002395"/>
                          </a:solidFill>
                          <a:effectLst/>
                          <a:latin typeface="Effra" panose="020B0603020203020204" pitchFamily="34" charset="0"/>
                        </a:rPr>
                        <a:t>  CPI cơ bản</a:t>
                      </a:r>
                      <a:endParaRPr lang="en-US" sz="1100" b="0" i="0" u="none" strike="noStrike" dirty="0">
                        <a:solidFill>
                          <a:srgbClr val="002395"/>
                        </a:solidFill>
                        <a:effectLst/>
                        <a:latin typeface="Effra" panose="020B0603020203020204" pitchFamily="34" charset="0"/>
                      </a:endParaRPr>
                    </a:p>
                  </a:txBody>
                  <a:tcPr marL="8972" marR="8972" marT="8972"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B0F0"/>
                      </a:solidFill>
                      <a:prstDash val="solid"/>
                      <a:round/>
                      <a:headEnd type="none" w="med" len="med"/>
                      <a:tailEnd type="none" w="med" len="med"/>
                    </a:lnB>
                    <a:noFill/>
                  </a:tcPr>
                </a:tc>
                <a:tc>
                  <a:txBody>
                    <a:bodyPr/>
                    <a:lstStyle/>
                    <a:p>
                      <a:pPr algn="ctr" rtl="0" fontAlgn="ctr"/>
                      <a:r>
                        <a:rPr lang="en-US" sz="1100" b="0" i="0" u="none" strike="noStrike">
                          <a:solidFill>
                            <a:srgbClr val="002395"/>
                          </a:solidFill>
                          <a:effectLst/>
                          <a:latin typeface="Effra" panose="020B0603020203020204" pitchFamily="34" charset="0"/>
                        </a:rPr>
                        <a:t>-</a:t>
                      </a:r>
                      <a:endParaRPr lang="en-US" sz="1100" b="0" i="0" u="none" strike="noStrike" dirty="0">
                        <a:solidFill>
                          <a:srgbClr val="002395"/>
                        </a:solidFill>
                        <a:effectLst/>
                        <a:latin typeface="Effra" panose="020B0603020203020204" pitchFamily="34" charset="0"/>
                      </a:endParaRPr>
                    </a:p>
                  </a:txBody>
                  <a:tcPr marL="9525" marR="9525" marT="9525"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noFill/>
                  </a:tcPr>
                </a:tc>
                <a:tc>
                  <a:txBody>
                    <a:bodyPr/>
                    <a:lstStyle/>
                    <a:p>
                      <a:pPr algn="ctr" rtl="0" fontAlgn="ctr"/>
                      <a:r>
                        <a:rPr lang="en-US" sz="1100" b="0" i="0" u="none" strike="noStrike">
                          <a:solidFill>
                            <a:srgbClr val="00B050"/>
                          </a:solidFill>
                          <a:effectLst/>
                          <a:latin typeface="Effra" panose="020B0603020203020204" pitchFamily="34" charset="0"/>
                        </a:rPr>
                        <a:t>0,82%</a:t>
                      </a:r>
                    </a:p>
                  </a:txBody>
                  <a:tcPr marL="9525" marR="9525" marT="9525"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noFill/>
                  </a:tcPr>
                </a:tc>
                <a:tc>
                  <a:txBody>
                    <a:bodyPr/>
                    <a:lstStyle/>
                    <a:p>
                      <a:pPr algn="ctr" rtl="0" fontAlgn="ctr"/>
                      <a:r>
                        <a:rPr lang="en-US" sz="1100" b="0" i="0" u="none" strike="noStrike">
                          <a:solidFill>
                            <a:srgbClr val="00B050"/>
                          </a:solidFill>
                          <a:effectLst/>
                          <a:latin typeface="Effra" panose="020B0603020203020204" pitchFamily="34" charset="0"/>
                        </a:rPr>
                        <a:t>3,74%</a:t>
                      </a:r>
                      <a:endParaRPr lang="en-US" sz="1100" b="0" i="0" u="none" strike="noStrike" dirty="0">
                        <a:solidFill>
                          <a:srgbClr val="00B050"/>
                        </a:solidFill>
                        <a:effectLst/>
                        <a:latin typeface="Effra" panose="020B0603020203020204" pitchFamily="34" charset="0"/>
                      </a:endParaRPr>
                    </a:p>
                  </a:txBody>
                  <a:tcPr marL="9525" marR="9525" marT="9525"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noFill/>
                  </a:tcPr>
                </a:tc>
                <a:tc>
                  <a:txBody>
                    <a:bodyPr/>
                    <a:lstStyle/>
                    <a:p>
                      <a:pPr algn="ctr" rtl="0" fontAlgn="ctr"/>
                      <a:r>
                        <a:rPr lang="en-US" sz="1100" b="0" i="0" u="none" strike="noStrike">
                          <a:solidFill>
                            <a:srgbClr val="00B050"/>
                          </a:solidFill>
                          <a:effectLst/>
                          <a:latin typeface="Effra" panose="020B0603020203020204" pitchFamily="34" charset="0"/>
                        </a:rPr>
                        <a:t>3,47%</a:t>
                      </a:r>
                    </a:p>
                  </a:txBody>
                  <a:tcPr marL="9525" marR="9525" marT="9525"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noFill/>
                  </a:tcPr>
                </a:tc>
                <a:extLst>
                  <a:ext uri="{0D108BD9-81ED-4DB2-BD59-A6C34878D82A}">
                    <a16:rowId xmlns:a16="http://schemas.microsoft.com/office/drawing/2014/main" val="3935202634"/>
                  </a:ext>
                </a:extLst>
              </a:tr>
              <a:tr h="546778">
                <a:tc>
                  <a:txBody>
                    <a:bodyPr/>
                    <a:lstStyle/>
                    <a:p>
                      <a:pPr algn="l" rtl="0" fontAlgn="ctr"/>
                      <a:r>
                        <a:rPr lang="en-US" sz="1100" b="0" i="0" u="none" strike="noStrike" dirty="0">
                          <a:solidFill>
                            <a:srgbClr val="002395"/>
                          </a:solidFill>
                          <a:effectLst/>
                          <a:latin typeface="Effra" panose="020B0603020203020204" pitchFamily="34" charset="0"/>
                        </a:rPr>
                        <a:t>  </a:t>
                      </a:r>
                      <a:r>
                        <a:rPr lang="en-US" sz="1100" b="0" i="0" u="none" strike="noStrike" dirty="0" err="1">
                          <a:solidFill>
                            <a:srgbClr val="002395"/>
                          </a:solidFill>
                          <a:effectLst/>
                          <a:latin typeface="Effra" panose="020B0603020203020204" pitchFamily="34" charset="0"/>
                        </a:rPr>
                        <a:t>Tỷ</a:t>
                      </a:r>
                      <a:r>
                        <a:rPr lang="en-US" sz="1100" b="0" i="0" u="none" strike="noStrike" dirty="0">
                          <a:solidFill>
                            <a:srgbClr val="002395"/>
                          </a:solidFill>
                          <a:effectLst/>
                          <a:latin typeface="Effra" panose="020B0603020203020204" pitchFamily="34" charset="0"/>
                        </a:rPr>
                        <a:t> </a:t>
                      </a:r>
                      <a:r>
                        <a:rPr lang="en-US" sz="1100" b="0" i="0" u="none" strike="noStrike" dirty="0" err="1">
                          <a:solidFill>
                            <a:srgbClr val="002395"/>
                          </a:solidFill>
                          <a:effectLst/>
                          <a:latin typeface="Effra" panose="020B0603020203020204" pitchFamily="34" charset="0"/>
                        </a:rPr>
                        <a:t>giá</a:t>
                      </a:r>
                      <a:r>
                        <a:rPr lang="en-US" sz="1100" b="0" i="0" u="none" strike="noStrike" dirty="0">
                          <a:solidFill>
                            <a:srgbClr val="002395"/>
                          </a:solidFill>
                          <a:effectLst/>
                          <a:latin typeface="Effra" panose="020B0603020203020204" pitchFamily="34" charset="0"/>
                        </a:rPr>
                        <a:t> USDVND*</a:t>
                      </a:r>
                    </a:p>
                  </a:txBody>
                  <a:tcPr marL="8972" marR="8972" marT="8972" marB="0" anchor="ctr">
                    <a:lnL>
                      <a:noFill/>
                    </a:lnL>
                    <a:lnR>
                      <a:noFill/>
                    </a:lnR>
                    <a:lnT w="12700" cap="flat" cmpd="sng" algn="ctr">
                      <a:solidFill>
                        <a:srgbClr val="00B0F0"/>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algn="ctr" rtl="0" fontAlgn="ctr"/>
                      <a:r>
                        <a:rPr lang="en-US" sz="1100" b="0" i="0" u="none" strike="noStrike">
                          <a:solidFill>
                            <a:srgbClr val="002395"/>
                          </a:solidFill>
                          <a:effectLst/>
                          <a:latin typeface="Effra" panose="020B0603020203020204" pitchFamily="34" charset="0"/>
                        </a:rPr>
                        <a:t>26.357</a:t>
                      </a:r>
                      <a:endParaRPr lang="en-US" sz="1100" b="0" i="0" u="none" strike="noStrike" dirty="0">
                        <a:solidFill>
                          <a:srgbClr val="002395"/>
                        </a:solidFill>
                        <a:effectLst/>
                        <a:latin typeface="Effra" panose="020B0603020203020204" pitchFamily="34" charset="0"/>
                      </a:endParaRPr>
                    </a:p>
                  </a:txBody>
                  <a:tcPr marL="9525" marR="9525" marT="9525"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algn="ctr" rtl="0" fontAlgn="ctr"/>
                      <a:r>
                        <a:rPr lang="en-US" sz="1100" b="0" i="0" u="none" strike="noStrike">
                          <a:solidFill>
                            <a:srgbClr val="00B050"/>
                          </a:solidFill>
                          <a:effectLst/>
                          <a:latin typeface="Effra" panose="020B0603020203020204" pitchFamily="34" charset="0"/>
                        </a:rPr>
                        <a:t>0,48%</a:t>
                      </a:r>
                    </a:p>
                  </a:txBody>
                  <a:tcPr marL="9525" marR="9525" marT="9525"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marL="0" algn="ctr" defTabSz="914400" rtl="0" eaLnBrk="1" fontAlgn="ctr" latinLnBrk="0" hangingPunct="1"/>
                      <a:r>
                        <a:rPr lang="en-US" sz="1100" b="0" i="0" u="none" strike="noStrike" kern="1200">
                          <a:solidFill>
                            <a:srgbClr val="00B050"/>
                          </a:solidFill>
                          <a:effectLst/>
                          <a:latin typeface="Effra" panose="020B0603020203020204" pitchFamily="34" charset="0"/>
                          <a:ea typeface="+mn-ea"/>
                          <a:cs typeface="+mn-cs"/>
                        </a:rPr>
                        <a:t>2,40%</a:t>
                      </a:r>
                      <a:endParaRPr lang="en-US" sz="1100" b="0" i="0" u="none" strike="noStrike" kern="1200" dirty="0">
                        <a:solidFill>
                          <a:srgbClr val="00B050"/>
                        </a:solidFill>
                        <a:effectLst/>
                        <a:latin typeface="Effra" panose="020B0603020203020204" pitchFamily="34" charset="0"/>
                        <a:ea typeface="+mn-ea"/>
                        <a:cs typeface="+mn-cs"/>
                      </a:endParaRPr>
                    </a:p>
                  </a:txBody>
                  <a:tcPr marL="9525" marR="9525" marT="9525"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marL="0" algn="ctr" defTabSz="914400" rtl="0" eaLnBrk="1" fontAlgn="ctr" latinLnBrk="0" hangingPunct="1"/>
                      <a:r>
                        <a:rPr lang="en-US" sz="1100" b="0" i="0" u="none" strike="noStrike" kern="1200">
                          <a:solidFill>
                            <a:srgbClr val="FF0000"/>
                          </a:solidFill>
                          <a:effectLst/>
                          <a:latin typeface="Effra" panose="020B0603020203020204" pitchFamily="34" charset="0"/>
                          <a:ea typeface="+mn-ea"/>
                          <a:cs typeface="+mn-cs"/>
                        </a:rPr>
                        <a:t>-0,08%</a:t>
                      </a:r>
                      <a:endParaRPr lang="en-US" sz="1100" b="0" i="0" u="none" strike="noStrike" kern="1200" dirty="0">
                        <a:solidFill>
                          <a:srgbClr val="FF0000"/>
                        </a:solidFill>
                        <a:effectLst/>
                        <a:latin typeface="Effra" panose="020B0603020203020204" pitchFamily="34" charset="0"/>
                        <a:ea typeface="+mn-ea"/>
                        <a:cs typeface="+mn-cs"/>
                      </a:endParaRPr>
                    </a:p>
                  </a:txBody>
                  <a:tcPr marL="9525" marR="9525" marT="9525"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extLst>
                  <a:ext uri="{0D108BD9-81ED-4DB2-BD59-A6C34878D82A}">
                    <a16:rowId xmlns:a16="http://schemas.microsoft.com/office/drawing/2014/main" val="1771142187"/>
                  </a:ext>
                </a:extLst>
              </a:tr>
              <a:tr h="546778">
                <a:tc>
                  <a:txBody>
                    <a:bodyPr/>
                    <a:lstStyle/>
                    <a:p>
                      <a:pPr algn="l" rtl="0" fontAlgn="ctr"/>
                      <a:r>
                        <a:rPr lang="en-US" sz="1100" b="0" i="0" u="none" strike="noStrike" dirty="0">
                          <a:solidFill>
                            <a:srgbClr val="002395"/>
                          </a:solidFill>
                          <a:effectLst/>
                          <a:latin typeface="Effra" panose="020B0603020203020204" pitchFamily="34" charset="0"/>
                        </a:rPr>
                        <a:t>  </a:t>
                      </a:r>
                      <a:r>
                        <a:rPr lang="en-US" sz="1100" b="0" i="0" u="none" strike="noStrike" dirty="0" err="1">
                          <a:solidFill>
                            <a:srgbClr val="002395"/>
                          </a:solidFill>
                          <a:effectLst/>
                          <a:latin typeface="Effra" panose="020B0603020203020204" pitchFamily="34" charset="0"/>
                        </a:rPr>
                        <a:t>Tỷ</a:t>
                      </a:r>
                      <a:r>
                        <a:rPr lang="en-US" sz="1100" b="0" i="0" u="none" strike="noStrike" dirty="0">
                          <a:solidFill>
                            <a:srgbClr val="002395"/>
                          </a:solidFill>
                          <a:effectLst/>
                          <a:latin typeface="Effra" panose="020B0603020203020204" pitchFamily="34" charset="0"/>
                        </a:rPr>
                        <a:t> </a:t>
                      </a:r>
                      <a:r>
                        <a:rPr lang="en-US" sz="1100" b="0" i="0" u="none" strike="noStrike" dirty="0" err="1">
                          <a:solidFill>
                            <a:srgbClr val="002395"/>
                          </a:solidFill>
                          <a:effectLst/>
                          <a:latin typeface="Effra" panose="020B0603020203020204" pitchFamily="34" charset="0"/>
                        </a:rPr>
                        <a:t>giá</a:t>
                      </a:r>
                      <a:r>
                        <a:rPr lang="en-US" sz="1100" b="0" i="0" u="none" strike="noStrike" dirty="0">
                          <a:solidFill>
                            <a:srgbClr val="002395"/>
                          </a:solidFill>
                          <a:effectLst/>
                          <a:latin typeface="Effra" panose="020B0603020203020204" pitchFamily="34" charset="0"/>
                        </a:rPr>
                        <a:t> USDVND </a:t>
                      </a:r>
                      <a:r>
                        <a:rPr lang="en-US" sz="1100" b="0" i="0" u="none" strike="noStrike" dirty="0" err="1">
                          <a:solidFill>
                            <a:srgbClr val="002395"/>
                          </a:solidFill>
                          <a:effectLst/>
                          <a:latin typeface="Effra" panose="020B0603020203020204" pitchFamily="34" charset="0"/>
                        </a:rPr>
                        <a:t>tự</a:t>
                      </a:r>
                      <a:r>
                        <a:rPr lang="en-US" sz="1100" b="0" i="0" u="none" strike="noStrike" dirty="0">
                          <a:solidFill>
                            <a:srgbClr val="002395"/>
                          </a:solidFill>
                          <a:effectLst/>
                          <a:latin typeface="Effra" panose="020B0603020203020204" pitchFamily="34" charset="0"/>
                        </a:rPr>
                        <a:t> do**</a:t>
                      </a:r>
                    </a:p>
                  </a:txBody>
                  <a:tcPr marL="8972" marR="8972" marT="8972"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B0F0"/>
                      </a:solidFill>
                      <a:prstDash val="solid"/>
                      <a:round/>
                      <a:headEnd type="none" w="med" len="med"/>
                      <a:tailEnd type="none" w="med" len="med"/>
                    </a:lnB>
                    <a:noFill/>
                  </a:tcPr>
                </a:tc>
                <a:tc>
                  <a:txBody>
                    <a:bodyPr/>
                    <a:lstStyle/>
                    <a:p>
                      <a:pPr algn="ctr" rtl="0" fontAlgn="ctr"/>
                      <a:r>
                        <a:rPr lang="en-US" sz="1100" b="0" i="0" u="none" strike="noStrike">
                          <a:solidFill>
                            <a:srgbClr val="002395"/>
                          </a:solidFill>
                          <a:effectLst/>
                          <a:latin typeface="Effra" panose="020B0603020203020204" pitchFamily="34" charset="0"/>
                        </a:rPr>
                        <a:t>28.080</a:t>
                      </a:r>
                      <a:endParaRPr lang="en-US" sz="1100" b="0" i="0" u="none" strike="noStrike" dirty="0">
                        <a:solidFill>
                          <a:srgbClr val="002395"/>
                        </a:solidFill>
                        <a:effectLst/>
                        <a:latin typeface="Effra" panose="020B0603020203020204" pitchFamily="34" charset="0"/>
                      </a:endParaRPr>
                    </a:p>
                  </a:txBody>
                  <a:tcPr marL="9525" marR="9525" marT="9525"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noFill/>
                  </a:tcPr>
                </a:tc>
                <a:tc>
                  <a:txBody>
                    <a:bodyPr/>
                    <a:lstStyle/>
                    <a:p>
                      <a:pPr marL="0" algn="ctr" defTabSz="914400" rtl="0" eaLnBrk="1" fontAlgn="ctr" latinLnBrk="0" hangingPunct="1"/>
                      <a:r>
                        <a:rPr lang="en-US" sz="1100" b="0" i="0" u="none" strike="noStrike" kern="1200">
                          <a:solidFill>
                            <a:srgbClr val="00B050"/>
                          </a:solidFill>
                          <a:effectLst/>
                          <a:latin typeface="Effra" panose="020B0603020203020204" pitchFamily="34" charset="0"/>
                          <a:ea typeface="+mn-ea"/>
                          <a:cs typeface="+mn-cs"/>
                        </a:rPr>
                        <a:t>5,09%</a:t>
                      </a:r>
                    </a:p>
                  </a:txBody>
                  <a:tcPr marL="9525" marR="9525" marT="9525"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noFill/>
                  </a:tcPr>
                </a:tc>
                <a:tc>
                  <a:txBody>
                    <a:bodyPr/>
                    <a:lstStyle/>
                    <a:p>
                      <a:pPr marL="0" algn="ctr" defTabSz="914400" rtl="0" eaLnBrk="1" fontAlgn="ctr" latinLnBrk="0" hangingPunct="1"/>
                      <a:r>
                        <a:rPr lang="en-US" sz="1100" b="0" i="0" u="none" strike="noStrike" kern="1200">
                          <a:solidFill>
                            <a:srgbClr val="00B050"/>
                          </a:solidFill>
                          <a:effectLst/>
                          <a:latin typeface="Effra" panose="020B0603020203020204" pitchFamily="34" charset="0"/>
                          <a:ea typeface="+mn-ea"/>
                          <a:cs typeface="+mn-cs"/>
                        </a:rPr>
                        <a:t>8,29%</a:t>
                      </a:r>
                      <a:endParaRPr lang="en-US" sz="1100" b="0" i="0" u="none" strike="noStrike" kern="1200" dirty="0">
                        <a:solidFill>
                          <a:srgbClr val="00B050"/>
                        </a:solidFill>
                        <a:effectLst/>
                        <a:latin typeface="Effra" panose="020B0603020203020204" pitchFamily="34" charset="0"/>
                        <a:ea typeface="+mn-ea"/>
                        <a:cs typeface="+mn-cs"/>
                      </a:endParaRPr>
                    </a:p>
                  </a:txBody>
                  <a:tcPr marL="9525" marR="9525" marT="9525"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noFill/>
                  </a:tcPr>
                </a:tc>
                <a:tc>
                  <a:txBody>
                    <a:bodyPr/>
                    <a:lstStyle/>
                    <a:p>
                      <a:pPr marL="0" algn="ctr" defTabSz="914400" rtl="0" eaLnBrk="1" fontAlgn="ctr" latinLnBrk="0" hangingPunct="1"/>
                      <a:r>
                        <a:rPr lang="en-US" sz="1100" b="0" i="0" u="none" strike="noStrike" kern="1200">
                          <a:solidFill>
                            <a:srgbClr val="00B050"/>
                          </a:solidFill>
                          <a:effectLst/>
                          <a:latin typeface="Effra" panose="020B0603020203020204" pitchFamily="34" charset="0"/>
                          <a:ea typeface="+mn-ea"/>
                          <a:cs typeface="+mn-cs"/>
                        </a:rPr>
                        <a:t>4,70%</a:t>
                      </a:r>
                      <a:endParaRPr lang="en-US" sz="1100" b="0" i="0" u="none" strike="noStrike" kern="1200" dirty="0">
                        <a:solidFill>
                          <a:srgbClr val="00B050"/>
                        </a:solidFill>
                        <a:effectLst/>
                        <a:latin typeface="Effra" panose="020B0603020203020204" pitchFamily="34" charset="0"/>
                        <a:ea typeface="+mn-ea"/>
                        <a:cs typeface="+mn-cs"/>
                      </a:endParaRPr>
                    </a:p>
                  </a:txBody>
                  <a:tcPr marL="9525" marR="9525" marT="9525"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noFill/>
                  </a:tcPr>
                </a:tc>
                <a:extLst>
                  <a:ext uri="{0D108BD9-81ED-4DB2-BD59-A6C34878D82A}">
                    <a16:rowId xmlns:a16="http://schemas.microsoft.com/office/drawing/2014/main" val="2782922948"/>
                  </a:ext>
                </a:extLst>
              </a:tr>
              <a:tr h="546778">
                <a:tc>
                  <a:txBody>
                    <a:bodyPr/>
                    <a:lstStyle/>
                    <a:p>
                      <a:pPr algn="l" rtl="0" fontAlgn="ctr"/>
                      <a:r>
                        <a:rPr lang="en-US" sz="1100" b="0" i="0" u="none" strike="noStrike" dirty="0">
                          <a:solidFill>
                            <a:srgbClr val="002395"/>
                          </a:solidFill>
                          <a:effectLst/>
                          <a:latin typeface="Effra" panose="020B0603020203020204" pitchFamily="34" charset="0"/>
                        </a:rPr>
                        <a:t>  </a:t>
                      </a:r>
                      <a:r>
                        <a:rPr lang="en-US" sz="1100" b="0" i="0" u="none" strike="noStrike" dirty="0" err="1">
                          <a:solidFill>
                            <a:srgbClr val="002395"/>
                          </a:solidFill>
                          <a:effectLst/>
                          <a:latin typeface="Effra" panose="020B0603020203020204" pitchFamily="34" charset="0"/>
                        </a:rPr>
                        <a:t>Lãi</a:t>
                      </a:r>
                      <a:r>
                        <a:rPr lang="en-US" sz="1100" b="0" i="0" u="none" strike="noStrike" dirty="0">
                          <a:solidFill>
                            <a:srgbClr val="002395"/>
                          </a:solidFill>
                          <a:effectLst/>
                          <a:latin typeface="Effra" panose="020B0603020203020204" pitchFamily="34" charset="0"/>
                        </a:rPr>
                        <a:t> </a:t>
                      </a:r>
                      <a:r>
                        <a:rPr lang="en-US" sz="1100" b="0" i="0" u="none" strike="noStrike" dirty="0" err="1">
                          <a:solidFill>
                            <a:srgbClr val="002395"/>
                          </a:solidFill>
                          <a:effectLst/>
                          <a:latin typeface="Effra" panose="020B0603020203020204" pitchFamily="34" charset="0"/>
                        </a:rPr>
                        <a:t>suất</a:t>
                      </a:r>
                      <a:r>
                        <a:rPr lang="en-US" sz="1100" b="0" i="0" u="none" strike="noStrike" dirty="0">
                          <a:solidFill>
                            <a:srgbClr val="002395"/>
                          </a:solidFill>
                          <a:effectLst/>
                          <a:latin typeface="Effra" panose="020B0603020203020204" pitchFamily="34" charset="0"/>
                        </a:rPr>
                        <a:t> </a:t>
                      </a:r>
                      <a:r>
                        <a:rPr lang="en-US" sz="1100" b="0" i="0" u="none" strike="noStrike" dirty="0" err="1">
                          <a:solidFill>
                            <a:srgbClr val="002395"/>
                          </a:solidFill>
                          <a:effectLst/>
                          <a:latin typeface="Effra" panose="020B0603020203020204" pitchFamily="34" charset="0"/>
                        </a:rPr>
                        <a:t>tái</a:t>
                      </a:r>
                      <a:r>
                        <a:rPr lang="en-US" sz="1100" b="0" i="0" u="none" strike="noStrike" dirty="0">
                          <a:solidFill>
                            <a:srgbClr val="002395"/>
                          </a:solidFill>
                          <a:effectLst/>
                          <a:latin typeface="Effra" panose="020B0603020203020204" pitchFamily="34" charset="0"/>
                        </a:rPr>
                        <a:t> </a:t>
                      </a:r>
                      <a:r>
                        <a:rPr lang="en-US" sz="1100" b="0" i="0" u="none" strike="noStrike" dirty="0" err="1">
                          <a:solidFill>
                            <a:srgbClr val="002395"/>
                          </a:solidFill>
                          <a:effectLst/>
                          <a:latin typeface="Effra" panose="020B0603020203020204" pitchFamily="34" charset="0"/>
                        </a:rPr>
                        <a:t>cấp</a:t>
                      </a:r>
                      <a:r>
                        <a:rPr lang="en-US" sz="1100" b="0" i="0" u="none" strike="noStrike" dirty="0">
                          <a:solidFill>
                            <a:srgbClr val="002395"/>
                          </a:solidFill>
                          <a:effectLst/>
                          <a:latin typeface="Effra" panose="020B0603020203020204" pitchFamily="34" charset="0"/>
                        </a:rPr>
                        <a:t> </a:t>
                      </a:r>
                      <a:r>
                        <a:rPr lang="en-US" sz="1100" b="0" i="0" u="none" strike="noStrike" dirty="0" err="1">
                          <a:solidFill>
                            <a:srgbClr val="002395"/>
                          </a:solidFill>
                          <a:effectLst/>
                          <a:latin typeface="Effra" panose="020B0603020203020204" pitchFamily="34" charset="0"/>
                        </a:rPr>
                        <a:t>vốn</a:t>
                      </a:r>
                      <a:endParaRPr lang="en-US" sz="1100" b="0" i="0" u="none" strike="noStrike" dirty="0">
                        <a:solidFill>
                          <a:srgbClr val="002395"/>
                        </a:solidFill>
                        <a:effectLst/>
                        <a:latin typeface="Effra" panose="020B0603020203020204" pitchFamily="34" charset="0"/>
                      </a:endParaRPr>
                    </a:p>
                  </a:txBody>
                  <a:tcPr marL="8972" marR="8972" marT="8972" marB="0" anchor="ctr">
                    <a:lnL>
                      <a:noFill/>
                    </a:lnL>
                    <a:lnR>
                      <a:noFill/>
                    </a:lnR>
                    <a:lnT w="12700" cap="flat" cmpd="sng" algn="ctr">
                      <a:solidFill>
                        <a:srgbClr val="00B0F0"/>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algn="ctr" rtl="0" fontAlgn="ctr"/>
                      <a:r>
                        <a:rPr lang="en-US" sz="1100" b="0" i="0" u="none" strike="noStrike">
                          <a:solidFill>
                            <a:srgbClr val="002395"/>
                          </a:solidFill>
                          <a:effectLst/>
                          <a:latin typeface="Effra" panose="020B0603020203020204" pitchFamily="34" charset="0"/>
                        </a:rPr>
                        <a:t>4,50%</a:t>
                      </a:r>
                      <a:endParaRPr lang="en-US" sz="1100" b="0" i="0" u="none" strike="noStrike" dirty="0">
                        <a:solidFill>
                          <a:srgbClr val="002395"/>
                        </a:solidFill>
                        <a:effectLst/>
                        <a:latin typeface="Effra" panose="020B0603020203020204" pitchFamily="34" charset="0"/>
                      </a:endParaRPr>
                    </a:p>
                  </a:txBody>
                  <a:tcPr marL="8972" marR="8972" marT="8972"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algn="ctr" rtl="0" fontAlgn="ctr"/>
                      <a:r>
                        <a:rPr lang="en-US" sz="1100" b="0" i="0" u="none" strike="noStrike">
                          <a:solidFill>
                            <a:srgbClr val="002395"/>
                          </a:solidFill>
                          <a:effectLst/>
                          <a:latin typeface="Effra" panose="020B0603020203020204" pitchFamily="34" charset="0"/>
                        </a:rPr>
                        <a:t>+0 đpt</a:t>
                      </a:r>
                    </a:p>
                  </a:txBody>
                  <a:tcPr marL="8972" marR="8972" marT="8972"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algn="ctr" rtl="0" fontAlgn="ctr"/>
                      <a:r>
                        <a:rPr lang="en-US" sz="1100" b="0" i="0" u="none" strike="noStrike">
                          <a:solidFill>
                            <a:srgbClr val="002395"/>
                          </a:solidFill>
                          <a:effectLst/>
                          <a:latin typeface="Effra" panose="020B0603020203020204" pitchFamily="34" charset="0"/>
                        </a:rPr>
                        <a:t>+0 đpt</a:t>
                      </a:r>
                      <a:endParaRPr lang="en-US" sz="1100" b="0" i="0" u="none" strike="noStrike" dirty="0">
                        <a:solidFill>
                          <a:srgbClr val="002395"/>
                        </a:solidFill>
                        <a:effectLst/>
                        <a:latin typeface="Effra" panose="020B0603020203020204" pitchFamily="34" charset="0"/>
                      </a:endParaRPr>
                    </a:p>
                  </a:txBody>
                  <a:tcPr marL="8972" marR="8972" marT="8972"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algn="ctr" rtl="0" fontAlgn="ctr"/>
                      <a:r>
                        <a:rPr lang="en-US" sz="1100" b="0" i="0" u="none" strike="noStrike">
                          <a:solidFill>
                            <a:srgbClr val="002395"/>
                          </a:solidFill>
                          <a:effectLst/>
                          <a:latin typeface="Effra" panose="020B0603020203020204" pitchFamily="34" charset="0"/>
                        </a:rPr>
                        <a:t>+0 đpt</a:t>
                      </a:r>
                      <a:endParaRPr lang="en-US" sz="1100" b="0" i="0" u="none" strike="noStrike" dirty="0">
                        <a:solidFill>
                          <a:srgbClr val="002395"/>
                        </a:solidFill>
                        <a:effectLst/>
                        <a:latin typeface="Effra" panose="020B0603020203020204" pitchFamily="34" charset="0"/>
                      </a:endParaRPr>
                    </a:p>
                  </a:txBody>
                  <a:tcPr marL="8972" marR="8972" marT="8972"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extLst>
                  <a:ext uri="{0D108BD9-81ED-4DB2-BD59-A6C34878D82A}">
                    <a16:rowId xmlns:a16="http://schemas.microsoft.com/office/drawing/2014/main" val="471541574"/>
                  </a:ext>
                </a:extLst>
              </a:tr>
              <a:tr h="546778">
                <a:tc>
                  <a:txBody>
                    <a:bodyPr/>
                    <a:lstStyle/>
                    <a:p>
                      <a:pPr algn="l" rtl="0" fontAlgn="ctr"/>
                      <a:r>
                        <a:rPr lang="en-US" sz="1100" b="0" i="0" u="none" strike="noStrike" dirty="0">
                          <a:solidFill>
                            <a:srgbClr val="002395"/>
                          </a:solidFill>
                          <a:effectLst/>
                          <a:latin typeface="Effra" panose="020B0603020203020204" pitchFamily="34" charset="0"/>
                        </a:rPr>
                        <a:t>  </a:t>
                      </a:r>
                      <a:r>
                        <a:rPr lang="en-US" sz="1100" b="0" i="0" u="none" strike="noStrike" dirty="0" err="1">
                          <a:solidFill>
                            <a:srgbClr val="002395"/>
                          </a:solidFill>
                          <a:effectLst/>
                          <a:latin typeface="Effra" panose="020B0603020203020204" pitchFamily="34" charset="0"/>
                        </a:rPr>
                        <a:t>Lãi</a:t>
                      </a:r>
                      <a:r>
                        <a:rPr lang="en-US" sz="1100" b="0" i="0" u="none" strike="noStrike" dirty="0">
                          <a:solidFill>
                            <a:srgbClr val="002395"/>
                          </a:solidFill>
                          <a:effectLst/>
                          <a:latin typeface="Effra" panose="020B0603020203020204" pitchFamily="34" charset="0"/>
                        </a:rPr>
                        <a:t> </a:t>
                      </a:r>
                      <a:r>
                        <a:rPr lang="en-US" sz="1100" b="0" i="0" u="none" strike="noStrike" dirty="0" err="1">
                          <a:solidFill>
                            <a:srgbClr val="002395"/>
                          </a:solidFill>
                          <a:effectLst/>
                          <a:latin typeface="Effra" panose="020B0603020203020204" pitchFamily="34" charset="0"/>
                        </a:rPr>
                        <a:t>suất</a:t>
                      </a:r>
                      <a:r>
                        <a:rPr lang="en-US" sz="1100" b="0" i="0" u="none" strike="noStrike" dirty="0">
                          <a:solidFill>
                            <a:srgbClr val="002395"/>
                          </a:solidFill>
                          <a:effectLst/>
                          <a:latin typeface="Effra" panose="020B0603020203020204" pitchFamily="34" charset="0"/>
                        </a:rPr>
                        <a:t> OMO </a:t>
                      </a:r>
                    </a:p>
                  </a:txBody>
                  <a:tcPr marL="8972" marR="8972" marT="8972"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chemeClr val="bg1"/>
                    </a:solidFill>
                  </a:tcPr>
                </a:tc>
                <a:tc>
                  <a:txBody>
                    <a:bodyPr/>
                    <a:lstStyle/>
                    <a:p>
                      <a:pPr algn="ctr" rtl="0" fontAlgn="ctr"/>
                      <a:r>
                        <a:rPr lang="en-US" sz="1100" b="0" i="0" u="none" strike="noStrike">
                          <a:solidFill>
                            <a:srgbClr val="002395"/>
                          </a:solidFill>
                          <a:effectLst/>
                          <a:latin typeface="Effra" panose="020B0603020203020204" pitchFamily="34" charset="0"/>
                        </a:rPr>
                        <a:t>4,50%</a:t>
                      </a:r>
                    </a:p>
                  </a:txBody>
                  <a:tcPr marL="8972" marR="8972" marT="8972"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chemeClr val="bg1"/>
                    </a:solidFill>
                  </a:tcPr>
                </a:tc>
                <a:tc>
                  <a:txBody>
                    <a:bodyPr/>
                    <a:lstStyle/>
                    <a:p>
                      <a:pPr algn="ctr" rtl="0" fontAlgn="ctr"/>
                      <a:r>
                        <a:rPr lang="en-US" sz="1100" b="0" i="0" u="none" strike="noStrike">
                          <a:solidFill>
                            <a:srgbClr val="002395"/>
                          </a:solidFill>
                          <a:effectLst/>
                          <a:latin typeface="Effra" panose="020B0603020203020204" pitchFamily="34" charset="0"/>
                        </a:rPr>
                        <a:t>+0 đpt</a:t>
                      </a:r>
                    </a:p>
                  </a:txBody>
                  <a:tcPr marL="8972" marR="8972" marT="8972"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chemeClr val="bg1"/>
                    </a:solidFill>
                  </a:tcPr>
                </a:tc>
                <a:tc>
                  <a:txBody>
                    <a:bodyPr/>
                    <a:lstStyle/>
                    <a:p>
                      <a:pPr algn="ctr" rtl="0" fontAlgn="ctr"/>
                      <a:r>
                        <a:rPr lang="en-US" sz="1100" b="0" i="0" u="none" strike="noStrike">
                          <a:solidFill>
                            <a:srgbClr val="002395"/>
                          </a:solidFill>
                          <a:effectLst/>
                          <a:latin typeface="Effra" panose="020B0603020203020204" pitchFamily="34" charset="0"/>
                        </a:rPr>
                        <a:t>+0 đpt</a:t>
                      </a:r>
                      <a:endParaRPr lang="en-US" sz="1100" b="0" i="0" u="none" strike="noStrike" dirty="0">
                        <a:solidFill>
                          <a:srgbClr val="002395"/>
                        </a:solidFill>
                        <a:effectLst/>
                        <a:latin typeface="Effra" panose="020B0603020203020204" pitchFamily="34" charset="0"/>
                      </a:endParaRPr>
                    </a:p>
                  </a:txBody>
                  <a:tcPr marL="8972" marR="8972" marT="8972"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chemeClr val="bg1"/>
                    </a:solidFill>
                  </a:tcPr>
                </a:tc>
                <a:tc>
                  <a:txBody>
                    <a:bodyPr/>
                    <a:lstStyle/>
                    <a:p>
                      <a:pPr algn="ctr" rtl="0" fontAlgn="ctr"/>
                      <a:r>
                        <a:rPr lang="en-US" sz="1100" b="0" i="0" u="none" strike="noStrike">
                          <a:solidFill>
                            <a:srgbClr val="002395"/>
                          </a:solidFill>
                          <a:effectLst/>
                          <a:latin typeface="Effra" panose="020B0603020203020204" pitchFamily="34" charset="0"/>
                        </a:rPr>
                        <a:t>+0 đpt</a:t>
                      </a:r>
                      <a:endParaRPr lang="en-US" sz="1100" b="0" i="0" u="none" strike="noStrike" dirty="0">
                        <a:solidFill>
                          <a:srgbClr val="002395"/>
                        </a:solidFill>
                        <a:effectLst/>
                        <a:latin typeface="Effra" panose="020B0603020203020204" pitchFamily="34" charset="0"/>
                      </a:endParaRPr>
                    </a:p>
                  </a:txBody>
                  <a:tcPr marL="8972" marR="8972" marT="8972"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chemeClr val="bg1"/>
                    </a:solidFill>
                  </a:tcPr>
                </a:tc>
                <a:extLst>
                  <a:ext uri="{0D108BD9-81ED-4DB2-BD59-A6C34878D82A}">
                    <a16:rowId xmlns:a16="http://schemas.microsoft.com/office/drawing/2014/main" val="92331906"/>
                  </a:ext>
                </a:extLst>
              </a:tr>
              <a:tr h="546778">
                <a:tc>
                  <a:txBody>
                    <a:bodyPr/>
                    <a:lstStyle/>
                    <a:p>
                      <a:pPr algn="l" rtl="0" fontAlgn="ctr"/>
                      <a:r>
                        <a:rPr lang="en-US" sz="1100" b="0" i="0" u="none" strike="noStrike" dirty="0">
                          <a:solidFill>
                            <a:srgbClr val="002395"/>
                          </a:solidFill>
                          <a:effectLst/>
                          <a:latin typeface="Effra" panose="020B0603020203020204" pitchFamily="34" charset="0"/>
                        </a:rPr>
                        <a:t>  </a:t>
                      </a:r>
                      <a:r>
                        <a:rPr lang="en-US" sz="1100" b="0" i="0" u="none" strike="noStrike" dirty="0" err="1">
                          <a:solidFill>
                            <a:srgbClr val="002395"/>
                          </a:solidFill>
                          <a:effectLst/>
                          <a:latin typeface="Effra" panose="020B0603020203020204" pitchFamily="34" charset="0"/>
                        </a:rPr>
                        <a:t>Lãi</a:t>
                      </a:r>
                      <a:r>
                        <a:rPr lang="en-US" sz="1100" b="0" i="0" u="none" strike="noStrike" dirty="0">
                          <a:solidFill>
                            <a:srgbClr val="002395"/>
                          </a:solidFill>
                          <a:effectLst/>
                          <a:latin typeface="Effra" panose="020B0603020203020204" pitchFamily="34" charset="0"/>
                        </a:rPr>
                        <a:t> </a:t>
                      </a:r>
                      <a:r>
                        <a:rPr lang="en-US" sz="1100" b="0" i="0" u="none" strike="noStrike" dirty="0" err="1">
                          <a:solidFill>
                            <a:srgbClr val="002395"/>
                          </a:solidFill>
                          <a:effectLst/>
                          <a:latin typeface="Effra" panose="020B0603020203020204" pitchFamily="34" charset="0"/>
                        </a:rPr>
                        <a:t>suất</a:t>
                      </a:r>
                      <a:r>
                        <a:rPr lang="en-US" sz="1100" b="0" i="0" u="none" strike="noStrike" dirty="0">
                          <a:solidFill>
                            <a:srgbClr val="002395"/>
                          </a:solidFill>
                          <a:effectLst/>
                          <a:latin typeface="Effra" panose="020B0603020203020204" pitchFamily="34" charset="0"/>
                        </a:rPr>
                        <a:t> </a:t>
                      </a:r>
                      <a:r>
                        <a:rPr lang="en-US" sz="1100" b="0" i="0" u="none" strike="noStrike" dirty="0" err="1">
                          <a:solidFill>
                            <a:srgbClr val="002395"/>
                          </a:solidFill>
                          <a:effectLst/>
                          <a:latin typeface="Effra" panose="020B0603020203020204" pitchFamily="34" charset="0"/>
                        </a:rPr>
                        <a:t>liên</a:t>
                      </a:r>
                      <a:r>
                        <a:rPr lang="en-US" sz="1100" b="0" i="0" u="none" strike="noStrike" dirty="0">
                          <a:solidFill>
                            <a:srgbClr val="002395"/>
                          </a:solidFill>
                          <a:effectLst/>
                          <a:latin typeface="Effra" panose="020B0603020203020204" pitchFamily="34" charset="0"/>
                        </a:rPr>
                        <a:t> </a:t>
                      </a:r>
                      <a:r>
                        <a:rPr lang="en-US" sz="1100" b="0" i="0" u="none" strike="noStrike" dirty="0" err="1">
                          <a:solidFill>
                            <a:srgbClr val="002395"/>
                          </a:solidFill>
                          <a:effectLst/>
                          <a:latin typeface="Effra" panose="020B0603020203020204" pitchFamily="34" charset="0"/>
                        </a:rPr>
                        <a:t>ngân</a:t>
                      </a:r>
                      <a:r>
                        <a:rPr lang="en-US" sz="1100" b="0" i="0" u="none" strike="noStrike" dirty="0">
                          <a:solidFill>
                            <a:srgbClr val="002395"/>
                          </a:solidFill>
                          <a:effectLst/>
                          <a:latin typeface="Effra" panose="020B0603020203020204" pitchFamily="34" charset="0"/>
                        </a:rPr>
                        <a:t> </a:t>
                      </a:r>
                      <a:r>
                        <a:rPr lang="en-US" sz="1100" b="0" i="0" u="none" strike="noStrike" dirty="0" err="1">
                          <a:solidFill>
                            <a:srgbClr val="002395"/>
                          </a:solidFill>
                          <a:effectLst/>
                          <a:latin typeface="Effra" panose="020B0603020203020204" pitchFamily="34" charset="0"/>
                        </a:rPr>
                        <a:t>hàng</a:t>
                      </a:r>
                      <a:r>
                        <a:rPr lang="en-US" sz="1100" b="0" i="0" u="none" strike="noStrike" dirty="0">
                          <a:solidFill>
                            <a:srgbClr val="002395"/>
                          </a:solidFill>
                          <a:effectLst/>
                          <a:latin typeface="Effra" panose="020B0603020203020204" pitchFamily="34" charset="0"/>
                        </a:rPr>
                        <a:t> </a:t>
                      </a:r>
                      <a:r>
                        <a:rPr lang="en-US" sz="1100" b="0" i="0" u="none" strike="noStrike" dirty="0" err="1">
                          <a:solidFill>
                            <a:srgbClr val="002395"/>
                          </a:solidFill>
                          <a:effectLst/>
                          <a:latin typeface="Effra" panose="020B0603020203020204" pitchFamily="34" charset="0"/>
                        </a:rPr>
                        <a:t>kỳ</a:t>
                      </a:r>
                      <a:r>
                        <a:rPr lang="en-US" sz="1100" b="0" i="0" u="none" strike="noStrike" dirty="0">
                          <a:solidFill>
                            <a:srgbClr val="002395"/>
                          </a:solidFill>
                          <a:effectLst/>
                          <a:latin typeface="Effra" panose="020B0603020203020204" pitchFamily="34" charset="0"/>
                        </a:rPr>
                        <a:t> </a:t>
                      </a:r>
                      <a:r>
                        <a:rPr lang="en-US" sz="1100" b="0" i="0" u="none" strike="noStrike" dirty="0" err="1">
                          <a:solidFill>
                            <a:srgbClr val="002395"/>
                          </a:solidFill>
                          <a:effectLst/>
                          <a:latin typeface="Effra" panose="020B0603020203020204" pitchFamily="34" charset="0"/>
                        </a:rPr>
                        <a:t>hạn</a:t>
                      </a:r>
                      <a:r>
                        <a:rPr lang="en-US" sz="1100" b="0" i="0" u="none" strike="noStrike" dirty="0">
                          <a:solidFill>
                            <a:srgbClr val="002395"/>
                          </a:solidFill>
                          <a:effectLst/>
                          <a:latin typeface="Effra" panose="020B0603020203020204" pitchFamily="34" charset="0"/>
                        </a:rPr>
                        <a:t> </a:t>
                      </a:r>
                      <a:r>
                        <a:rPr lang="en-US" sz="1100" b="0" i="0" u="none" strike="noStrike">
                          <a:solidFill>
                            <a:srgbClr val="002395"/>
                          </a:solidFill>
                          <a:effectLst/>
                          <a:latin typeface="Effra" panose="020B0603020203020204" pitchFamily="34" charset="0"/>
                        </a:rPr>
                        <a:t>qua đêm</a:t>
                      </a:r>
                    </a:p>
                    <a:p>
                      <a:pPr algn="l" rtl="0" fontAlgn="ctr"/>
                      <a:r>
                        <a:rPr lang="en-US" sz="1100" b="0" i="0" u="none" strike="noStrike">
                          <a:solidFill>
                            <a:srgbClr val="002395"/>
                          </a:solidFill>
                          <a:effectLst/>
                          <a:latin typeface="Effra" panose="020B0603020203020204" pitchFamily="34" charset="0"/>
                        </a:rPr>
                        <a:t>  ***</a:t>
                      </a:r>
                      <a:endParaRPr lang="vi-VN" sz="1100" b="0" i="0" u="none" strike="noStrike" dirty="0">
                        <a:solidFill>
                          <a:srgbClr val="002395"/>
                        </a:solidFill>
                        <a:effectLst/>
                        <a:latin typeface="Effra" panose="020B0603020203020204" pitchFamily="34" charset="0"/>
                      </a:endParaRPr>
                    </a:p>
                  </a:txBody>
                  <a:tcPr marL="8972" marR="8972" marT="8972"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B0F0"/>
                      </a:solidFill>
                      <a:prstDash val="solid"/>
                      <a:round/>
                      <a:headEnd type="none" w="med" len="med"/>
                      <a:tailEnd type="none" w="med" len="med"/>
                    </a:lnB>
                    <a:noFill/>
                  </a:tcPr>
                </a:tc>
                <a:tc>
                  <a:txBody>
                    <a:bodyPr/>
                    <a:lstStyle/>
                    <a:p>
                      <a:pPr algn="ctr" rtl="0" fontAlgn="ctr"/>
                      <a:r>
                        <a:rPr lang="en-US" sz="1100" b="0" i="0" u="none" strike="noStrike">
                          <a:solidFill>
                            <a:srgbClr val="002395"/>
                          </a:solidFill>
                          <a:effectLst/>
                          <a:latin typeface="Effra" panose="020B0603020203020204" pitchFamily="34" charset="0"/>
                        </a:rPr>
                        <a:t>6,32%</a:t>
                      </a:r>
                      <a:endParaRPr lang="en-US" sz="1100" b="0" i="0" u="none" strike="noStrike" dirty="0">
                        <a:solidFill>
                          <a:srgbClr val="002395"/>
                        </a:solidFill>
                        <a:effectLst/>
                        <a:latin typeface="Effra" panose="020B0603020203020204" pitchFamily="34" charset="0"/>
                      </a:endParaRPr>
                    </a:p>
                  </a:txBody>
                  <a:tcPr marL="9525" marR="9525" marT="9525"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noFill/>
                  </a:tcPr>
                </a:tc>
                <a:tc>
                  <a:txBody>
                    <a:bodyPr/>
                    <a:lstStyle/>
                    <a:p>
                      <a:pPr marL="0" algn="ctr" defTabSz="914400" rtl="0" eaLnBrk="1" fontAlgn="ctr" latinLnBrk="0" hangingPunct="1"/>
                      <a:r>
                        <a:rPr lang="en-US" sz="1100" b="0" i="0" u="none" strike="noStrike" kern="1200">
                          <a:solidFill>
                            <a:srgbClr val="002395"/>
                          </a:solidFill>
                          <a:effectLst/>
                          <a:latin typeface="Effra" panose="020B0603020203020204" pitchFamily="34" charset="0"/>
                          <a:ea typeface="+mn-ea"/>
                          <a:cs typeface="+mn-cs"/>
                        </a:rPr>
                        <a:t>-0,73 đpt</a:t>
                      </a:r>
                      <a:endParaRPr lang="en-US" sz="1100" b="0" i="0" u="none" strike="noStrike" kern="1200" dirty="0">
                        <a:solidFill>
                          <a:srgbClr val="002395"/>
                        </a:solidFill>
                        <a:effectLst/>
                        <a:latin typeface="Effra" panose="020B0603020203020204" pitchFamily="34" charset="0"/>
                        <a:ea typeface="+mn-ea"/>
                        <a:cs typeface="+mn-cs"/>
                      </a:endParaRPr>
                    </a:p>
                  </a:txBody>
                  <a:tcPr marL="9525" marR="9525" marT="9525"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noFill/>
                  </a:tcPr>
                </a:tc>
                <a:tc>
                  <a:txBody>
                    <a:bodyPr/>
                    <a:lstStyle/>
                    <a:p>
                      <a:pPr marL="0" algn="ctr" defTabSz="914400" rtl="0" eaLnBrk="1" fontAlgn="ctr" latinLnBrk="0" hangingPunct="1"/>
                      <a:r>
                        <a:rPr lang="en-US" sz="1100" b="0" i="0" u="none" strike="noStrike" kern="1200">
                          <a:solidFill>
                            <a:srgbClr val="002395"/>
                          </a:solidFill>
                          <a:effectLst/>
                          <a:latin typeface="Effra" panose="020B0603020203020204" pitchFamily="34" charset="0"/>
                          <a:ea typeface="+mn-ea"/>
                          <a:cs typeface="+mn-cs"/>
                        </a:rPr>
                        <a:t>+2,01 đpt</a:t>
                      </a:r>
                      <a:endParaRPr lang="en-US" sz="1100" b="0" i="0" u="none" strike="noStrike" kern="1200" dirty="0">
                        <a:solidFill>
                          <a:srgbClr val="002395"/>
                        </a:solidFill>
                        <a:effectLst/>
                        <a:latin typeface="Effra" panose="020B0603020203020204" pitchFamily="34" charset="0"/>
                        <a:ea typeface="+mn-ea"/>
                        <a:cs typeface="+mn-cs"/>
                      </a:endParaRPr>
                    </a:p>
                  </a:txBody>
                  <a:tcPr marL="9525" marR="9525" marT="9525"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noFill/>
                  </a:tcPr>
                </a:tc>
                <a:tc>
                  <a:txBody>
                    <a:bodyPr/>
                    <a:lstStyle/>
                    <a:p>
                      <a:pPr marL="0" algn="ctr" defTabSz="914400" rtl="0" eaLnBrk="1" fontAlgn="ctr" latinLnBrk="0" hangingPunct="1"/>
                      <a:r>
                        <a:rPr lang="en-US" sz="1100" b="0" i="0" u="none" strike="noStrike" kern="1200">
                          <a:solidFill>
                            <a:srgbClr val="002395"/>
                          </a:solidFill>
                          <a:effectLst/>
                          <a:latin typeface="Effra" panose="020B0603020203020204" pitchFamily="34" charset="0"/>
                          <a:ea typeface="+mn-ea"/>
                          <a:cs typeface="+mn-cs"/>
                        </a:rPr>
                        <a:t>+0,44 đpt</a:t>
                      </a:r>
                      <a:endParaRPr lang="en-US" sz="1100" b="0" i="0" u="none" strike="noStrike" kern="1200" dirty="0">
                        <a:solidFill>
                          <a:srgbClr val="002395"/>
                        </a:solidFill>
                        <a:effectLst/>
                        <a:latin typeface="Effra" panose="020B0603020203020204" pitchFamily="34" charset="0"/>
                        <a:ea typeface="+mn-ea"/>
                        <a:cs typeface="+mn-cs"/>
                      </a:endParaRPr>
                    </a:p>
                  </a:txBody>
                  <a:tcPr marL="9525" marR="9525" marT="9525"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noFill/>
                  </a:tcPr>
                </a:tc>
                <a:extLst>
                  <a:ext uri="{0D108BD9-81ED-4DB2-BD59-A6C34878D82A}">
                    <a16:rowId xmlns:a16="http://schemas.microsoft.com/office/drawing/2014/main" val="592997008"/>
                  </a:ext>
                </a:extLst>
              </a:tr>
            </a:tbl>
          </a:graphicData>
        </a:graphic>
      </p:graphicFrame>
      <p:sp>
        <p:nvSpPr>
          <p:cNvPr id="4" name="Footer Placeholder 3">
            <a:extLst>
              <a:ext uri="{FF2B5EF4-FFF2-40B4-BE49-F238E27FC236}">
                <a16:creationId xmlns:a16="http://schemas.microsoft.com/office/drawing/2014/main" id="{924A41B3-68F6-7EDD-4DDB-AA39A1CC9A16}"/>
              </a:ext>
            </a:extLst>
          </p:cNvPr>
          <p:cNvSpPr>
            <a:spLocks noGrp="1"/>
          </p:cNvSpPr>
          <p:nvPr>
            <p:ph type="ftr" sz="quarter" idx="11"/>
          </p:nvPr>
        </p:nvSpPr>
        <p:spPr>
          <a:xfrm>
            <a:off x="61731" y="6510495"/>
            <a:ext cx="3579962" cy="290431"/>
          </a:xfrm>
        </p:spPr>
        <p:txBody>
          <a:bodyPr/>
          <a:lstStyle/>
          <a:p>
            <a:pPr>
              <a:defRPr/>
            </a:pPr>
            <a:r>
              <a:rPr lang="vi-VN" sz="1200" b="1">
                <a:solidFill>
                  <a:srgbClr val="002395"/>
                </a:solidFill>
                <a:latin typeface="Effra" panose="020B0603020203020204" pitchFamily="34" charset="0"/>
              </a:rPr>
              <a:t>│ BÁO CÁO VĨ MÔ THÁNG 03/2026│</a:t>
            </a:r>
            <a:endParaRPr lang="en-US" sz="1200" dirty="0">
              <a:solidFill>
                <a:srgbClr val="00B0F0"/>
              </a:solidFill>
              <a:latin typeface="Effra" panose="020B0603020203020204" pitchFamily="34" charset="0"/>
            </a:endParaRPr>
          </a:p>
        </p:txBody>
      </p:sp>
      <p:sp>
        <p:nvSpPr>
          <p:cNvPr id="9" name="Slide Number Placeholder 9">
            <a:extLst>
              <a:ext uri="{FF2B5EF4-FFF2-40B4-BE49-F238E27FC236}">
                <a16:creationId xmlns:a16="http://schemas.microsoft.com/office/drawing/2014/main" id="{49711D4D-3A3E-345A-5FEC-039B5D5A68AA}"/>
              </a:ext>
            </a:extLst>
          </p:cNvPr>
          <p:cNvSpPr>
            <a:spLocks noGrp="1"/>
          </p:cNvSpPr>
          <p:nvPr>
            <p:ph type="sldNum" sz="quarter" idx="12"/>
          </p:nvPr>
        </p:nvSpPr>
        <p:spPr>
          <a:xfrm>
            <a:off x="3227269" y="6506130"/>
            <a:ext cx="1116131" cy="280906"/>
          </a:xfrm>
        </p:spPr>
        <p:txBody>
          <a:bodyPr/>
          <a:lstStyle/>
          <a:p>
            <a:pPr algn="l">
              <a:defRPr/>
            </a:pPr>
            <a:fld id="{74060715-77E6-4F39-9828-968546808171}" type="slidenum">
              <a:rPr lang="en-US" b="1" smtClean="0"/>
              <a:pPr algn="l">
                <a:defRPr/>
              </a:pPr>
              <a:t>3</a:t>
            </a:fld>
            <a:endParaRPr lang="en-US" b="1" dirty="0"/>
          </a:p>
        </p:txBody>
      </p:sp>
    </p:spTree>
    <p:extLst>
      <p:ext uri="{BB962C8B-B14F-4D97-AF65-F5344CB8AC3E}">
        <p14:creationId xmlns:p14="http://schemas.microsoft.com/office/powerpoint/2010/main" val="10676982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26F108-2923-A9FE-FEA6-C3994DCC1815}"/>
            </a:ext>
          </a:extLst>
        </p:cNvPr>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58C85372-5D03-42BC-7DD1-3E34F9234AFE}"/>
              </a:ext>
            </a:extLst>
          </p:cNvPr>
          <p:cNvCxnSpPr/>
          <p:nvPr/>
        </p:nvCxnSpPr>
        <p:spPr>
          <a:xfrm>
            <a:off x="-3642" y="866775"/>
            <a:ext cx="12192000" cy="9525"/>
          </a:xfrm>
          <a:prstGeom prst="line">
            <a:avLst/>
          </a:prstGeom>
          <a:ln w="22225">
            <a:solidFill>
              <a:srgbClr val="A0B43A"/>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F663B50A-12EF-34F3-8B51-890467CF49B0}"/>
              </a:ext>
            </a:extLst>
          </p:cNvPr>
          <p:cNvCxnSpPr/>
          <p:nvPr/>
        </p:nvCxnSpPr>
        <p:spPr>
          <a:xfrm>
            <a:off x="-3642" y="6391275"/>
            <a:ext cx="12192000" cy="9525"/>
          </a:xfrm>
          <a:prstGeom prst="line">
            <a:avLst/>
          </a:prstGeom>
          <a:ln w="22225">
            <a:solidFill>
              <a:srgbClr val="A0B43A"/>
            </a:solidFill>
          </a:ln>
        </p:spPr>
        <p:style>
          <a:lnRef idx="1">
            <a:schemeClr val="accent1"/>
          </a:lnRef>
          <a:fillRef idx="0">
            <a:schemeClr val="accent1"/>
          </a:fillRef>
          <a:effectRef idx="0">
            <a:schemeClr val="accent1"/>
          </a:effectRef>
          <a:fontRef idx="minor">
            <a:schemeClr val="tx1"/>
          </a:fontRef>
        </p:style>
      </p:cxnSp>
      <p:pic>
        <p:nvPicPr>
          <p:cNvPr id="11" name="Picture 1">
            <a:extLst>
              <a:ext uri="{FF2B5EF4-FFF2-40B4-BE49-F238E27FC236}">
                <a16:creationId xmlns:a16="http://schemas.microsoft.com/office/drawing/2014/main" id="{5713EC8B-CFCE-2624-B3B8-0B1FA22BF0A6}"/>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7263" y="6477000"/>
            <a:ext cx="917575" cy="26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 name="Text Placeholder 1">
            <a:extLst>
              <a:ext uri="{FF2B5EF4-FFF2-40B4-BE49-F238E27FC236}">
                <a16:creationId xmlns:a16="http://schemas.microsoft.com/office/drawing/2014/main" id="{758154E8-6118-24C4-C164-9D0A7B60A66D}"/>
              </a:ext>
            </a:extLst>
          </p:cNvPr>
          <p:cNvSpPr txBox="1"/>
          <p:nvPr/>
        </p:nvSpPr>
        <p:spPr bwMode="auto">
          <a:xfrm>
            <a:off x="220663" y="0"/>
            <a:ext cx="9761538"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sz="2400" b="1" noProof="1">
                <a:solidFill>
                  <a:srgbClr val="002395"/>
                </a:solidFill>
                <a:latin typeface="Effra" panose="020B0603020203020204" pitchFamily="34" charset="0"/>
                <a:cs typeface="Calibri" panose="020F0502020204030204" pitchFamily="34" charset="0"/>
              </a:rPr>
              <a:t>GDP Q1/2026: KHỞI ĐẦU THUẬN LỢI SONG DUY TRÌ TĂNG TRƯỞNG SẼ LÀ THÁCH THỨC TRONG NĂM 2026</a:t>
            </a:r>
            <a:endParaRPr lang="vi-VN" sz="2400" b="1" noProof="1">
              <a:solidFill>
                <a:srgbClr val="002395"/>
              </a:solidFill>
              <a:latin typeface="+mj-lt"/>
              <a:cs typeface="Calibri" panose="020F0502020204030204" pitchFamily="34" charset="0"/>
            </a:endParaRPr>
          </a:p>
        </p:txBody>
      </p:sp>
      <p:sp>
        <p:nvSpPr>
          <p:cNvPr id="2" name="TextBox 35">
            <a:extLst>
              <a:ext uri="{FF2B5EF4-FFF2-40B4-BE49-F238E27FC236}">
                <a16:creationId xmlns:a16="http://schemas.microsoft.com/office/drawing/2014/main" id="{449C4ABB-253E-D41F-679E-81E74F4A0756}"/>
              </a:ext>
            </a:extLst>
          </p:cNvPr>
          <p:cNvSpPr txBox="1"/>
          <p:nvPr/>
        </p:nvSpPr>
        <p:spPr>
          <a:xfrm>
            <a:off x="11020250" y="6121078"/>
            <a:ext cx="1062653" cy="270197"/>
          </a:xfrm>
          <a:prstGeom prst="rect">
            <a:avLst/>
          </a:prstGeom>
          <a:noFill/>
        </p:spPr>
        <p:txBody>
          <a:bodyPr wrap="square" rtlCol="0">
            <a:spAutoFit/>
          </a:bodyPr>
          <a:lstStyle>
            <a:defPPr>
              <a:defRPr lang="en-US"/>
            </a:defPPr>
            <a:lvl1pPr marL="0" indent="0" algn="l" rtl="0" eaLnBrk="0" fontAlgn="base" hangingPunct="0">
              <a:spcBef>
                <a:spcPct val="0"/>
              </a:spcBef>
              <a:spcAft>
                <a:spcPct val="0"/>
              </a:spcAft>
              <a:defRPr sz="1100" kern="1200">
                <a:solidFill>
                  <a:schemeClr val="tx1"/>
                </a:solidFill>
                <a:latin typeface="+mn-lt"/>
                <a:ea typeface="+mn-ea"/>
                <a:cs typeface="+mn-cs"/>
              </a:defRPr>
            </a:lvl1pPr>
            <a:lvl2pPr marL="457200" indent="0" algn="l" rtl="0" eaLnBrk="0" fontAlgn="base" hangingPunct="0">
              <a:spcBef>
                <a:spcPct val="0"/>
              </a:spcBef>
              <a:spcAft>
                <a:spcPct val="0"/>
              </a:spcAft>
              <a:defRPr sz="1100" kern="1200">
                <a:solidFill>
                  <a:schemeClr val="tx1"/>
                </a:solidFill>
                <a:latin typeface="+mn-lt"/>
                <a:ea typeface="+mn-ea"/>
                <a:cs typeface="+mn-cs"/>
              </a:defRPr>
            </a:lvl2pPr>
            <a:lvl3pPr marL="914400" indent="0" algn="l" rtl="0" eaLnBrk="0" fontAlgn="base" hangingPunct="0">
              <a:spcBef>
                <a:spcPct val="0"/>
              </a:spcBef>
              <a:spcAft>
                <a:spcPct val="0"/>
              </a:spcAft>
              <a:defRPr sz="1100" kern="1200">
                <a:solidFill>
                  <a:schemeClr val="tx1"/>
                </a:solidFill>
                <a:latin typeface="+mn-lt"/>
                <a:ea typeface="+mn-ea"/>
                <a:cs typeface="+mn-cs"/>
              </a:defRPr>
            </a:lvl3pPr>
            <a:lvl4pPr marL="1371600" indent="0" algn="l" rtl="0" eaLnBrk="0" fontAlgn="base" hangingPunct="0">
              <a:spcBef>
                <a:spcPct val="0"/>
              </a:spcBef>
              <a:spcAft>
                <a:spcPct val="0"/>
              </a:spcAft>
              <a:defRPr sz="1100" kern="1200">
                <a:solidFill>
                  <a:schemeClr val="tx1"/>
                </a:solidFill>
                <a:latin typeface="+mn-lt"/>
                <a:ea typeface="+mn-ea"/>
                <a:cs typeface="+mn-cs"/>
              </a:defRPr>
            </a:lvl4pPr>
            <a:lvl5pPr marL="1828800" indent="0" algn="l" rtl="0" eaLnBrk="0" fontAlgn="base" hangingPunct="0">
              <a:spcBef>
                <a:spcPct val="0"/>
              </a:spcBef>
              <a:spcAft>
                <a:spcPct val="0"/>
              </a:spcAft>
              <a:defRPr sz="1100" kern="1200">
                <a:solidFill>
                  <a:schemeClr val="tx1"/>
                </a:solidFill>
                <a:latin typeface="+mn-lt"/>
                <a:ea typeface="+mn-ea"/>
                <a:cs typeface="+mn-cs"/>
              </a:defRPr>
            </a:lvl5pPr>
            <a:lvl6pPr marL="2286000" indent="0" algn="l" defTabSz="914400" rtl="0" eaLnBrk="1" latinLnBrk="0" hangingPunct="1">
              <a:defRPr sz="1100" kern="1200">
                <a:solidFill>
                  <a:schemeClr val="tx1"/>
                </a:solidFill>
                <a:latin typeface="+mn-lt"/>
                <a:ea typeface="+mn-ea"/>
                <a:cs typeface="+mn-cs"/>
              </a:defRPr>
            </a:lvl6pPr>
            <a:lvl7pPr marL="2743200" indent="0" algn="l" defTabSz="914400" rtl="0" eaLnBrk="1" latinLnBrk="0" hangingPunct="1">
              <a:defRPr sz="1100" kern="1200">
                <a:solidFill>
                  <a:schemeClr val="tx1"/>
                </a:solidFill>
                <a:latin typeface="+mn-lt"/>
                <a:ea typeface="+mn-ea"/>
                <a:cs typeface="+mn-cs"/>
              </a:defRPr>
            </a:lvl7pPr>
            <a:lvl8pPr marL="3200400" indent="0" algn="l" defTabSz="914400" rtl="0" eaLnBrk="1" latinLnBrk="0" hangingPunct="1">
              <a:defRPr sz="1100" kern="1200">
                <a:solidFill>
                  <a:schemeClr val="tx1"/>
                </a:solidFill>
                <a:latin typeface="+mn-lt"/>
                <a:ea typeface="+mn-ea"/>
                <a:cs typeface="+mn-cs"/>
              </a:defRPr>
            </a:lvl8pPr>
            <a:lvl9pPr marL="3657600" indent="0" algn="l" defTabSz="914400" rtl="0" eaLnBrk="1" latinLnBrk="0" hangingPunct="1">
              <a:defRPr sz="1100" kern="1200">
                <a:solidFill>
                  <a:schemeClr val="tx1"/>
                </a:solidFill>
                <a:latin typeface="+mn-lt"/>
                <a:ea typeface="+mn-ea"/>
                <a:cs typeface="+mn-cs"/>
              </a:defRPr>
            </a:lvl9pPr>
          </a:lstStyle>
          <a:p>
            <a:pPr marL="171450" lvl="1" indent="-171450" algn="r">
              <a:lnSpc>
                <a:spcPct val="113000"/>
              </a:lnSpc>
              <a:spcBef>
                <a:spcPts val="600"/>
              </a:spcBef>
            </a:pPr>
            <a:r>
              <a:rPr lang="vi-VN" sz="1100" i="1" noProof="1">
                <a:solidFill>
                  <a:srgbClr val="002395"/>
                </a:solidFill>
                <a:cs typeface="Calibri" panose="020F0502020204030204" pitchFamily="34" charset="0"/>
              </a:rPr>
              <a:t>Nguồn: TCTK</a:t>
            </a:r>
          </a:p>
        </p:txBody>
      </p:sp>
      <p:sp>
        <p:nvSpPr>
          <p:cNvPr id="15" name="TextBox 7">
            <a:extLst>
              <a:ext uri="{FF2B5EF4-FFF2-40B4-BE49-F238E27FC236}">
                <a16:creationId xmlns:a16="http://schemas.microsoft.com/office/drawing/2014/main" id="{69049B6E-9025-1232-1F7D-5E60875FF57E}"/>
              </a:ext>
            </a:extLst>
          </p:cNvPr>
          <p:cNvSpPr txBox="1"/>
          <p:nvPr/>
        </p:nvSpPr>
        <p:spPr>
          <a:xfrm>
            <a:off x="4317470" y="6118187"/>
            <a:ext cx="1632000" cy="273088"/>
          </a:xfrm>
          <a:prstGeom prst="rect">
            <a:avLst/>
          </a:prstGeom>
          <a:noFill/>
        </p:spPr>
        <p:txBody>
          <a:bodyPr wrap="square" rtlCol="0">
            <a:spAutoFit/>
          </a:bodyPr>
          <a:lstStyle>
            <a:defPPr>
              <a:defRPr lang="en-US"/>
            </a:defPPr>
            <a:lvl1pPr marL="0" indent="0" algn="l" rtl="0" eaLnBrk="0" fontAlgn="base" hangingPunct="0">
              <a:spcBef>
                <a:spcPct val="0"/>
              </a:spcBef>
              <a:spcAft>
                <a:spcPct val="0"/>
              </a:spcAft>
              <a:defRPr sz="1100" kern="1200">
                <a:solidFill>
                  <a:schemeClr val="tx1"/>
                </a:solidFill>
                <a:latin typeface="Calibri" panose="020F0502020204030204" pitchFamily="34" charset="0"/>
                <a:ea typeface="+mn-ea"/>
                <a:cs typeface="+mn-cs"/>
              </a:defRPr>
            </a:lvl1pPr>
            <a:lvl2pPr marL="457200" indent="0" algn="l" rtl="0" eaLnBrk="0" fontAlgn="base" hangingPunct="0">
              <a:spcBef>
                <a:spcPct val="0"/>
              </a:spcBef>
              <a:spcAft>
                <a:spcPct val="0"/>
              </a:spcAft>
              <a:defRPr sz="1100" kern="1200">
                <a:solidFill>
                  <a:schemeClr val="tx1"/>
                </a:solidFill>
                <a:latin typeface="Calibri" panose="020F0502020204030204" pitchFamily="34" charset="0"/>
                <a:ea typeface="+mn-ea"/>
                <a:cs typeface="+mn-cs"/>
              </a:defRPr>
            </a:lvl2pPr>
            <a:lvl3pPr marL="914400" indent="0" algn="l" rtl="0" eaLnBrk="0" fontAlgn="base" hangingPunct="0">
              <a:spcBef>
                <a:spcPct val="0"/>
              </a:spcBef>
              <a:spcAft>
                <a:spcPct val="0"/>
              </a:spcAft>
              <a:defRPr sz="1100" kern="1200">
                <a:solidFill>
                  <a:schemeClr val="tx1"/>
                </a:solidFill>
                <a:latin typeface="Calibri" panose="020F0502020204030204" pitchFamily="34" charset="0"/>
                <a:ea typeface="+mn-ea"/>
                <a:cs typeface="+mn-cs"/>
              </a:defRPr>
            </a:lvl3pPr>
            <a:lvl4pPr marL="1371600" indent="0" algn="l" rtl="0" eaLnBrk="0" fontAlgn="base" hangingPunct="0">
              <a:spcBef>
                <a:spcPct val="0"/>
              </a:spcBef>
              <a:spcAft>
                <a:spcPct val="0"/>
              </a:spcAft>
              <a:defRPr sz="1100" kern="1200">
                <a:solidFill>
                  <a:schemeClr val="tx1"/>
                </a:solidFill>
                <a:latin typeface="Calibri" panose="020F0502020204030204" pitchFamily="34" charset="0"/>
                <a:ea typeface="+mn-ea"/>
                <a:cs typeface="+mn-cs"/>
              </a:defRPr>
            </a:lvl4pPr>
            <a:lvl5pPr marL="1828800" indent="0" algn="l" rtl="0" eaLnBrk="0" fontAlgn="base" hangingPunct="0">
              <a:spcBef>
                <a:spcPct val="0"/>
              </a:spcBef>
              <a:spcAft>
                <a:spcPct val="0"/>
              </a:spcAft>
              <a:defRPr sz="1100" kern="1200">
                <a:solidFill>
                  <a:schemeClr val="tx1"/>
                </a:solidFill>
                <a:latin typeface="Calibri" panose="020F0502020204030204" pitchFamily="34" charset="0"/>
                <a:ea typeface="+mn-ea"/>
                <a:cs typeface="+mn-cs"/>
              </a:defRPr>
            </a:lvl5pPr>
            <a:lvl6pPr marL="2286000" indent="0" algn="l" defTabSz="914400" rtl="0" eaLnBrk="1" latinLnBrk="0" hangingPunct="1">
              <a:defRPr sz="1100" kern="1200">
                <a:solidFill>
                  <a:schemeClr val="tx1"/>
                </a:solidFill>
                <a:latin typeface="Calibri" panose="020F0502020204030204" pitchFamily="34" charset="0"/>
                <a:ea typeface="+mn-ea"/>
                <a:cs typeface="+mn-cs"/>
              </a:defRPr>
            </a:lvl6pPr>
            <a:lvl7pPr marL="2743200" indent="0" algn="l" defTabSz="914400" rtl="0" eaLnBrk="1" latinLnBrk="0" hangingPunct="1">
              <a:defRPr sz="1100" kern="1200">
                <a:solidFill>
                  <a:schemeClr val="tx1"/>
                </a:solidFill>
                <a:latin typeface="Calibri" panose="020F0502020204030204" pitchFamily="34" charset="0"/>
                <a:ea typeface="+mn-ea"/>
                <a:cs typeface="+mn-cs"/>
              </a:defRPr>
            </a:lvl7pPr>
            <a:lvl8pPr marL="3200400" indent="0" algn="l" defTabSz="914400" rtl="0" eaLnBrk="1" latinLnBrk="0" hangingPunct="1">
              <a:defRPr sz="1100" kern="1200">
                <a:solidFill>
                  <a:schemeClr val="tx1"/>
                </a:solidFill>
                <a:latin typeface="Calibri" panose="020F0502020204030204" pitchFamily="34" charset="0"/>
                <a:ea typeface="+mn-ea"/>
                <a:cs typeface="+mn-cs"/>
              </a:defRPr>
            </a:lvl8pPr>
            <a:lvl9pPr marL="3657600" indent="0" algn="l" defTabSz="914400" rtl="0" eaLnBrk="1" latinLnBrk="0" hangingPunct="1">
              <a:defRPr sz="1100" kern="1200">
                <a:solidFill>
                  <a:schemeClr val="tx1"/>
                </a:solidFill>
                <a:latin typeface="Calibri" panose="020F0502020204030204" pitchFamily="34" charset="0"/>
                <a:ea typeface="+mn-ea"/>
                <a:cs typeface="+mn-cs"/>
              </a:defRPr>
            </a:lvl9pPr>
          </a:lstStyle>
          <a:p>
            <a:pPr marL="171450" lvl="1" indent="-171450" algn="r">
              <a:lnSpc>
                <a:spcPct val="113000"/>
              </a:lnSpc>
              <a:spcBef>
                <a:spcPts val="600"/>
              </a:spcBef>
            </a:pPr>
            <a:r>
              <a:rPr lang="vi-VN" i="1" noProof="1">
                <a:solidFill>
                  <a:srgbClr val="002395"/>
                </a:solidFill>
                <a:latin typeface="+mj-lt"/>
                <a:cs typeface="Calibri" panose="020F0502020204030204" pitchFamily="34" charset="0"/>
              </a:rPr>
              <a:t>Nguồn: TCTK</a:t>
            </a:r>
          </a:p>
        </p:txBody>
      </p:sp>
      <p:sp>
        <p:nvSpPr>
          <p:cNvPr id="9" name="Footer Placeholder 3">
            <a:extLst>
              <a:ext uri="{FF2B5EF4-FFF2-40B4-BE49-F238E27FC236}">
                <a16:creationId xmlns:a16="http://schemas.microsoft.com/office/drawing/2014/main" id="{C52956DC-BA44-B1B1-0DDF-367EFFEFC297}"/>
              </a:ext>
            </a:extLst>
          </p:cNvPr>
          <p:cNvSpPr>
            <a:spLocks noGrp="1"/>
          </p:cNvSpPr>
          <p:nvPr>
            <p:ph type="ftr" sz="quarter" idx="11"/>
          </p:nvPr>
        </p:nvSpPr>
        <p:spPr>
          <a:xfrm>
            <a:off x="61731" y="6510495"/>
            <a:ext cx="3579962" cy="290431"/>
          </a:xfrm>
        </p:spPr>
        <p:txBody>
          <a:bodyPr/>
          <a:lstStyle/>
          <a:p>
            <a:pPr>
              <a:defRPr/>
            </a:pPr>
            <a:r>
              <a:rPr lang="vi-VN" sz="1200" b="1" noProof="1">
                <a:solidFill>
                  <a:srgbClr val="002395"/>
                </a:solidFill>
                <a:latin typeface="Effra" panose="020B0603020203020204" pitchFamily="34" charset="0"/>
              </a:rPr>
              <a:t>│ BÁO CÁO VĨ MÔ THÁNG 03/2026│</a:t>
            </a:r>
            <a:endParaRPr lang="vi-VN" sz="1200" noProof="1">
              <a:solidFill>
                <a:srgbClr val="00B0F0"/>
              </a:solidFill>
              <a:latin typeface="Effra" panose="020B0603020203020204" pitchFamily="34" charset="0"/>
            </a:endParaRPr>
          </a:p>
        </p:txBody>
      </p:sp>
      <p:sp>
        <p:nvSpPr>
          <p:cNvPr id="12" name="Slide Number Placeholder 9">
            <a:extLst>
              <a:ext uri="{FF2B5EF4-FFF2-40B4-BE49-F238E27FC236}">
                <a16:creationId xmlns:a16="http://schemas.microsoft.com/office/drawing/2014/main" id="{620D240F-FBF9-D018-05B2-EE52DE3AA4C5}"/>
              </a:ext>
            </a:extLst>
          </p:cNvPr>
          <p:cNvSpPr>
            <a:spLocks noGrp="1"/>
          </p:cNvSpPr>
          <p:nvPr>
            <p:ph type="sldNum" sz="quarter" idx="12"/>
          </p:nvPr>
        </p:nvSpPr>
        <p:spPr>
          <a:xfrm>
            <a:off x="3227269" y="6506130"/>
            <a:ext cx="1116131" cy="280906"/>
          </a:xfrm>
        </p:spPr>
        <p:txBody>
          <a:bodyPr/>
          <a:lstStyle/>
          <a:p>
            <a:pPr algn="l">
              <a:defRPr/>
            </a:pPr>
            <a:fld id="{74060715-77E6-4F39-9828-968546808171}" type="slidenum">
              <a:rPr lang="vi-VN" b="1" noProof="1" smtClean="0"/>
              <a:pPr algn="l">
                <a:defRPr/>
              </a:pPr>
              <a:t>4</a:t>
            </a:fld>
            <a:endParaRPr lang="vi-VN" b="1" noProof="1"/>
          </a:p>
        </p:txBody>
      </p:sp>
      <p:graphicFrame>
        <p:nvGraphicFramePr>
          <p:cNvPr id="5" name="Chart 4">
            <a:extLst>
              <a:ext uri="{FF2B5EF4-FFF2-40B4-BE49-F238E27FC236}">
                <a16:creationId xmlns:a16="http://schemas.microsoft.com/office/drawing/2014/main" id="{00000000-0008-0000-0200-000021000000}"/>
              </a:ext>
            </a:extLst>
          </p:cNvPr>
          <p:cNvGraphicFramePr>
            <a:graphicFrameLocks/>
          </p:cNvGraphicFramePr>
          <p:nvPr>
            <p:extLst>
              <p:ext uri="{D42A27DB-BD31-4B8C-83A1-F6EECF244321}">
                <p14:modId xmlns:p14="http://schemas.microsoft.com/office/powerpoint/2010/main" val="4242046381"/>
              </p:ext>
            </p:extLst>
          </p:nvPr>
        </p:nvGraphicFramePr>
        <p:xfrm>
          <a:off x="217008" y="1088988"/>
          <a:ext cx="5878992" cy="5054638"/>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0" name="Chart 9">
            <a:extLst>
              <a:ext uri="{FF2B5EF4-FFF2-40B4-BE49-F238E27FC236}">
                <a16:creationId xmlns:a16="http://schemas.microsoft.com/office/drawing/2014/main" id="{00000000-0008-0000-0200-000028000000}"/>
              </a:ext>
            </a:extLst>
          </p:cNvPr>
          <p:cNvGraphicFramePr>
            <a:graphicFrameLocks/>
          </p:cNvGraphicFramePr>
          <p:nvPr>
            <p:extLst>
              <p:ext uri="{D42A27DB-BD31-4B8C-83A1-F6EECF244321}">
                <p14:modId xmlns:p14="http://schemas.microsoft.com/office/powerpoint/2010/main" val="759502078"/>
              </p:ext>
            </p:extLst>
          </p:nvPr>
        </p:nvGraphicFramePr>
        <p:xfrm>
          <a:off x="6203911" y="1088987"/>
          <a:ext cx="5878992" cy="50292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9871606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6398B5-9218-CF21-000B-53F56FADBF6A}"/>
            </a:ext>
          </a:extLst>
        </p:cNvPr>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2B23CEF2-1256-CB25-03EE-1235EADE9C65}"/>
              </a:ext>
            </a:extLst>
          </p:cNvPr>
          <p:cNvCxnSpPr/>
          <p:nvPr/>
        </p:nvCxnSpPr>
        <p:spPr>
          <a:xfrm>
            <a:off x="-3642" y="866775"/>
            <a:ext cx="12192000" cy="9525"/>
          </a:xfrm>
          <a:prstGeom prst="line">
            <a:avLst/>
          </a:prstGeom>
          <a:ln w="22225">
            <a:solidFill>
              <a:srgbClr val="A0B43A"/>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51AE49B4-F392-C365-5288-5487C71BB71C}"/>
              </a:ext>
            </a:extLst>
          </p:cNvPr>
          <p:cNvCxnSpPr/>
          <p:nvPr/>
        </p:nvCxnSpPr>
        <p:spPr>
          <a:xfrm>
            <a:off x="-3642" y="6391275"/>
            <a:ext cx="12192000" cy="9525"/>
          </a:xfrm>
          <a:prstGeom prst="line">
            <a:avLst/>
          </a:prstGeom>
          <a:ln w="22225">
            <a:solidFill>
              <a:srgbClr val="A0B43A"/>
            </a:solidFill>
          </a:ln>
        </p:spPr>
        <p:style>
          <a:lnRef idx="1">
            <a:schemeClr val="accent1"/>
          </a:lnRef>
          <a:fillRef idx="0">
            <a:schemeClr val="accent1"/>
          </a:fillRef>
          <a:effectRef idx="0">
            <a:schemeClr val="accent1"/>
          </a:effectRef>
          <a:fontRef idx="minor">
            <a:schemeClr val="tx1"/>
          </a:fontRef>
        </p:style>
      </p:cxnSp>
      <p:pic>
        <p:nvPicPr>
          <p:cNvPr id="11" name="Picture 1">
            <a:extLst>
              <a:ext uri="{FF2B5EF4-FFF2-40B4-BE49-F238E27FC236}">
                <a16:creationId xmlns:a16="http://schemas.microsoft.com/office/drawing/2014/main" id="{06FEFF87-A06A-F4D3-36F8-48A2AACB787C}"/>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7263" y="6477000"/>
            <a:ext cx="917575" cy="26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 name="Text Placeholder 1">
            <a:extLst>
              <a:ext uri="{FF2B5EF4-FFF2-40B4-BE49-F238E27FC236}">
                <a16:creationId xmlns:a16="http://schemas.microsoft.com/office/drawing/2014/main" id="{817C410F-0D99-75B3-CD8F-83C07D115F88}"/>
              </a:ext>
            </a:extLst>
          </p:cNvPr>
          <p:cNvSpPr txBox="1"/>
          <p:nvPr/>
        </p:nvSpPr>
        <p:spPr bwMode="auto">
          <a:xfrm>
            <a:off x="220663" y="0"/>
            <a:ext cx="9761538"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2400" b="1" dirty="0">
                <a:solidFill>
                  <a:srgbClr val="002395"/>
                </a:solidFill>
                <a:latin typeface="Effra" panose="020B0603020203020204" pitchFamily="34" charset="0"/>
                <a:cs typeface="Calibri" panose="020F0502020204030204" pitchFamily="34" charset="0"/>
              </a:rPr>
              <a:t>BÁN LẺ: DOANH SỐ DỊCH VỤ TỪ DU LỊCH DỰ KIẾN HẠ NHIỆT KHI GIÁ XĂNG DẦU DẦN PHẢN ÁNH VÀO CHI PHÍ DI CHUYỂN</a:t>
            </a:r>
            <a:endParaRPr lang="en-US" altLang="en-US" sz="2400" b="1" dirty="0">
              <a:solidFill>
                <a:srgbClr val="002395"/>
              </a:solidFill>
              <a:latin typeface="+mj-lt"/>
              <a:cs typeface="Calibri" panose="020F0502020204030204" pitchFamily="34" charset="0"/>
            </a:endParaRPr>
          </a:p>
        </p:txBody>
      </p:sp>
      <p:graphicFrame>
        <p:nvGraphicFramePr>
          <p:cNvPr id="3" name="Chart 2">
            <a:extLst>
              <a:ext uri="{FF2B5EF4-FFF2-40B4-BE49-F238E27FC236}">
                <a16:creationId xmlns:a16="http://schemas.microsoft.com/office/drawing/2014/main" id="{B862295B-18C4-B8DF-2B21-AEEA42E59564}"/>
              </a:ext>
            </a:extLst>
          </p:cNvPr>
          <p:cNvGraphicFramePr>
            <a:graphicFrameLocks/>
          </p:cNvGraphicFramePr>
          <p:nvPr>
            <p:extLst>
              <p:ext uri="{D42A27DB-BD31-4B8C-83A1-F6EECF244321}">
                <p14:modId xmlns:p14="http://schemas.microsoft.com/office/powerpoint/2010/main" val="997627647"/>
              </p:ext>
            </p:extLst>
          </p:nvPr>
        </p:nvGraphicFramePr>
        <p:xfrm>
          <a:off x="217822" y="1019769"/>
          <a:ext cx="5878177" cy="5096896"/>
        </p:xfrm>
        <a:graphic>
          <a:graphicData uri="http://schemas.openxmlformats.org/drawingml/2006/chart">
            <c:chart xmlns:c="http://schemas.openxmlformats.org/drawingml/2006/chart" xmlns:r="http://schemas.openxmlformats.org/officeDocument/2006/relationships" r:id="rId4"/>
          </a:graphicData>
        </a:graphic>
      </p:graphicFrame>
      <p:sp>
        <p:nvSpPr>
          <p:cNvPr id="2" name="TextBox 35">
            <a:extLst>
              <a:ext uri="{FF2B5EF4-FFF2-40B4-BE49-F238E27FC236}">
                <a16:creationId xmlns:a16="http://schemas.microsoft.com/office/drawing/2014/main" id="{E8399289-8678-90DA-7AB9-5AB8C6DDA3F1}"/>
              </a:ext>
            </a:extLst>
          </p:cNvPr>
          <p:cNvSpPr txBox="1"/>
          <p:nvPr/>
        </p:nvSpPr>
        <p:spPr>
          <a:xfrm>
            <a:off x="11020250" y="6121078"/>
            <a:ext cx="1062653" cy="270197"/>
          </a:xfrm>
          <a:prstGeom prst="rect">
            <a:avLst/>
          </a:prstGeom>
          <a:noFill/>
        </p:spPr>
        <p:txBody>
          <a:bodyPr wrap="square" rtlCol="0">
            <a:spAutoFit/>
          </a:bodyPr>
          <a:lstStyle>
            <a:defPPr>
              <a:defRPr lang="en-US"/>
            </a:defPPr>
            <a:lvl1pPr marL="0" indent="0" algn="l" rtl="0" eaLnBrk="0" fontAlgn="base" hangingPunct="0">
              <a:spcBef>
                <a:spcPct val="0"/>
              </a:spcBef>
              <a:spcAft>
                <a:spcPct val="0"/>
              </a:spcAft>
              <a:defRPr sz="1100" kern="1200">
                <a:solidFill>
                  <a:schemeClr val="tx1"/>
                </a:solidFill>
                <a:latin typeface="+mn-lt"/>
                <a:ea typeface="+mn-ea"/>
                <a:cs typeface="+mn-cs"/>
              </a:defRPr>
            </a:lvl1pPr>
            <a:lvl2pPr marL="457200" indent="0" algn="l" rtl="0" eaLnBrk="0" fontAlgn="base" hangingPunct="0">
              <a:spcBef>
                <a:spcPct val="0"/>
              </a:spcBef>
              <a:spcAft>
                <a:spcPct val="0"/>
              </a:spcAft>
              <a:defRPr sz="1100" kern="1200">
                <a:solidFill>
                  <a:schemeClr val="tx1"/>
                </a:solidFill>
                <a:latin typeface="+mn-lt"/>
                <a:ea typeface="+mn-ea"/>
                <a:cs typeface="+mn-cs"/>
              </a:defRPr>
            </a:lvl2pPr>
            <a:lvl3pPr marL="914400" indent="0" algn="l" rtl="0" eaLnBrk="0" fontAlgn="base" hangingPunct="0">
              <a:spcBef>
                <a:spcPct val="0"/>
              </a:spcBef>
              <a:spcAft>
                <a:spcPct val="0"/>
              </a:spcAft>
              <a:defRPr sz="1100" kern="1200">
                <a:solidFill>
                  <a:schemeClr val="tx1"/>
                </a:solidFill>
                <a:latin typeface="+mn-lt"/>
                <a:ea typeface="+mn-ea"/>
                <a:cs typeface="+mn-cs"/>
              </a:defRPr>
            </a:lvl3pPr>
            <a:lvl4pPr marL="1371600" indent="0" algn="l" rtl="0" eaLnBrk="0" fontAlgn="base" hangingPunct="0">
              <a:spcBef>
                <a:spcPct val="0"/>
              </a:spcBef>
              <a:spcAft>
                <a:spcPct val="0"/>
              </a:spcAft>
              <a:defRPr sz="1100" kern="1200">
                <a:solidFill>
                  <a:schemeClr val="tx1"/>
                </a:solidFill>
                <a:latin typeface="+mn-lt"/>
                <a:ea typeface="+mn-ea"/>
                <a:cs typeface="+mn-cs"/>
              </a:defRPr>
            </a:lvl4pPr>
            <a:lvl5pPr marL="1828800" indent="0" algn="l" rtl="0" eaLnBrk="0" fontAlgn="base" hangingPunct="0">
              <a:spcBef>
                <a:spcPct val="0"/>
              </a:spcBef>
              <a:spcAft>
                <a:spcPct val="0"/>
              </a:spcAft>
              <a:defRPr sz="1100" kern="1200">
                <a:solidFill>
                  <a:schemeClr val="tx1"/>
                </a:solidFill>
                <a:latin typeface="+mn-lt"/>
                <a:ea typeface="+mn-ea"/>
                <a:cs typeface="+mn-cs"/>
              </a:defRPr>
            </a:lvl5pPr>
            <a:lvl6pPr marL="2286000" indent="0" algn="l" defTabSz="914400" rtl="0" eaLnBrk="1" latinLnBrk="0" hangingPunct="1">
              <a:defRPr sz="1100" kern="1200">
                <a:solidFill>
                  <a:schemeClr val="tx1"/>
                </a:solidFill>
                <a:latin typeface="+mn-lt"/>
                <a:ea typeface="+mn-ea"/>
                <a:cs typeface="+mn-cs"/>
              </a:defRPr>
            </a:lvl6pPr>
            <a:lvl7pPr marL="2743200" indent="0" algn="l" defTabSz="914400" rtl="0" eaLnBrk="1" latinLnBrk="0" hangingPunct="1">
              <a:defRPr sz="1100" kern="1200">
                <a:solidFill>
                  <a:schemeClr val="tx1"/>
                </a:solidFill>
                <a:latin typeface="+mn-lt"/>
                <a:ea typeface="+mn-ea"/>
                <a:cs typeface="+mn-cs"/>
              </a:defRPr>
            </a:lvl7pPr>
            <a:lvl8pPr marL="3200400" indent="0" algn="l" defTabSz="914400" rtl="0" eaLnBrk="1" latinLnBrk="0" hangingPunct="1">
              <a:defRPr sz="1100" kern="1200">
                <a:solidFill>
                  <a:schemeClr val="tx1"/>
                </a:solidFill>
                <a:latin typeface="+mn-lt"/>
                <a:ea typeface="+mn-ea"/>
                <a:cs typeface="+mn-cs"/>
              </a:defRPr>
            </a:lvl8pPr>
            <a:lvl9pPr marL="3657600" indent="0" algn="l" defTabSz="914400" rtl="0" eaLnBrk="1" latinLnBrk="0" hangingPunct="1">
              <a:defRPr sz="1100" kern="1200">
                <a:solidFill>
                  <a:schemeClr val="tx1"/>
                </a:solidFill>
                <a:latin typeface="+mn-lt"/>
                <a:ea typeface="+mn-ea"/>
                <a:cs typeface="+mn-cs"/>
              </a:defRPr>
            </a:lvl9pPr>
          </a:lstStyle>
          <a:p>
            <a:pPr marL="171450" lvl="1" indent="-171450" algn="r">
              <a:lnSpc>
                <a:spcPct val="113000"/>
              </a:lnSpc>
              <a:spcBef>
                <a:spcPts val="600"/>
              </a:spcBef>
            </a:pPr>
            <a:r>
              <a:rPr lang="en-US" sz="1100" i="1" dirty="0" err="1">
                <a:solidFill>
                  <a:srgbClr val="002395"/>
                </a:solidFill>
                <a:cs typeface="Calibri" panose="020F0502020204030204" pitchFamily="34" charset="0"/>
              </a:rPr>
              <a:t>Nguồn</a:t>
            </a:r>
            <a:r>
              <a:rPr lang="en-US" sz="1100" i="1" dirty="0">
                <a:solidFill>
                  <a:srgbClr val="002395"/>
                </a:solidFill>
                <a:cs typeface="Calibri" panose="020F0502020204030204" pitchFamily="34" charset="0"/>
              </a:rPr>
              <a:t>: TCTK</a:t>
            </a:r>
          </a:p>
        </p:txBody>
      </p:sp>
      <p:sp>
        <p:nvSpPr>
          <p:cNvPr id="15" name="TextBox 7">
            <a:extLst>
              <a:ext uri="{FF2B5EF4-FFF2-40B4-BE49-F238E27FC236}">
                <a16:creationId xmlns:a16="http://schemas.microsoft.com/office/drawing/2014/main" id="{16829B70-6F57-1022-B98F-60083326748F}"/>
              </a:ext>
            </a:extLst>
          </p:cNvPr>
          <p:cNvSpPr txBox="1"/>
          <p:nvPr/>
        </p:nvSpPr>
        <p:spPr>
          <a:xfrm>
            <a:off x="4317470" y="6118187"/>
            <a:ext cx="1632000" cy="273088"/>
          </a:xfrm>
          <a:prstGeom prst="rect">
            <a:avLst/>
          </a:prstGeom>
          <a:noFill/>
        </p:spPr>
        <p:txBody>
          <a:bodyPr wrap="square" rtlCol="0">
            <a:spAutoFit/>
          </a:bodyPr>
          <a:lstStyle>
            <a:defPPr>
              <a:defRPr lang="en-US"/>
            </a:defPPr>
            <a:lvl1pPr marL="0" indent="0" algn="l" rtl="0" eaLnBrk="0" fontAlgn="base" hangingPunct="0">
              <a:spcBef>
                <a:spcPct val="0"/>
              </a:spcBef>
              <a:spcAft>
                <a:spcPct val="0"/>
              </a:spcAft>
              <a:defRPr sz="1100" kern="1200">
                <a:solidFill>
                  <a:schemeClr val="tx1"/>
                </a:solidFill>
                <a:latin typeface="Calibri" panose="020F0502020204030204" pitchFamily="34" charset="0"/>
                <a:ea typeface="+mn-ea"/>
                <a:cs typeface="+mn-cs"/>
              </a:defRPr>
            </a:lvl1pPr>
            <a:lvl2pPr marL="457200" indent="0" algn="l" rtl="0" eaLnBrk="0" fontAlgn="base" hangingPunct="0">
              <a:spcBef>
                <a:spcPct val="0"/>
              </a:spcBef>
              <a:spcAft>
                <a:spcPct val="0"/>
              </a:spcAft>
              <a:defRPr sz="1100" kern="1200">
                <a:solidFill>
                  <a:schemeClr val="tx1"/>
                </a:solidFill>
                <a:latin typeface="Calibri" panose="020F0502020204030204" pitchFamily="34" charset="0"/>
                <a:ea typeface="+mn-ea"/>
                <a:cs typeface="+mn-cs"/>
              </a:defRPr>
            </a:lvl2pPr>
            <a:lvl3pPr marL="914400" indent="0" algn="l" rtl="0" eaLnBrk="0" fontAlgn="base" hangingPunct="0">
              <a:spcBef>
                <a:spcPct val="0"/>
              </a:spcBef>
              <a:spcAft>
                <a:spcPct val="0"/>
              </a:spcAft>
              <a:defRPr sz="1100" kern="1200">
                <a:solidFill>
                  <a:schemeClr val="tx1"/>
                </a:solidFill>
                <a:latin typeface="Calibri" panose="020F0502020204030204" pitchFamily="34" charset="0"/>
                <a:ea typeface="+mn-ea"/>
                <a:cs typeface="+mn-cs"/>
              </a:defRPr>
            </a:lvl3pPr>
            <a:lvl4pPr marL="1371600" indent="0" algn="l" rtl="0" eaLnBrk="0" fontAlgn="base" hangingPunct="0">
              <a:spcBef>
                <a:spcPct val="0"/>
              </a:spcBef>
              <a:spcAft>
                <a:spcPct val="0"/>
              </a:spcAft>
              <a:defRPr sz="1100" kern="1200">
                <a:solidFill>
                  <a:schemeClr val="tx1"/>
                </a:solidFill>
                <a:latin typeface="Calibri" panose="020F0502020204030204" pitchFamily="34" charset="0"/>
                <a:ea typeface="+mn-ea"/>
                <a:cs typeface="+mn-cs"/>
              </a:defRPr>
            </a:lvl4pPr>
            <a:lvl5pPr marL="1828800" indent="0" algn="l" rtl="0" eaLnBrk="0" fontAlgn="base" hangingPunct="0">
              <a:spcBef>
                <a:spcPct val="0"/>
              </a:spcBef>
              <a:spcAft>
                <a:spcPct val="0"/>
              </a:spcAft>
              <a:defRPr sz="1100" kern="1200">
                <a:solidFill>
                  <a:schemeClr val="tx1"/>
                </a:solidFill>
                <a:latin typeface="Calibri" panose="020F0502020204030204" pitchFamily="34" charset="0"/>
                <a:ea typeface="+mn-ea"/>
                <a:cs typeface="+mn-cs"/>
              </a:defRPr>
            </a:lvl5pPr>
            <a:lvl6pPr marL="2286000" indent="0" algn="l" defTabSz="914400" rtl="0" eaLnBrk="1" latinLnBrk="0" hangingPunct="1">
              <a:defRPr sz="1100" kern="1200">
                <a:solidFill>
                  <a:schemeClr val="tx1"/>
                </a:solidFill>
                <a:latin typeface="Calibri" panose="020F0502020204030204" pitchFamily="34" charset="0"/>
                <a:ea typeface="+mn-ea"/>
                <a:cs typeface="+mn-cs"/>
              </a:defRPr>
            </a:lvl6pPr>
            <a:lvl7pPr marL="2743200" indent="0" algn="l" defTabSz="914400" rtl="0" eaLnBrk="1" latinLnBrk="0" hangingPunct="1">
              <a:defRPr sz="1100" kern="1200">
                <a:solidFill>
                  <a:schemeClr val="tx1"/>
                </a:solidFill>
                <a:latin typeface="Calibri" panose="020F0502020204030204" pitchFamily="34" charset="0"/>
                <a:ea typeface="+mn-ea"/>
                <a:cs typeface="+mn-cs"/>
              </a:defRPr>
            </a:lvl7pPr>
            <a:lvl8pPr marL="3200400" indent="0" algn="l" defTabSz="914400" rtl="0" eaLnBrk="1" latinLnBrk="0" hangingPunct="1">
              <a:defRPr sz="1100" kern="1200">
                <a:solidFill>
                  <a:schemeClr val="tx1"/>
                </a:solidFill>
                <a:latin typeface="Calibri" panose="020F0502020204030204" pitchFamily="34" charset="0"/>
                <a:ea typeface="+mn-ea"/>
                <a:cs typeface="+mn-cs"/>
              </a:defRPr>
            </a:lvl8pPr>
            <a:lvl9pPr marL="3657600" indent="0" algn="l" defTabSz="914400" rtl="0" eaLnBrk="1" latinLnBrk="0" hangingPunct="1">
              <a:defRPr sz="1100" kern="1200">
                <a:solidFill>
                  <a:schemeClr val="tx1"/>
                </a:solidFill>
                <a:latin typeface="Calibri" panose="020F0502020204030204" pitchFamily="34" charset="0"/>
                <a:ea typeface="+mn-ea"/>
                <a:cs typeface="+mn-cs"/>
              </a:defRPr>
            </a:lvl9pPr>
          </a:lstStyle>
          <a:p>
            <a:pPr marL="171450" lvl="1" indent="-171450" algn="r">
              <a:lnSpc>
                <a:spcPct val="113000"/>
              </a:lnSpc>
              <a:spcBef>
                <a:spcPts val="600"/>
              </a:spcBef>
            </a:pPr>
            <a:r>
              <a:rPr lang="en-US" i="1" dirty="0" err="1">
                <a:solidFill>
                  <a:srgbClr val="002395"/>
                </a:solidFill>
                <a:latin typeface="+mj-lt"/>
                <a:cs typeface="Calibri" panose="020F0502020204030204" pitchFamily="34" charset="0"/>
              </a:rPr>
              <a:t>Nguồn</a:t>
            </a:r>
            <a:r>
              <a:rPr lang="en-US" i="1" dirty="0">
                <a:solidFill>
                  <a:srgbClr val="002395"/>
                </a:solidFill>
                <a:latin typeface="+mj-lt"/>
                <a:cs typeface="Calibri" panose="020F0502020204030204" pitchFamily="34" charset="0"/>
              </a:rPr>
              <a:t>: TCTK</a:t>
            </a:r>
          </a:p>
        </p:txBody>
      </p:sp>
      <p:graphicFrame>
        <p:nvGraphicFramePr>
          <p:cNvPr id="8" name="Chart 7">
            <a:extLst>
              <a:ext uri="{FF2B5EF4-FFF2-40B4-BE49-F238E27FC236}">
                <a16:creationId xmlns:a16="http://schemas.microsoft.com/office/drawing/2014/main" id="{3EEA3C62-B7E5-AF04-B472-C45DC23D8360}"/>
              </a:ext>
            </a:extLst>
          </p:cNvPr>
          <p:cNvGraphicFramePr>
            <a:graphicFrameLocks/>
          </p:cNvGraphicFramePr>
          <p:nvPr>
            <p:extLst>
              <p:ext uri="{D42A27DB-BD31-4B8C-83A1-F6EECF244321}">
                <p14:modId xmlns:p14="http://schemas.microsoft.com/office/powerpoint/2010/main" val="2216167753"/>
              </p:ext>
            </p:extLst>
          </p:nvPr>
        </p:nvGraphicFramePr>
        <p:xfrm>
          <a:off x="6532181" y="1019785"/>
          <a:ext cx="5441997" cy="5098403"/>
        </p:xfrm>
        <a:graphic>
          <a:graphicData uri="http://schemas.openxmlformats.org/drawingml/2006/chart">
            <c:chart xmlns:c="http://schemas.openxmlformats.org/drawingml/2006/chart" xmlns:r="http://schemas.openxmlformats.org/officeDocument/2006/relationships" r:id="rId5"/>
          </a:graphicData>
        </a:graphic>
      </p:graphicFrame>
      <p:sp>
        <p:nvSpPr>
          <p:cNvPr id="9" name="Footer Placeholder 3">
            <a:extLst>
              <a:ext uri="{FF2B5EF4-FFF2-40B4-BE49-F238E27FC236}">
                <a16:creationId xmlns:a16="http://schemas.microsoft.com/office/drawing/2014/main" id="{1D3FA28F-210F-9D8B-68EB-69614F378D17}"/>
              </a:ext>
            </a:extLst>
          </p:cNvPr>
          <p:cNvSpPr>
            <a:spLocks noGrp="1"/>
          </p:cNvSpPr>
          <p:nvPr>
            <p:ph type="ftr" sz="quarter" idx="11"/>
          </p:nvPr>
        </p:nvSpPr>
        <p:spPr>
          <a:xfrm>
            <a:off x="61731" y="6510495"/>
            <a:ext cx="3579962" cy="290431"/>
          </a:xfrm>
        </p:spPr>
        <p:txBody>
          <a:bodyPr/>
          <a:lstStyle/>
          <a:p>
            <a:pPr>
              <a:defRPr/>
            </a:pPr>
            <a:r>
              <a:rPr lang="vi-VN" sz="1200" b="1">
                <a:solidFill>
                  <a:srgbClr val="002395"/>
                </a:solidFill>
                <a:latin typeface="Effra" panose="020B0603020203020204" pitchFamily="34" charset="0"/>
              </a:rPr>
              <a:t>│ BÁO CÁO VĨ MÔ THÁNG 03/2026│</a:t>
            </a:r>
            <a:endParaRPr lang="en-US" sz="1200" dirty="0">
              <a:solidFill>
                <a:srgbClr val="00B0F0"/>
              </a:solidFill>
              <a:latin typeface="Effra" panose="020B0603020203020204" pitchFamily="34" charset="0"/>
            </a:endParaRPr>
          </a:p>
        </p:txBody>
      </p:sp>
      <p:sp>
        <p:nvSpPr>
          <p:cNvPr id="12" name="Slide Number Placeholder 9">
            <a:extLst>
              <a:ext uri="{FF2B5EF4-FFF2-40B4-BE49-F238E27FC236}">
                <a16:creationId xmlns:a16="http://schemas.microsoft.com/office/drawing/2014/main" id="{8C1DFAB8-D7AC-2673-C5D3-B3974D930EB4}"/>
              </a:ext>
            </a:extLst>
          </p:cNvPr>
          <p:cNvSpPr>
            <a:spLocks noGrp="1"/>
          </p:cNvSpPr>
          <p:nvPr>
            <p:ph type="sldNum" sz="quarter" idx="12"/>
          </p:nvPr>
        </p:nvSpPr>
        <p:spPr>
          <a:xfrm>
            <a:off x="3227269" y="6506130"/>
            <a:ext cx="1116131" cy="280906"/>
          </a:xfrm>
        </p:spPr>
        <p:txBody>
          <a:bodyPr/>
          <a:lstStyle/>
          <a:p>
            <a:pPr algn="l">
              <a:defRPr/>
            </a:pPr>
            <a:fld id="{74060715-77E6-4F39-9828-968546808171}" type="slidenum">
              <a:rPr lang="en-US" b="1" smtClean="0"/>
              <a:pPr algn="l">
                <a:defRPr/>
              </a:pPr>
              <a:t>5</a:t>
            </a:fld>
            <a:endParaRPr lang="en-US" b="1" dirty="0"/>
          </a:p>
        </p:txBody>
      </p:sp>
    </p:spTree>
    <p:extLst>
      <p:ext uri="{BB962C8B-B14F-4D97-AF65-F5344CB8AC3E}">
        <p14:creationId xmlns:p14="http://schemas.microsoft.com/office/powerpoint/2010/main" val="42803879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AE552D-E545-DA6C-C377-C98C363014A8}"/>
            </a:ext>
          </a:extLst>
        </p:cNvPr>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7539A1A3-C725-5C4D-F8DD-5C7415DED0C1}"/>
              </a:ext>
            </a:extLst>
          </p:cNvPr>
          <p:cNvCxnSpPr/>
          <p:nvPr/>
        </p:nvCxnSpPr>
        <p:spPr>
          <a:xfrm>
            <a:off x="-3642" y="866775"/>
            <a:ext cx="12192000" cy="9525"/>
          </a:xfrm>
          <a:prstGeom prst="line">
            <a:avLst/>
          </a:prstGeom>
          <a:ln w="22225">
            <a:solidFill>
              <a:srgbClr val="A0B43A"/>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C34739BB-5F50-B2E3-157C-57F7EE89E3AD}"/>
              </a:ext>
            </a:extLst>
          </p:cNvPr>
          <p:cNvCxnSpPr/>
          <p:nvPr/>
        </p:nvCxnSpPr>
        <p:spPr>
          <a:xfrm>
            <a:off x="-3642" y="6391275"/>
            <a:ext cx="12192000" cy="9525"/>
          </a:xfrm>
          <a:prstGeom prst="line">
            <a:avLst/>
          </a:prstGeom>
          <a:ln w="22225">
            <a:solidFill>
              <a:srgbClr val="A0B43A"/>
            </a:solidFill>
          </a:ln>
        </p:spPr>
        <p:style>
          <a:lnRef idx="1">
            <a:schemeClr val="accent1"/>
          </a:lnRef>
          <a:fillRef idx="0">
            <a:schemeClr val="accent1"/>
          </a:fillRef>
          <a:effectRef idx="0">
            <a:schemeClr val="accent1"/>
          </a:effectRef>
          <a:fontRef idx="minor">
            <a:schemeClr val="tx1"/>
          </a:fontRef>
        </p:style>
      </p:cxnSp>
      <p:pic>
        <p:nvPicPr>
          <p:cNvPr id="11" name="Picture 1">
            <a:extLst>
              <a:ext uri="{FF2B5EF4-FFF2-40B4-BE49-F238E27FC236}">
                <a16:creationId xmlns:a16="http://schemas.microsoft.com/office/drawing/2014/main" id="{4D809D6F-86C3-2A5F-1B28-D2D51059CFD6}"/>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7263" y="6477000"/>
            <a:ext cx="917575" cy="26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Text Placeholder 1">
            <a:extLst>
              <a:ext uri="{FF2B5EF4-FFF2-40B4-BE49-F238E27FC236}">
                <a16:creationId xmlns:a16="http://schemas.microsoft.com/office/drawing/2014/main" id="{C74206E0-083F-58CB-7E13-B4DA8357E368}"/>
              </a:ext>
            </a:extLst>
          </p:cNvPr>
          <p:cNvSpPr txBox="1"/>
          <p:nvPr/>
        </p:nvSpPr>
        <p:spPr bwMode="auto">
          <a:xfrm>
            <a:off x="220663" y="0"/>
            <a:ext cx="9761538"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2400" b="1" dirty="0">
                <a:solidFill>
                  <a:srgbClr val="002395"/>
                </a:solidFill>
                <a:latin typeface="Effra" panose="020B0603020203020204" pitchFamily="34" charset="0"/>
                <a:cs typeface="Calibri" panose="020F0502020204030204" pitchFamily="34" charset="0"/>
              </a:rPr>
              <a:t>SẢN XUẤT: TIẾP TỤC KHỞI SẮC VỚI SỰ DẪN DẮT CỦA NHÓM FDI</a:t>
            </a:r>
            <a:endParaRPr lang="vi-VN" altLang="en-US" sz="2400" b="1" dirty="0">
              <a:solidFill>
                <a:srgbClr val="002395"/>
              </a:solidFill>
              <a:latin typeface="Effra" panose="020B0603020203020204" pitchFamily="34" charset="0"/>
              <a:cs typeface="Calibri" panose="020F0502020204030204" pitchFamily="34" charset="0"/>
            </a:endParaRPr>
          </a:p>
        </p:txBody>
      </p:sp>
      <p:graphicFrame>
        <p:nvGraphicFramePr>
          <p:cNvPr id="31" name="Chart 30">
            <a:extLst>
              <a:ext uri="{FF2B5EF4-FFF2-40B4-BE49-F238E27FC236}">
                <a16:creationId xmlns:a16="http://schemas.microsoft.com/office/drawing/2014/main" id="{0B062885-EF08-76F2-1747-2F90D9F5A8DE}"/>
              </a:ext>
            </a:extLst>
          </p:cNvPr>
          <p:cNvGraphicFramePr>
            <a:graphicFrameLocks/>
          </p:cNvGraphicFramePr>
          <p:nvPr>
            <p:extLst>
              <p:ext uri="{D42A27DB-BD31-4B8C-83A1-F6EECF244321}">
                <p14:modId xmlns:p14="http://schemas.microsoft.com/office/powerpoint/2010/main" val="2044604146"/>
              </p:ext>
            </p:extLst>
          </p:nvPr>
        </p:nvGraphicFramePr>
        <p:xfrm>
          <a:off x="6173971" y="948277"/>
          <a:ext cx="5850688" cy="2480723"/>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6" name="Chart 5">
            <a:extLst>
              <a:ext uri="{FF2B5EF4-FFF2-40B4-BE49-F238E27FC236}">
                <a16:creationId xmlns:a16="http://schemas.microsoft.com/office/drawing/2014/main" id="{00000000-0008-0000-0200-000020000000}"/>
              </a:ext>
            </a:extLst>
          </p:cNvPr>
          <p:cNvGraphicFramePr>
            <a:graphicFrameLocks/>
          </p:cNvGraphicFramePr>
          <p:nvPr>
            <p:extLst>
              <p:ext uri="{D42A27DB-BD31-4B8C-83A1-F6EECF244321}">
                <p14:modId xmlns:p14="http://schemas.microsoft.com/office/powerpoint/2010/main" val="426276889"/>
              </p:ext>
            </p:extLst>
          </p:nvPr>
        </p:nvGraphicFramePr>
        <p:xfrm>
          <a:off x="213970" y="948276"/>
          <a:ext cx="5638189" cy="25146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8" name="Chart 7">
            <a:extLst>
              <a:ext uri="{FF2B5EF4-FFF2-40B4-BE49-F238E27FC236}">
                <a16:creationId xmlns:a16="http://schemas.microsoft.com/office/drawing/2014/main" id="{00000000-0008-0000-0200-000029000000}"/>
              </a:ext>
            </a:extLst>
          </p:cNvPr>
          <p:cNvGraphicFramePr>
            <a:graphicFrameLocks/>
          </p:cNvGraphicFramePr>
          <p:nvPr>
            <p:extLst>
              <p:ext uri="{D42A27DB-BD31-4B8C-83A1-F6EECF244321}">
                <p14:modId xmlns:p14="http://schemas.microsoft.com/office/powerpoint/2010/main" val="1088005684"/>
              </p:ext>
            </p:extLst>
          </p:nvPr>
        </p:nvGraphicFramePr>
        <p:xfrm>
          <a:off x="220663" y="3534852"/>
          <a:ext cx="5638189" cy="2583508"/>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7" name="Chart 16">
            <a:extLst>
              <a:ext uri="{FF2B5EF4-FFF2-40B4-BE49-F238E27FC236}">
                <a16:creationId xmlns:a16="http://schemas.microsoft.com/office/drawing/2014/main" id="{BE81B273-F7EE-52DF-D2FF-CEEDFF93B6B8}"/>
              </a:ext>
            </a:extLst>
          </p:cNvPr>
          <p:cNvGraphicFramePr>
            <a:graphicFrameLocks/>
          </p:cNvGraphicFramePr>
          <p:nvPr>
            <p:extLst>
              <p:ext uri="{D42A27DB-BD31-4B8C-83A1-F6EECF244321}">
                <p14:modId xmlns:p14="http://schemas.microsoft.com/office/powerpoint/2010/main" val="1700738486"/>
              </p:ext>
            </p:extLst>
          </p:nvPr>
        </p:nvGraphicFramePr>
        <p:xfrm>
          <a:off x="6386470" y="3541153"/>
          <a:ext cx="5638189" cy="2577033"/>
        </p:xfrm>
        <a:graphic>
          <a:graphicData uri="http://schemas.openxmlformats.org/drawingml/2006/chart">
            <c:chart xmlns:c="http://schemas.openxmlformats.org/drawingml/2006/chart" xmlns:r="http://schemas.openxmlformats.org/officeDocument/2006/relationships" r:id="rId7"/>
          </a:graphicData>
        </a:graphic>
      </p:graphicFrame>
      <p:sp>
        <p:nvSpPr>
          <p:cNvPr id="3" name="TextBox 35">
            <a:extLst>
              <a:ext uri="{FF2B5EF4-FFF2-40B4-BE49-F238E27FC236}">
                <a16:creationId xmlns:a16="http://schemas.microsoft.com/office/drawing/2014/main" id="{CD801ACD-CF7E-57D8-1BEA-345921A26346}"/>
              </a:ext>
            </a:extLst>
          </p:cNvPr>
          <p:cNvSpPr txBox="1"/>
          <p:nvPr/>
        </p:nvSpPr>
        <p:spPr>
          <a:xfrm>
            <a:off x="11020250" y="6121078"/>
            <a:ext cx="1062653" cy="270197"/>
          </a:xfrm>
          <a:prstGeom prst="rect">
            <a:avLst/>
          </a:prstGeom>
          <a:noFill/>
        </p:spPr>
        <p:txBody>
          <a:bodyPr wrap="square" rtlCol="0">
            <a:spAutoFit/>
          </a:bodyPr>
          <a:lstStyle>
            <a:defPPr>
              <a:defRPr lang="en-US"/>
            </a:defPPr>
            <a:lvl1pPr marL="0" indent="0" algn="l" rtl="0" eaLnBrk="0" fontAlgn="base" hangingPunct="0">
              <a:spcBef>
                <a:spcPct val="0"/>
              </a:spcBef>
              <a:spcAft>
                <a:spcPct val="0"/>
              </a:spcAft>
              <a:defRPr sz="1100" kern="1200">
                <a:solidFill>
                  <a:schemeClr val="tx1"/>
                </a:solidFill>
                <a:latin typeface="+mn-lt"/>
                <a:ea typeface="+mn-ea"/>
                <a:cs typeface="+mn-cs"/>
              </a:defRPr>
            </a:lvl1pPr>
            <a:lvl2pPr marL="457200" indent="0" algn="l" rtl="0" eaLnBrk="0" fontAlgn="base" hangingPunct="0">
              <a:spcBef>
                <a:spcPct val="0"/>
              </a:spcBef>
              <a:spcAft>
                <a:spcPct val="0"/>
              </a:spcAft>
              <a:defRPr sz="1100" kern="1200">
                <a:solidFill>
                  <a:schemeClr val="tx1"/>
                </a:solidFill>
                <a:latin typeface="+mn-lt"/>
                <a:ea typeface="+mn-ea"/>
                <a:cs typeface="+mn-cs"/>
              </a:defRPr>
            </a:lvl2pPr>
            <a:lvl3pPr marL="914400" indent="0" algn="l" rtl="0" eaLnBrk="0" fontAlgn="base" hangingPunct="0">
              <a:spcBef>
                <a:spcPct val="0"/>
              </a:spcBef>
              <a:spcAft>
                <a:spcPct val="0"/>
              </a:spcAft>
              <a:defRPr sz="1100" kern="1200">
                <a:solidFill>
                  <a:schemeClr val="tx1"/>
                </a:solidFill>
                <a:latin typeface="+mn-lt"/>
                <a:ea typeface="+mn-ea"/>
                <a:cs typeface="+mn-cs"/>
              </a:defRPr>
            </a:lvl3pPr>
            <a:lvl4pPr marL="1371600" indent="0" algn="l" rtl="0" eaLnBrk="0" fontAlgn="base" hangingPunct="0">
              <a:spcBef>
                <a:spcPct val="0"/>
              </a:spcBef>
              <a:spcAft>
                <a:spcPct val="0"/>
              </a:spcAft>
              <a:defRPr sz="1100" kern="1200">
                <a:solidFill>
                  <a:schemeClr val="tx1"/>
                </a:solidFill>
                <a:latin typeface="+mn-lt"/>
                <a:ea typeface="+mn-ea"/>
                <a:cs typeface="+mn-cs"/>
              </a:defRPr>
            </a:lvl4pPr>
            <a:lvl5pPr marL="1828800" indent="0" algn="l" rtl="0" eaLnBrk="0" fontAlgn="base" hangingPunct="0">
              <a:spcBef>
                <a:spcPct val="0"/>
              </a:spcBef>
              <a:spcAft>
                <a:spcPct val="0"/>
              </a:spcAft>
              <a:defRPr sz="1100" kern="1200">
                <a:solidFill>
                  <a:schemeClr val="tx1"/>
                </a:solidFill>
                <a:latin typeface="+mn-lt"/>
                <a:ea typeface="+mn-ea"/>
                <a:cs typeface="+mn-cs"/>
              </a:defRPr>
            </a:lvl5pPr>
            <a:lvl6pPr marL="2286000" indent="0" algn="l" defTabSz="914400" rtl="0" eaLnBrk="1" latinLnBrk="0" hangingPunct="1">
              <a:defRPr sz="1100" kern="1200">
                <a:solidFill>
                  <a:schemeClr val="tx1"/>
                </a:solidFill>
                <a:latin typeface="+mn-lt"/>
                <a:ea typeface="+mn-ea"/>
                <a:cs typeface="+mn-cs"/>
              </a:defRPr>
            </a:lvl6pPr>
            <a:lvl7pPr marL="2743200" indent="0" algn="l" defTabSz="914400" rtl="0" eaLnBrk="1" latinLnBrk="0" hangingPunct="1">
              <a:defRPr sz="1100" kern="1200">
                <a:solidFill>
                  <a:schemeClr val="tx1"/>
                </a:solidFill>
                <a:latin typeface="+mn-lt"/>
                <a:ea typeface="+mn-ea"/>
                <a:cs typeface="+mn-cs"/>
              </a:defRPr>
            </a:lvl7pPr>
            <a:lvl8pPr marL="3200400" indent="0" algn="l" defTabSz="914400" rtl="0" eaLnBrk="1" latinLnBrk="0" hangingPunct="1">
              <a:defRPr sz="1100" kern="1200">
                <a:solidFill>
                  <a:schemeClr val="tx1"/>
                </a:solidFill>
                <a:latin typeface="+mn-lt"/>
                <a:ea typeface="+mn-ea"/>
                <a:cs typeface="+mn-cs"/>
              </a:defRPr>
            </a:lvl8pPr>
            <a:lvl9pPr marL="3657600" indent="0" algn="l" defTabSz="914400" rtl="0" eaLnBrk="1" latinLnBrk="0" hangingPunct="1">
              <a:defRPr sz="1100" kern="1200">
                <a:solidFill>
                  <a:schemeClr val="tx1"/>
                </a:solidFill>
                <a:latin typeface="+mn-lt"/>
                <a:ea typeface="+mn-ea"/>
                <a:cs typeface="+mn-cs"/>
              </a:defRPr>
            </a:lvl9pPr>
          </a:lstStyle>
          <a:p>
            <a:pPr marL="171450" lvl="1" indent="-171450" algn="r">
              <a:lnSpc>
                <a:spcPct val="113000"/>
              </a:lnSpc>
              <a:spcBef>
                <a:spcPts val="600"/>
              </a:spcBef>
            </a:pPr>
            <a:r>
              <a:rPr lang="en-US" sz="1100" i="1" dirty="0" err="1">
                <a:solidFill>
                  <a:srgbClr val="002395"/>
                </a:solidFill>
                <a:cs typeface="Calibri" panose="020F0502020204030204" pitchFamily="34" charset="0"/>
              </a:rPr>
              <a:t>Nguồn</a:t>
            </a:r>
            <a:r>
              <a:rPr lang="en-US" sz="1100" i="1" dirty="0">
                <a:solidFill>
                  <a:srgbClr val="002395"/>
                </a:solidFill>
                <a:cs typeface="Calibri" panose="020F0502020204030204" pitchFamily="34" charset="0"/>
              </a:rPr>
              <a:t>: TCTK</a:t>
            </a:r>
          </a:p>
        </p:txBody>
      </p:sp>
      <p:sp>
        <p:nvSpPr>
          <p:cNvPr id="9" name="TextBox 7">
            <a:extLst>
              <a:ext uri="{FF2B5EF4-FFF2-40B4-BE49-F238E27FC236}">
                <a16:creationId xmlns:a16="http://schemas.microsoft.com/office/drawing/2014/main" id="{8FF67E4C-8DF5-F93A-4CBE-113F3956C3D2}"/>
              </a:ext>
            </a:extLst>
          </p:cNvPr>
          <p:cNvSpPr txBox="1"/>
          <p:nvPr/>
        </p:nvSpPr>
        <p:spPr>
          <a:xfrm>
            <a:off x="4317470" y="6118187"/>
            <a:ext cx="1632000" cy="273088"/>
          </a:xfrm>
          <a:prstGeom prst="rect">
            <a:avLst/>
          </a:prstGeom>
          <a:noFill/>
        </p:spPr>
        <p:txBody>
          <a:bodyPr wrap="square" rtlCol="0">
            <a:spAutoFit/>
          </a:bodyPr>
          <a:lstStyle>
            <a:defPPr>
              <a:defRPr lang="en-US"/>
            </a:defPPr>
            <a:lvl1pPr marL="0" indent="0" algn="l" rtl="0" eaLnBrk="0" fontAlgn="base" hangingPunct="0">
              <a:spcBef>
                <a:spcPct val="0"/>
              </a:spcBef>
              <a:spcAft>
                <a:spcPct val="0"/>
              </a:spcAft>
              <a:defRPr sz="1100" kern="1200">
                <a:solidFill>
                  <a:schemeClr val="tx1"/>
                </a:solidFill>
                <a:latin typeface="Calibri" panose="020F0502020204030204" pitchFamily="34" charset="0"/>
                <a:ea typeface="+mn-ea"/>
                <a:cs typeface="+mn-cs"/>
              </a:defRPr>
            </a:lvl1pPr>
            <a:lvl2pPr marL="457200" indent="0" algn="l" rtl="0" eaLnBrk="0" fontAlgn="base" hangingPunct="0">
              <a:spcBef>
                <a:spcPct val="0"/>
              </a:spcBef>
              <a:spcAft>
                <a:spcPct val="0"/>
              </a:spcAft>
              <a:defRPr sz="1100" kern="1200">
                <a:solidFill>
                  <a:schemeClr val="tx1"/>
                </a:solidFill>
                <a:latin typeface="Calibri" panose="020F0502020204030204" pitchFamily="34" charset="0"/>
                <a:ea typeface="+mn-ea"/>
                <a:cs typeface="+mn-cs"/>
              </a:defRPr>
            </a:lvl2pPr>
            <a:lvl3pPr marL="914400" indent="0" algn="l" rtl="0" eaLnBrk="0" fontAlgn="base" hangingPunct="0">
              <a:spcBef>
                <a:spcPct val="0"/>
              </a:spcBef>
              <a:spcAft>
                <a:spcPct val="0"/>
              </a:spcAft>
              <a:defRPr sz="1100" kern="1200">
                <a:solidFill>
                  <a:schemeClr val="tx1"/>
                </a:solidFill>
                <a:latin typeface="Calibri" panose="020F0502020204030204" pitchFamily="34" charset="0"/>
                <a:ea typeface="+mn-ea"/>
                <a:cs typeface="+mn-cs"/>
              </a:defRPr>
            </a:lvl3pPr>
            <a:lvl4pPr marL="1371600" indent="0" algn="l" rtl="0" eaLnBrk="0" fontAlgn="base" hangingPunct="0">
              <a:spcBef>
                <a:spcPct val="0"/>
              </a:spcBef>
              <a:spcAft>
                <a:spcPct val="0"/>
              </a:spcAft>
              <a:defRPr sz="1100" kern="1200">
                <a:solidFill>
                  <a:schemeClr val="tx1"/>
                </a:solidFill>
                <a:latin typeface="Calibri" panose="020F0502020204030204" pitchFamily="34" charset="0"/>
                <a:ea typeface="+mn-ea"/>
                <a:cs typeface="+mn-cs"/>
              </a:defRPr>
            </a:lvl4pPr>
            <a:lvl5pPr marL="1828800" indent="0" algn="l" rtl="0" eaLnBrk="0" fontAlgn="base" hangingPunct="0">
              <a:spcBef>
                <a:spcPct val="0"/>
              </a:spcBef>
              <a:spcAft>
                <a:spcPct val="0"/>
              </a:spcAft>
              <a:defRPr sz="1100" kern="1200">
                <a:solidFill>
                  <a:schemeClr val="tx1"/>
                </a:solidFill>
                <a:latin typeface="Calibri" panose="020F0502020204030204" pitchFamily="34" charset="0"/>
                <a:ea typeface="+mn-ea"/>
                <a:cs typeface="+mn-cs"/>
              </a:defRPr>
            </a:lvl5pPr>
            <a:lvl6pPr marL="2286000" indent="0" algn="l" defTabSz="914400" rtl="0" eaLnBrk="1" latinLnBrk="0" hangingPunct="1">
              <a:defRPr sz="1100" kern="1200">
                <a:solidFill>
                  <a:schemeClr val="tx1"/>
                </a:solidFill>
                <a:latin typeface="Calibri" panose="020F0502020204030204" pitchFamily="34" charset="0"/>
                <a:ea typeface="+mn-ea"/>
                <a:cs typeface="+mn-cs"/>
              </a:defRPr>
            </a:lvl6pPr>
            <a:lvl7pPr marL="2743200" indent="0" algn="l" defTabSz="914400" rtl="0" eaLnBrk="1" latinLnBrk="0" hangingPunct="1">
              <a:defRPr sz="1100" kern="1200">
                <a:solidFill>
                  <a:schemeClr val="tx1"/>
                </a:solidFill>
                <a:latin typeface="Calibri" panose="020F0502020204030204" pitchFamily="34" charset="0"/>
                <a:ea typeface="+mn-ea"/>
                <a:cs typeface="+mn-cs"/>
              </a:defRPr>
            </a:lvl7pPr>
            <a:lvl8pPr marL="3200400" indent="0" algn="l" defTabSz="914400" rtl="0" eaLnBrk="1" latinLnBrk="0" hangingPunct="1">
              <a:defRPr sz="1100" kern="1200">
                <a:solidFill>
                  <a:schemeClr val="tx1"/>
                </a:solidFill>
                <a:latin typeface="Calibri" panose="020F0502020204030204" pitchFamily="34" charset="0"/>
                <a:ea typeface="+mn-ea"/>
                <a:cs typeface="+mn-cs"/>
              </a:defRPr>
            </a:lvl8pPr>
            <a:lvl9pPr marL="3657600" indent="0" algn="l" defTabSz="914400" rtl="0" eaLnBrk="1" latinLnBrk="0" hangingPunct="1">
              <a:defRPr sz="1100" kern="1200">
                <a:solidFill>
                  <a:schemeClr val="tx1"/>
                </a:solidFill>
                <a:latin typeface="Calibri" panose="020F0502020204030204" pitchFamily="34" charset="0"/>
                <a:ea typeface="+mn-ea"/>
                <a:cs typeface="+mn-cs"/>
              </a:defRPr>
            </a:lvl9pPr>
          </a:lstStyle>
          <a:p>
            <a:pPr marL="171450" lvl="1" indent="-171450" algn="r">
              <a:lnSpc>
                <a:spcPct val="113000"/>
              </a:lnSpc>
              <a:spcBef>
                <a:spcPts val="600"/>
              </a:spcBef>
            </a:pPr>
            <a:r>
              <a:rPr lang="en-US" i="1" dirty="0" err="1">
                <a:solidFill>
                  <a:srgbClr val="002395"/>
                </a:solidFill>
                <a:latin typeface="Effra" panose="020B0603020203020204" pitchFamily="34" charset="0"/>
                <a:cs typeface="Calibri" panose="020F0502020204030204" pitchFamily="34" charset="0"/>
              </a:rPr>
              <a:t>Nguồn</a:t>
            </a:r>
            <a:r>
              <a:rPr lang="en-US" i="1" dirty="0">
                <a:solidFill>
                  <a:srgbClr val="002395"/>
                </a:solidFill>
                <a:latin typeface="Effra" panose="020B0603020203020204" pitchFamily="34" charset="0"/>
                <a:cs typeface="Calibri" panose="020F0502020204030204" pitchFamily="34" charset="0"/>
              </a:rPr>
              <a:t>: TCTK</a:t>
            </a:r>
          </a:p>
        </p:txBody>
      </p:sp>
      <p:sp>
        <p:nvSpPr>
          <p:cNvPr id="12" name="TextBox 35">
            <a:extLst>
              <a:ext uri="{FF2B5EF4-FFF2-40B4-BE49-F238E27FC236}">
                <a16:creationId xmlns:a16="http://schemas.microsoft.com/office/drawing/2014/main" id="{A9C17C2E-BBD6-DBC0-0407-419263111935}"/>
              </a:ext>
            </a:extLst>
          </p:cNvPr>
          <p:cNvSpPr txBox="1"/>
          <p:nvPr/>
        </p:nvSpPr>
        <p:spPr>
          <a:xfrm>
            <a:off x="10300447" y="3269512"/>
            <a:ext cx="1734391" cy="270010"/>
          </a:xfrm>
          <a:prstGeom prst="rect">
            <a:avLst/>
          </a:prstGeom>
          <a:noFill/>
        </p:spPr>
        <p:txBody>
          <a:bodyPr wrap="square" rtlCol="0">
            <a:spAutoFit/>
          </a:bodyPr>
          <a:lstStyle>
            <a:defPPr>
              <a:defRPr lang="en-US"/>
            </a:defPPr>
            <a:lvl1pPr marL="0" indent="0" algn="l" rtl="0" eaLnBrk="0" fontAlgn="base" hangingPunct="0">
              <a:spcBef>
                <a:spcPct val="0"/>
              </a:spcBef>
              <a:spcAft>
                <a:spcPct val="0"/>
              </a:spcAft>
              <a:defRPr sz="1100" kern="1200">
                <a:solidFill>
                  <a:schemeClr val="tx1"/>
                </a:solidFill>
                <a:latin typeface="+mn-lt"/>
                <a:ea typeface="+mn-ea"/>
                <a:cs typeface="+mn-cs"/>
              </a:defRPr>
            </a:lvl1pPr>
            <a:lvl2pPr marL="457200" indent="0" algn="l" rtl="0" eaLnBrk="0" fontAlgn="base" hangingPunct="0">
              <a:spcBef>
                <a:spcPct val="0"/>
              </a:spcBef>
              <a:spcAft>
                <a:spcPct val="0"/>
              </a:spcAft>
              <a:defRPr sz="1100" kern="1200">
                <a:solidFill>
                  <a:schemeClr val="tx1"/>
                </a:solidFill>
                <a:latin typeface="+mn-lt"/>
                <a:ea typeface="+mn-ea"/>
                <a:cs typeface="+mn-cs"/>
              </a:defRPr>
            </a:lvl2pPr>
            <a:lvl3pPr marL="914400" indent="0" algn="l" rtl="0" eaLnBrk="0" fontAlgn="base" hangingPunct="0">
              <a:spcBef>
                <a:spcPct val="0"/>
              </a:spcBef>
              <a:spcAft>
                <a:spcPct val="0"/>
              </a:spcAft>
              <a:defRPr sz="1100" kern="1200">
                <a:solidFill>
                  <a:schemeClr val="tx1"/>
                </a:solidFill>
                <a:latin typeface="+mn-lt"/>
                <a:ea typeface="+mn-ea"/>
                <a:cs typeface="+mn-cs"/>
              </a:defRPr>
            </a:lvl3pPr>
            <a:lvl4pPr marL="1371600" indent="0" algn="l" rtl="0" eaLnBrk="0" fontAlgn="base" hangingPunct="0">
              <a:spcBef>
                <a:spcPct val="0"/>
              </a:spcBef>
              <a:spcAft>
                <a:spcPct val="0"/>
              </a:spcAft>
              <a:defRPr sz="1100" kern="1200">
                <a:solidFill>
                  <a:schemeClr val="tx1"/>
                </a:solidFill>
                <a:latin typeface="+mn-lt"/>
                <a:ea typeface="+mn-ea"/>
                <a:cs typeface="+mn-cs"/>
              </a:defRPr>
            </a:lvl4pPr>
            <a:lvl5pPr marL="1828800" indent="0" algn="l" rtl="0" eaLnBrk="0" fontAlgn="base" hangingPunct="0">
              <a:spcBef>
                <a:spcPct val="0"/>
              </a:spcBef>
              <a:spcAft>
                <a:spcPct val="0"/>
              </a:spcAft>
              <a:defRPr sz="1100" kern="1200">
                <a:solidFill>
                  <a:schemeClr val="tx1"/>
                </a:solidFill>
                <a:latin typeface="+mn-lt"/>
                <a:ea typeface="+mn-ea"/>
                <a:cs typeface="+mn-cs"/>
              </a:defRPr>
            </a:lvl5pPr>
            <a:lvl6pPr marL="2286000" indent="0" algn="l" defTabSz="914400" rtl="0" eaLnBrk="1" latinLnBrk="0" hangingPunct="1">
              <a:defRPr sz="1100" kern="1200">
                <a:solidFill>
                  <a:schemeClr val="tx1"/>
                </a:solidFill>
                <a:latin typeface="+mn-lt"/>
                <a:ea typeface="+mn-ea"/>
                <a:cs typeface="+mn-cs"/>
              </a:defRPr>
            </a:lvl6pPr>
            <a:lvl7pPr marL="2743200" indent="0" algn="l" defTabSz="914400" rtl="0" eaLnBrk="1" latinLnBrk="0" hangingPunct="1">
              <a:defRPr sz="1100" kern="1200">
                <a:solidFill>
                  <a:schemeClr val="tx1"/>
                </a:solidFill>
                <a:latin typeface="+mn-lt"/>
                <a:ea typeface="+mn-ea"/>
                <a:cs typeface="+mn-cs"/>
              </a:defRPr>
            </a:lvl7pPr>
            <a:lvl8pPr marL="3200400" indent="0" algn="l" defTabSz="914400" rtl="0" eaLnBrk="1" latinLnBrk="0" hangingPunct="1">
              <a:defRPr sz="1100" kern="1200">
                <a:solidFill>
                  <a:schemeClr val="tx1"/>
                </a:solidFill>
                <a:latin typeface="+mn-lt"/>
                <a:ea typeface="+mn-ea"/>
                <a:cs typeface="+mn-cs"/>
              </a:defRPr>
            </a:lvl8pPr>
            <a:lvl9pPr marL="3657600" indent="0" algn="l" defTabSz="914400" rtl="0" eaLnBrk="1" latinLnBrk="0" hangingPunct="1">
              <a:defRPr sz="1100" kern="1200">
                <a:solidFill>
                  <a:schemeClr val="tx1"/>
                </a:solidFill>
                <a:latin typeface="+mn-lt"/>
                <a:ea typeface="+mn-ea"/>
                <a:cs typeface="+mn-cs"/>
              </a:defRPr>
            </a:lvl9pPr>
          </a:lstStyle>
          <a:p>
            <a:pPr marL="171450" lvl="1" indent="-171450" algn="r">
              <a:lnSpc>
                <a:spcPct val="113000"/>
              </a:lnSpc>
              <a:spcBef>
                <a:spcPts val="600"/>
              </a:spcBef>
            </a:pPr>
            <a:r>
              <a:rPr lang="en-US" sz="1100" i="1" dirty="0" err="1">
                <a:solidFill>
                  <a:srgbClr val="002395"/>
                </a:solidFill>
                <a:cs typeface="Calibri" panose="020F0502020204030204" pitchFamily="34" charset="0"/>
              </a:rPr>
              <a:t>Nguồn</a:t>
            </a:r>
            <a:r>
              <a:rPr lang="en-US" sz="1100" i="1">
                <a:solidFill>
                  <a:srgbClr val="002395"/>
                </a:solidFill>
                <a:cs typeface="Calibri" panose="020F0502020204030204" pitchFamily="34" charset="0"/>
              </a:rPr>
              <a:t>: </a:t>
            </a:r>
            <a:r>
              <a:rPr lang="en-US" i="1">
                <a:solidFill>
                  <a:srgbClr val="002395"/>
                </a:solidFill>
                <a:cs typeface="Calibri" panose="020F0502020204030204" pitchFamily="34" charset="0"/>
              </a:rPr>
              <a:t>S&amp;P Global</a:t>
            </a:r>
            <a:endParaRPr lang="en-US" sz="1100" i="1" dirty="0">
              <a:solidFill>
                <a:srgbClr val="002395"/>
              </a:solidFill>
              <a:cs typeface="Calibri" panose="020F0502020204030204" pitchFamily="34" charset="0"/>
            </a:endParaRPr>
          </a:p>
        </p:txBody>
      </p:sp>
      <p:sp>
        <p:nvSpPr>
          <p:cNvPr id="13" name="Footer Placeholder 3">
            <a:extLst>
              <a:ext uri="{FF2B5EF4-FFF2-40B4-BE49-F238E27FC236}">
                <a16:creationId xmlns:a16="http://schemas.microsoft.com/office/drawing/2014/main" id="{347739AE-CBAD-4846-82E0-2A42ACC101DB}"/>
              </a:ext>
            </a:extLst>
          </p:cNvPr>
          <p:cNvSpPr>
            <a:spLocks noGrp="1"/>
          </p:cNvSpPr>
          <p:nvPr>
            <p:ph type="ftr" sz="quarter" idx="11"/>
          </p:nvPr>
        </p:nvSpPr>
        <p:spPr>
          <a:xfrm>
            <a:off x="61731" y="6510495"/>
            <a:ext cx="3579962" cy="290431"/>
          </a:xfrm>
        </p:spPr>
        <p:txBody>
          <a:bodyPr/>
          <a:lstStyle/>
          <a:p>
            <a:pPr>
              <a:defRPr/>
            </a:pPr>
            <a:r>
              <a:rPr lang="vi-VN" sz="1200" b="1">
                <a:solidFill>
                  <a:srgbClr val="002395"/>
                </a:solidFill>
                <a:latin typeface="Effra" panose="020B0603020203020204" pitchFamily="34" charset="0"/>
              </a:rPr>
              <a:t>│ BÁO CÁO VĨ MÔ THÁNG 03/2026│</a:t>
            </a:r>
            <a:endParaRPr lang="en-US" sz="1200" dirty="0">
              <a:solidFill>
                <a:srgbClr val="00B0F0"/>
              </a:solidFill>
              <a:latin typeface="Effra" panose="020B0603020203020204" pitchFamily="34" charset="0"/>
            </a:endParaRPr>
          </a:p>
        </p:txBody>
      </p:sp>
      <p:sp>
        <p:nvSpPr>
          <p:cNvPr id="14" name="Slide Number Placeholder 9">
            <a:extLst>
              <a:ext uri="{FF2B5EF4-FFF2-40B4-BE49-F238E27FC236}">
                <a16:creationId xmlns:a16="http://schemas.microsoft.com/office/drawing/2014/main" id="{FA754BFA-1CD5-4BF6-5F93-D116284CACC1}"/>
              </a:ext>
            </a:extLst>
          </p:cNvPr>
          <p:cNvSpPr>
            <a:spLocks noGrp="1"/>
          </p:cNvSpPr>
          <p:nvPr>
            <p:ph type="sldNum" sz="quarter" idx="12"/>
          </p:nvPr>
        </p:nvSpPr>
        <p:spPr>
          <a:xfrm>
            <a:off x="3227269" y="6506130"/>
            <a:ext cx="1116131" cy="280906"/>
          </a:xfrm>
        </p:spPr>
        <p:txBody>
          <a:bodyPr/>
          <a:lstStyle/>
          <a:p>
            <a:pPr algn="l">
              <a:defRPr/>
            </a:pPr>
            <a:fld id="{74060715-77E6-4F39-9828-968546808171}" type="slidenum">
              <a:rPr lang="en-US" b="1" smtClean="0"/>
              <a:pPr algn="l">
                <a:defRPr/>
              </a:pPr>
              <a:t>6</a:t>
            </a:fld>
            <a:endParaRPr lang="en-US" b="1" dirty="0"/>
          </a:p>
        </p:txBody>
      </p:sp>
    </p:spTree>
    <p:extLst>
      <p:ext uri="{BB962C8B-B14F-4D97-AF65-F5344CB8AC3E}">
        <p14:creationId xmlns:p14="http://schemas.microsoft.com/office/powerpoint/2010/main" val="22992960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9BC194-EF18-636D-06D7-F6A8836EC8E3}"/>
            </a:ext>
          </a:extLst>
        </p:cNvPr>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E81E2F59-D589-C3B4-6BF2-DBB414F512BA}"/>
              </a:ext>
            </a:extLst>
          </p:cNvPr>
          <p:cNvCxnSpPr/>
          <p:nvPr/>
        </p:nvCxnSpPr>
        <p:spPr>
          <a:xfrm>
            <a:off x="-3642" y="866775"/>
            <a:ext cx="12192000" cy="9525"/>
          </a:xfrm>
          <a:prstGeom prst="line">
            <a:avLst/>
          </a:prstGeom>
          <a:ln w="22225">
            <a:solidFill>
              <a:srgbClr val="A0B43A"/>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9B210253-EB74-8D13-EE2B-FEF5097B0946}"/>
              </a:ext>
            </a:extLst>
          </p:cNvPr>
          <p:cNvCxnSpPr/>
          <p:nvPr/>
        </p:nvCxnSpPr>
        <p:spPr>
          <a:xfrm>
            <a:off x="-3642" y="6391275"/>
            <a:ext cx="12192000" cy="9525"/>
          </a:xfrm>
          <a:prstGeom prst="line">
            <a:avLst/>
          </a:prstGeom>
          <a:ln w="22225">
            <a:solidFill>
              <a:srgbClr val="A0B43A"/>
            </a:solidFill>
          </a:ln>
        </p:spPr>
        <p:style>
          <a:lnRef idx="1">
            <a:schemeClr val="accent1"/>
          </a:lnRef>
          <a:fillRef idx="0">
            <a:schemeClr val="accent1"/>
          </a:fillRef>
          <a:effectRef idx="0">
            <a:schemeClr val="accent1"/>
          </a:effectRef>
          <a:fontRef idx="minor">
            <a:schemeClr val="tx1"/>
          </a:fontRef>
        </p:style>
      </p:cxnSp>
      <p:pic>
        <p:nvPicPr>
          <p:cNvPr id="11" name="Picture 1">
            <a:extLst>
              <a:ext uri="{FF2B5EF4-FFF2-40B4-BE49-F238E27FC236}">
                <a16:creationId xmlns:a16="http://schemas.microsoft.com/office/drawing/2014/main" id="{335798B6-9DDF-8107-0849-0CA02BFC311E}"/>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7263" y="6477000"/>
            <a:ext cx="917575" cy="26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Text Placeholder 1">
            <a:extLst>
              <a:ext uri="{FF2B5EF4-FFF2-40B4-BE49-F238E27FC236}">
                <a16:creationId xmlns:a16="http://schemas.microsoft.com/office/drawing/2014/main" id="{1FB73C9C-5AD6-3F98-34B3-48CBBDA1E7D4}"/>
              </a:ext>
            </a:extLst>
          </p:cNvPr>
          <p:cNvSpPr txBox="1"/>
          <p:nvPr/>
        </p:nvSpPr>
        <p:spPr bwMode="auto">
          <a:xfrm>
            <a:off x="213970" y="-1"/>
            <a:ext cx="9768230" cy="86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2400" b="1" dirty="0">
                <a:solidFill>
                  <a:srgbClr val="002395"/>
                </a:solidFill>
                <a:latin typeface="Effra" panose="020B0603020203020204" pitchFamily="34" charset="0"/>
                <a:cs typeface="Calibri" panose="020F0502020204030204" pitchFamily="34" charset="0"/>
              </a:rPr>
              <a:t>XUẤT NHẬP KHẨU: TIẾP TỤC NHẬP SIÊU KHI DOANH NGHIỆP ĐẨY MẠNH NHẬP KHẨU NGUYÊN VẬT LIỆU CHO CHU KỲ SẢN XUẤT MỚI</a:t>
            </a:r>
            <a:endParaRPr lang="vi-VN" altLang="en-US" sz="2400" b="1" dirty="0">
              <a:solidFill>
                <a:srgbClr val="002395"/>
              </a:solidFill>
              <a:latin typeface="Effra" panose="020B0603020203020204" pitchFamily="34" charset="0"/>
              <a:cs typeface="Calibri" panose="020F0502020204030204" pitchFamily="34" charset="0"/>
            </a:endParaRPr>
          </a:p>
        </p:txBody>
      </p:sp>
      <p:graphicFrame>
        <p:nvGraphicFramePr>
          <p:cNvPr id="23" name="Chart 22">
            <a:extLst>
              <a:ext uri="{FF2B5EF4-FFF2-40B4-BE49-F238E27FC236}">
                <a16:creationId xmlns:a16="http://schemas.microsoft.com/office/drawing/2014/main" id="{00000000-0008-0000-1E00-000022000000}"/>
              </a:ext>
            </a:extLst>
          </p:cNvPr>
          <p:cNvGraphicFramePr>
            <a:graphicFrameLocks/>
          </p:cNvGraphicFramePr>
          <p:nvPr>
            <p:extLst>
              <p:ext uri="{D42A27DB-BD31-4B8C-83A1-F6EECF244321}">
                <p14:modId xmlns:p14="http://schemas.microsoft.com/office/powerpoint/2010/main" val="1136065581"/>
              </p:ext>
            </p:extLst>
          </p:nvPr>
        </p:nvGraphicFramePr>
        <p:xfrm>
          <a:off x="213970" y="980106"/>
          <a:ext cx="5735499" cy="2448893"/>
        </p:xfrm>
        <a:graphic>
          <a:graphicData uri="http://schemas.openxmlformats.org/drawingml/2006/chart">
            <c:chart xmlns:c="http://schemas.openxmlformats.org/drawingml/2006/chart" xmlns:r="http://schemas.openxmlformats.org/officeDocument/2006/relationships" r:id="rId4"/>
          </a:graphicData>
        </a:graphic>
      </p:graphicFrame>
      <p:sp>
        <p:nvSpPr>
          <p:cNvPr id="29" name="TextBox 35">
            <a:extLst>
              <a:ext uri="{FF2B5EF4-FFF2-40B4-BE49-F238E27FC236}">
                <a16:creationId xmlns:a16="http://schemas.microsoft.com/office/drawing/2014/main" id="{AF6C8BCE-C913-7996-8404-6FFA3675404D}"/>
              </a:ext>
            </a:extLst>
          </p:cNvPr>
          <p:cNvSpPr txBox="1"/>
          <p:nvPr/>
        </p:nvSpPr>
        <p:spPr>
          <a:xfrm>
            <a:off x="11020250" y="6121078"/>
            <a:ext cx="1062653" cy="270197"/>
          </a:xfrm>
          <a:prstGeom prst="rect">
            <a:avLst/>
          </a:prstGeom>
          <a:noFill/>
        </p:spPr>
        <p:txBody>
          <a:bodyPr wrap="square" rtlCol="0">
            <a:spAutoFit/>
          </a:bodyPr>
          <a:lstStyle>
            <a:defPPr>
              <a:defRPr lang="en-US"/>
            </a:defPPr>
            <a:lvl1pPr marL="0" indent="0" algn="l" rtl="0" eaLnBrk="0" fontAlgn="base" hangingPunct="0">
              <a:spcBef>
                <a:spcPct val="0"/>
              </a:spcBef>
              <a:spcAft>
                <a:spcPct val="0"/>
              </a:spcAft>
              <a:defRPr sz="1100" kern="1200">
                <a:solidFill>
                  <a:schemeClr val="tx1"/>
                </a:solidFill>
                <a:latin typeface="+mn-lt"/>
                <a:ea typeface="+mn-ea"/>
                <a:cs typeface="+mn-cs"/>
              </a:defRPr>
            </a:lvl1pPr>
            <a:lvl2pPr marL="457200" indent="0" algn="l" rtl="0" eaLnBrk="0" fontAlgn="base" hangingPunct="0">
              <a:spcBef>
                <a:spcPct val="0"/>
              </a:spcBef>
              <a:spcAft>
                <a:spcPct val="0"/>
              </a:spcAft>
              <a:defRPr sz="1100" kern="1200">
                <a:solidFill>
                  <a:schemeClr val="tx1"/>
                </a:solidFill>
                <a:latin typeface="+mn-lt"/>
                <a:ea typeface="+mn-ea"/>
                <a:cs typeface="+mn-cs"/>
              </a:defRPr>
            </a:lvl2pPr>
            <a:lvl3pPr marL="914400" indent="0" algn="l" rtl="0" eaLnBrk="0" fontAlgn="base" hangingPunct="0">
              <a:spcBef>
                <a:spcPct val="0"/>
              </a:spcBef>
              <a:spcAft>
                <a:spcPct val="0"/>
              </a:spcAft>
              <a:defRPr sz="1100" kern="1200">
                <a:solidFill>
                  <a:schemeClr val="tx1"/>
                </a:solidFill>
                <a:latin typeface="+mn-lt"/>
                <a:ea typeface="+mn-ea"/>
                <a:cs typeface="+mn-cs"/>
              </a:defRPr>
            </a:lvl3pPr>
            <a:lvl4pPr marL="1371600" indent="0" algn="l" rtl="0" eaLnBrk="0" fontAlgn="base" hangingPunct="0">
              <a:spcBef>
                <a:spcPct val="0"/>
              </a:spcBef>
              <a:spcAft>
                <a:spcPct val="0"/>
              </a:spcAft>
              <a:defRPr sz="1100" kern="1200">
                <a:solidFill>
                  <a:schemeClr val="tx1"/>
                </a:solidFill>
                <a:latin typeface="+mn-lt"/>
                <a:ea typeface="+mn-ea"/>
                <a:cs typeface="+mn-cs"/>
              </a:defRPr>
            </a:lvl4pPr>
            <a:lvl5pPr marL="1828800" indent="0" algn="l" rtl="0" eaLnBrk="0" fontAlgn="base" hangingPunct="0">
              <a:spcBef>
                <a:spcPct val="0"/>
              </a:spcBef>
              <a:spcAft>
                <a:spcPct val="0"/>
              </a:spcAft>
              <a:defRPr sz="1100" kern="1200">
                <a:solidFill>
                  <a:schemeClr val="tx1"/>
                </a:solidFill>
                <a:latin typeface="+mn-lt"/>
                <a:ea typeface="+mn-ea"/>
                <a:cs typeface="+mn-cs"/>
              </a:defRPr>
            </a:lvl5pPr>
            <a:lvl6pPr marL="2286000" indent="0" algn="l" defTabSz="914400" rtl="0" eaLnBrk="1" latinLnBrk="0" hangingPunct="1">
              <a:defRPr sz="1100" kern="1200">
                <a:solidFill>
                  <a:schemeClr val="tx1"/>
                </a:solidFill>
                <a:latin typeface="+mn-lt"/>
                <a:ea typeface="+mn-ea"/>
                <a:cs typeface="+mn-cs"/>
              </a:defRPr>
            </a:lvl6pPr>
            <a:lvl7pPr marL="2743200" indent="0" algn="l" defTabSz="914400" rtl="0" eaLnBrk="1" latinLnBrk="0" hangingPunct="1">
              <a:defRPr sz="1100" kern="1200">
                <a:solidFill>
                  <a:schemeClr val="tx1"/>
                </a:solidFill>
                <a:latin typeface="+mn-lt"/>
                <a:ea typeface="+mn-ea"/>
                <a:cs typeface="+mn-cs"/>
              </a:defRPr>
            </a:lvl7pPr>
            <a:lvl8pPr marL="3200400" indent="0" algn="l" defTabSz="914400" rtl="0" eaLnBrk="1" latinLnBrk="0" hangingPunct="1">
              <a:defRPr sz="1100" kern="1200">
                <a:solidFill>
                  <a:schemeClr val="tx1"/>
                </a:solidFill>
                <a:latin typeface="+mn-lt"/>
                <a:ea typeface="+mn-ea"/>
                <a:cs typeface="+mn-cs"/>
              </a:defRPr>
            </a:lvl8pPr>
            <a:lvl9pPr marL="3657600" indent="0" algn="l" defTabSz="914400" rtl="0" eaLnBrk="1" latinLnBrk="0" hangingPunct="1">
              <a:defRPr sz="1100" kern="1200">
                <a:solidFill>
                  <a:schemeClr val="tx1"/>
                </a:solidFill>
                <a:latin typeface="+mn-lt"/>
                <a:ea typeface="+mn-ea"/>
                <a:cs typeface="+mn-cs"/>
              </a:defRPr>
            </a:lvl9pPr>
          </a:lstStyle>
          <a:p>
            <a:pPr marL="171450" lvl="1" indent="-171450" algn="r">
              <a:lnSpc>
                <a:spcPct val="113000"/>
              </a:lnSpc>
              <a:spcBef>
                <a:spcPts val="600"/>
              </a:spcBef>
            </a:pPr>
            <a:r>
              <a:rPr lang="en-US" sz="1100" i="1" dirty="0" err="1">
                <a:solidFill>
                  <a:srgbClr val="002395"/>
                </a:solidFill>
                <a:cs typeface="Calibri" panose="020F0502020204030204" pitchFamily="34" charset="0"/>
              </a:rPr>
              <a:t>Nguồn</a:t>
            </a:r>
            <a:r>
              <a:rPr lang="en-US" sz="1100" i="1" dirty="0">
                <a:solidFill>
                  <a:srgbClr val="002395"/>
                </a:solidFill>
                <a:cs typeface="Calibri" panose="020F0502020204030204" pitchFamily="34" charset="0"/>
              </a:rPr>
              <a:t>: TCTK</a:t>
            </a:r>
          </a:p>
        </p:txBody>
      </p:sp>
      <p:sp>
        <p:nvSpPr>
          <p:cNvPr id="30" name="TextBox 7">
            <a:extLst>
              <a:ext uri="{FF2B5EF4-FFF2-40B4-BE49-F238E27FC236}">
                <a16:creationId xmlns:a16="http://schemas.microsoft.com/office/drawing/2014/main" id="{910131A7-D313-95E9-ED0B-C04956C03E71}"/>
              </a:ext>
            </a:extLst>
          </p:cNvPr>
          <p:cNvSpPr txBox="1"/>
          <p:nvPr/>
        </p:nvSpPr>
        <p:spPr>
          <a:xfrm>
            <a:off x="4317470" y="6118187"/>
            <a:ext cx="1632000" cy="273088"/>
          </a:xfrm>
          <a:prstGeom prst="rect">
            <a:avLst/>
          </a:prstGeom>
          <a:noFill/>
        </p:spPr>
        <p:txBody>
          <a:bodyPr wrap="square" rtlCol="0">
            <a:spAutoFit/>
          </a:bodyPr>
          <a:lstStyle>
            <a:defPPr>
              <a:defRPr lang="en-US"/>
            </a:defPPr>
            <a:lvl1pPr marL="0" indent="0" algn="l" rtl="0" eaLnBrk="0" fontAlgn="base" hangingPunct="0">
              <a:spcBef>
                <a:spcPct val="0"/>
              </a:spcBef>
              <a:spcAft>
                <a:spcPct val="0"/>
              </a:spcAft>
              <a:defRPr sz="1100" kern="1200">
                <a:solidFill>
                  <a:schemeClr val="tx1"/>
                </a:solidFill>
                <a:latin typeface="Calibri" panose="020F0502020204030204" pitchFamily="34" charset="0"/>
                <a:ea typeface="+mn-ea"/>
                <a:cs typeface="+mn-cs"/>
              </a:defRPr>
            </a:lvl1pPr>
            <a:lvl2pPr marL="457200" indent="0" algn="l" rtl="0" eaLnBrk="0" fontAlgn="base" hangingPunct="0">
              <a:spcBef>
                <a:spcPct val="0"/>
              </a:spcBef>
              <a:spcAft>
                <a:spcPct val="0"/>
              </a:spcAft>
              <a:defRPr sz="1100" kern="1200">
                <a:solidFill>
                  <a:schemeClr val="tx1"/>
                </a:solidFill>
                <a:latin typeface="Calibri" panose="020F0502020204030204" pitchFamily="34" charset="0"/>
                <a:ea typeface="+mn-ea"/>
                <a:cs typeface="+mn-cs"/>
              </a:defRPr>
            </a:lvl2pPr>
            <a:lvl3pPr marL="914400" indent="0" algn="l" rtl="0" eaLnBrk="0" fontAlgn="base" hangingPunct="0">
              <a:spcBef>
                <a:spcPct val="0"/>
              </a:spcBef>
              <a:spcAft>
                <a:spcPct val="0"/>
              </a:spcAft>
              <a:defRPr sz="1100" kern="1200">
                <a:solidFill>
                  <a:schemeClr val="tx1"/>
                </a:solidFill>
                <a:latin typeface="Calibri" panose="020F0502020204030204" pitchFamily="34" charset="0"/>
                <a:ea typeface="+mn-ea"/>
                <a:cs typeface="+mn-cs"/>
              </a:defRPr>
            </a:lvl3pPr>
            <a:lvl4pPr marL="1371600" indent="0" algn="l" rtl="0" eaLnBrk="0" fontAlgn="base" hangingPunct="0">
              <a:spcBef>
                <a:spcPct val="0"/>
              </a:spcBef>
              <a:spcAft>
                <a:spcPct val="0"/>
              </a:spcAft>
              <a:defRPr sz="1100" kern="1200">
                <a:solidFill>
                  <a:schemeClr val="tx1"/>
                </a:solidFill>
                <a:latin typeface="Calibri" panose="020F0502020204030204" pitchFamily="34" charset="0"/>
                <a:ea typeface="+mn-ea"/>
                <a:cs typeface="+mn-cs"/>
              </a:defRPr>
            </a:lvl4pPr>
            <a:lvl5pPr marL="1828800" indent="0" algn="l" rtl="0" eaLnBrk="0" fontAlgn="base" hangingPunct="0">
              <a:spcBef>
                <a:spcPct val="0"/>
              </a:spcBef>
              <a:spcAft>
                <a:spcPct val="0"/>
              </a:spcAft>
              <a:defRPr sz="1100" kern="1200">
                <a:solidFill>
                  <a:schemeClr val="tx1"/>
                </a:solidFill>
                <a:latin typeface="Calibri" panose="020F0502020204030204" pitchFamily="34" charset="0"/>
                <a:ea typeface="+mn-ea"/>
                <a:cs typeface="+mn-cs"/>
              </a:defRPr>
            </a:lvl5pPr>
            <a:lvl6pPr marL="2286000" indent="0" algn="l" defTabSz="914400" rtl="0" eaLnBrk="1" latinLnBrk="0" hangingPunct="1">
              <a:defRPr sz="1100" kern="1200">
                <a:solidFill>
                  <a:schemeClr val="tx1"/>
                </a:solidFill>
                <a:latin typeface="Calibri" panose="020F0502020204030204" pitchFamily="34" charset="0"/>
                <a:ea typeface="+mn-ea"/>
                <a:cs typeface="+mn-cs"/>
              </a:defRPr>
            </a:lvl6pPr>
            <a:lvl7pPr marL="2743200" indent="0" algn="l" defTabSz="914400" rtl="0" eaLnBrk="1" latinLnBrk="0" hangingPunct="1">
              <a:defRPr sz="1100" kern="1200">
                <a:solidFill>
                  <a:schemeClr val="tx1"/>
                </a:solidFill>
                <a:latin typeface="Calibri" panose="020F0502020204030204" pitchFamily="34" charset="0"/>
                <a:ea typeface="+mn-ea"/>
                <a:cs typeface="+mn-cs"/>
              </a:defRPr>
            </a:lvl7pPr>
            <a:lvl8pPr marL="3200400" indent="0" algn="l" defTabSz="914400" rtl="0" eaLnBrk="1" latinLnBrk="0" hangingPunct="1">
              <a:defRPr sz="1100" kern="1200">
                <a:solidFill>
                  <a:schemeClr val="tx1"/>
                </a:solidFill>
                <a:latin typeface="Calibri" panose="020F0502020204030204" pitchFamily="34" charset="0"/>
                <a:ea typeface="+mn-ea"/>
                <a:cs typeface="+mn-cs"/>
              </a:defRPr>
            </a:lvl8pPr>
            <a:lvl9pPr marL="3657600" indent="0" algn="l" defTabSz="914400" rtl="0" eaLnBrk="1" latinLnBrk="0" hangingPunct="1">
              <a:defRPr sz="1100" kern="1200">
                <a:solidFill>
                  <a:schemeClr val="tx1"/>
                </a:solidFill>
                <a:latin typeface="Calibri" panose="020F0502020204030204" pitchFamily="34" charset="0"/>
                <a:ea typeface="+mn-ea"/>
                <a:cs typeface="+mn-cs"/>
              </a:defRPr>
            </a:lvl9pPr>
          </a:lstStyle>
          <a:p>
            <a:pPr marL="171450" lvl="1" indent="-171450" algn="r">
              <a:lnSpc>
                <a:spcPct val="113000"/>
              </a:lnSpc>
              <a:spcBef>
                <a:spcPts val="600"/>
              </a:spcBef>
            </a:pPr>
            <a:r>
              <a:rPr lang="en-US" i="1" dirty="0" err="1">
                <a:solidFill>
                  <a:srgbClr val="002395"/>
                </a:solidFill>
                <a:latin typeface="Effra" panose="020B0603020203020204" pitchFamily="34" charset="0"/>
                <a:cs typeface="Calibri" panose="020F0502020204030204" pitchFamily="34" charset="0"/>
              </a:rPr>
              <a:t>Nguồn</a:t>
            </a:r>
            <a:r>
              <a:rPr lang="en-US" i="1" dirty="0">
                <a:solidFill>
                  <a:srgbClr val="002395"/>
                </a:solidFill>
                <a:latin typeface="Effra" panose="020B0603020203020204" pitchFamily="34" charset="0"/>
                <a:cs typeface="Calibri" panose="020F0502020204030204" pitchFamily="34" charset="0"/>
              </a:rPr>
              <a:t>: TCTK</a:t>
            </a:r>
          </a:p>
        </p:txBody>
      </p:sp>
      <p:graphicFrame>
        <p:nvGraphicFramePr>
          <p:cNvPr id="8" name="Chart 7">
            <a:extLst>
              <a:ext uri="{FF2B5EF4-FFF2-40B4-BE49-F238E27FC236}">
                <a16:creationId xmlns:a16="http://schemas.microsoft.com/office/drawing/2014/main" id="{00000000-0008-0000-1E00-000002000000}"/>
              </a:ext>
            </a:extLst>
          </p:cNvPr>
          <p:cNvGraphicFramePr>
            <a:graphicFrameLocks/>
          </p:cNvGraphicFramePr>
          <p:nvPr>
            <p:extLst>
              <p:ext uri="{D42A27DB-BD31-4B8C-83A1-F6EECF244321}">
                <p14:modId xmlns:p14="http://schemas.microsoft.com/office/powerpoint/2010/main" val="1176918267"/>
              </p:ext>
            </p:extLst>
          </p:nvPr>
        </p:nvGraphicFramePr>
        <p:xfrm>
          <a:off x="213971" y="3436328"/>
          <a:ext cx="5882030" cy="2680338"/>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9" name="Chart 8">
            <a:extLst>
              <a:ext uri="{FF2B5EF4-FFF2-40B4-BE49-F238E27FC236}">
                <a16:creationId xmlns:a16="http://schemas.microsoft.com/office/drawing/2014/main" id="{DEFD0683-63F7-49EE-BE50-53CEA883FEA5}"/>
              </a:ext>
            </a:extLst>
          </p:cNvPr>
          <p:cNvGraphicFramePr>
            <a:graphicFrameLocks/>
          </p:cNvGraphicFramePr>
          <p:nvPr>
            <p:extLst>
              <p:ext uri="{D42A27DB-BD31-4B8C-83A1-F6EECF244321}">
                <p14:modId xmlns:p14="http://schemas.microsoft.com/office/powerpoint/2010/main" val="1826681313"/>
              </p:ext>
            </p:extLst>
          </p:nvPr>
        </p:nvGraphicFramePr>
        <p:xfrm>
          <a:off x="6172200" y="3436328"/>
          <a:ext cx="5975978" cy="2680338"/>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 name="Chart 2">
            <a:extLst>
              <a:ext uri="{FF2B5EF4-FFF2-40B4-BE49-F238E27FC236}">
                <a16:creationId xmlns:a16="http://schemas.microsoft.com/office/drawing/2014/main" id="{C5CAAF0E-B8F4-48FD-9EF5-9FE043104CC3}"/>
              </a:ext>
            </a:extLst>
          </p:cNvPr>
          <p:cNvGraphicFramePr>
            <a:graphicFrameLocks/>
          </p:cNvGraphicFramePr>
          <p:nvPr>
            <p:extLst>
              <p:ext uri="{D42A27DB-BD31-4B8C-83A1-F6EECF244321}">
                <p14:modId xmlns:p14="http://schemas.microsoft.com/office/powerpoint/2010/main" val="806345540"/>
              </p:ext>
            </p:extLst>
          </p:nvPr>
        </p:nvGraphicFramePr>
        <p:xfrm>
          <a:off x="6168629" y="980106"/>
          <a:ext cx="5742432" cy="2432041"/>
        </p:xfrm>
        <a:graphic>
          <a:graphicData uri="http://schemas.openxmlformats.org/drawingml/2006/chart">
            <c:chart xmlns:c="http://schemas.openxmlformats.org/drawingml/2006/chart" xmlns:r="http://schemas.openxmlformats.org/officeDocument/2006/relationships" r:id="rId7"/>
          </a:graphicData>
        </a:graphic>
      </p:graphicFrame>
      <p:sp>
        <p:nvSpPr>
          <p:cNvPr id="6" name="Footer Placeholder 3">
            <a:extLst>
              <a:ext uri="{FF2B5EF4-FFF2-40B4-BE49-F238E27FC236}">
                <a16:creationId xmlns:a16="http://schemas.microsoft.com/office/drawing/2014/main" id="{7C3E7BB0-6BC4-3132-6362-8A1C44402040}"/>
              </a:ext>
            </a:extLst>
          </p:cNvPr>
          <p:cNvSpPr>
            <a:spLocks noGrp="1"/>
          </p:cNvSpPr>
          <p:nvPr>
            <p:ph type="ftr" sz="quarter" idx="11"/>
          </p:nvPr>
        </p:nvSpPr>
        <p:spPr>
          <a:xfrm>
            <a:off x="61731" y="6510495"/>
            <a:ext cx="3579962" cy="290431"/>
          </a:xfrm>
        </p:spPr>
        <p:txBody>
          <a:bodyPr/>
          <a:lstStyle/>
          <a:p>
            <a:pPr>
              <a:defRPr/>
            </a:pPr>
            <a:r>
              <a:rPr lang="vi-VN" sz="1200" b="1">
                <a:solidFill>
                  <a:srgbClr val="002395"/>
                </a:solidFill>
                <a:latin typeface="Effra" panose="020B0603020203020204" pitchFamily="34" charset="0"/>
              </a:rPr>
              <a:t>│ BÁO CÁO VĨ MÔ THÁNG 03/2026│</a:t>
            </a:r>
            <a:endParaRPr lang="en-US" sz="1200" dirty="0">
              <a:solidFill>
                <a:srgbClr val="00B0F0"/>
              </a:solidFill>
              <a:latin typeface="Effra" panose="020B0603020203020204" pitchFamily="34" charset="0"/>
            </a:endParaRPr>
          </a:p>
        </p:txBody>
      </p:sp>
      <p:sp>
        <p:nvSpPr>
          <p:cNvPr id="12" name="Slide Number Placeholder 9">
            <a:extLst>
              <a:ext uri="{FF2B5EF4-FFF2-40B4-BE49-F238E27FC236}">
                <a16:creationId xmlns:a16="http://schemas.microsoft.com/office/drawing/2014/main" id="{20DE98FD-EED1-0E27-6CD2-537F9A0E4ABF}"/>
              </a:ext>
            </a:extLst>
          </p:cNvPr>
          <p:cNvSpPr>
            <a:spLocks noGrp="1"/>
          </p:cNvSpPr>
          <p:nvPr>
            <p:ph type="sldNum" sz="quarter" idx="12"/>
          </p:nvPr>
        </p:nvSpPr>
        <p:spPr>
          <a:xfrm>
            <a:off x="3227269" y="6506130"/>
            <a:ext cx="1116131" cy="280906"/>
          </a:xfrm>
        </p:spPr>
        <p:txBody>
          <a:bodyPr/>
          <a:lstStyle/>
          <a:p>
            <a:pPr algn="l">
              <a:defRPr/>
            </a:pPr>
            <a:fld id="{74060715-77E6-4F39-9828-968546808171}" type="slidenum">
              <a:rPr lang="en-US" b="1" smtClean="0"/>
              <a:pPr algn="l">
                <a:defRPr/>
              </a:pPr>
              <a:t>7</a:t>
            </a:fld>
            <a:endParaRPr lang="en-US" b="1" dirty="0"/>
          </a:p>
        </p:txBody>
      </p:sp>
    </p:spTree>
    <p:extLst>
      <p:ext uri="{BB962C8B-B14F-4D97-AF65-F5344CB8AC3E}">
        <p14:creationId xmlns:p14="http://schemas.microsoft.com/office/powerpoint/2010/main" val="8599918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4EF84B35-EEAF-70F5-84E0-2456E7D543D4}"/>
              </a:ext>
            </a:extLst>
          </p:cNvPr>
          <p:cNvCxnSpPr/>
          <p:nvPr/>
        </p:nvCxnSpPr>
        <p:spPr>
          <a:xfrm>
            <a:off x="-3642" y="866775"/>
            <a:ext cx="12192000" cy="9525"/>
          </a:xfrm>
          <a:prstGeom prst="line">
            <a:avLst/>
          </a:prstGeom>
          <a:ln w="22225">
            <a:solidFill>
              <a:srgbClr val="A0B43A"/>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6B71685C-BF6F-DAFF-031B-5F49484A7065}"/>
              </a:ext>
            </a:extLst>
          </p:cNvPr>
          <p:cNvCxnSpPr/>
          <p:nvPr/>
        </p:nvCxnSpPr>
        <p:spPr>
          <a:xfrm>
            <a:off x="-3642" y="6391275"/>
            <a:ext cx="12192000" cy="9525"/>
          </a:xfrm>
          <a:prstGeom prst="line">
            <a:avLst/>
          </a:prstGeom>
          <a:ln w="22225">
            <a:solidFill>
              <a:srgbClr val="A0B43A"/>
            </a:solidFill>
          </a:ln>
        </p:spPr>
        <p:style>
          <a:lnRef idx="1">
            <a:schemeClr val="accent1"/>
          </a:lnRef>
          <a:fillRef idx="0">
            <a:schemeClr val="accent1"/>
          </a:fillRef>
          <a:effectRef idx="0">
            <a:schemeClr val="accent1"/>
          </a:effectRef>
          <a:fontRef idx="minor">
            <a:schemeClr val="tx1"/>
          </a:fontRef>
        </p:style>
      </p:cxnSp>
      <p:pic>
        <p:nvPicPr>
          <p:cNvPr id="11" name="Picture 1">
            <a:extLst>
              <a:ext uri="{FF2B5EF4-FFF2-40B4-BE49-F238E27FC236}">
                <a16:creationId xmlns:a16="http://schemas.microsoft.com/office/drawing/2014/main" id="{C5539A10-A10B-76DC-E0E0-CC0D27FA7094}"/>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7263" y="6477000"/>
            <a:ext cx="917575" cy="26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Text Placeholder 1">
            <a:extLst>
              <a:ext uri="{FF2B5EF4-FFF2-40B4-BE49-F238E27FC236}">
                <a16:creationId xmlns:a16="http://schemas.microsoft.com/office/drawing/2014/main" id="{E4ADF1DD-5659-E1CC-5473-FC72164959DF}"/>
              </a:ext>
            </a:extLst>
          </p:cNvPr>
          <p:cNvSpPr txBox="1"/>
          <p:nvPr/>
        </p:nvSpPr>
        <p:spPr bwMode="auto">
          <a:xfrm>
            <a:off x="220663" y="0"/>
            <a:ext cx="9761538"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2400" b="1" dirty="0">
                <a:solidFill>
                  <a:srgbClr val="002395"/>
                </a:solidFill>
                <a:latin typeface="Effra" panose="020B0603020203020204" pitchFamily="34" charset="0"/>
                <a:cs typeface="Calibri" panose="020F0502020204030204" pitchFamily="34" charset="0"/>
              </a:rPr>
              <a:t>THỊ TRƯỜNG TIỀN TỆ: MÔI TRƯỜNG LÃI SUẤT DỰ KIẾN SẼ NEO CAO KHI CHÊNH LỆCH GIỮA HUY ĐỘNG – CHO VAY TIẾP TỤC NỚI RỘNG</a:t>
            </a:r>
            <a:endParaRPr lang="vi-VN" altLang="en-US" sz="2400" b="1" dirty="0">
              <a:solidFill>
                <a:srgbClr val="002395"/>
              </a:solidFill>
              <a:latin typeface="Effra" panose="020B0603020203020204" pitchFamily="34" charset="0"/>
              <a:cs typeface="Calibri" panose="020F0502020204030204" pitchFamily="34" charset="0"/>
            </a:endParaRPr>
          </a:p>
        </p:txBody>
      </p:sp>
      <p:graphicFrame>
        <p:nvGraphicFramePr>
          <p:cNvPr id="17" name="Chart 16">
            <a:extLst>
              <a:ext uri="{FF2B5EF4-FFF2-40B4-BE49-F238E27FC236}">
                <a16:creationId xmlns:a16="http://schemas.microsoft.com/office/drawing/2014/main" id="{50BEBA84-4E09-4DFB-85C8-03AD2C035A5A}"/>
              </a:ext>
            </a:extLst>
          </p:cNvPr>
          <p:cNvGraphicFramePr>
            <a:graphicFrameLocks/>
          </p:cNvGraphicFramePr>
          <p:nvPr>
            <p:extLst>
              <p:ext uri="{D42A27DB-BD31-4B8C-83A1-F6EECF244321}">
                <p14:modId xmlns:p14="http://schemas.microsoft.com/office/powerpoint/2010/main" val="72938172"/>
              </p:ext>
            </p:extLst>
          </p:nvPr>
        </p:nvGraphicFramePr>
        <p:xfrm>
          <a:off x="6274117" y="905255"/>
          <a:ext cx="5760720" cy="5184119"/>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8" name="Chart 17">
            <a:extLst>
              <a:ext uri="{FF2B5EF4-FFF2-40B4-BE49-F238E27FC236}">
                <a16:creationId xmlns:a16="http://schemas.microsoft.com/office/drawing/2014/main" id="{85B3295B-3910-44B7-83FC-6C38C491DFF2}"/>
              </a:ext>
            </a:extLst>
          </p:cNvPr>
          <p:cNvGraphicFramePr>
            <a:graphicFrameLocks/>
          </p:cNvGraphicFramePr>
          <p:nvPr>
            <p:extLst>
              <p:ext uri="{D42A27DB-BD31-4B8C-83A1-F6EECF244321}">
                <p14:modId xmlns:p14="http://schemas.microsoft.com/office/powerpoint/2010/main" val="2705182429"/>
              </p:ext>
            </p:extLst>
          </p:nvPr>
        </p:nvGraphicFramePr>
        <p:xfrm>
          <a:off x="220663" y="980107"/>
          <a:ext cx="5760720" cy="5109268"/>
        </p:xfrm>
        <a:graphic>
          <a:graphicData uri="http://schemas.openxmlformats.org/drawingml/2006/chart">
            <c:chart xmlns:c="http://schemas.openxmlformats.org/drawingml/2006/chart" xmlns:r="http://schemas.openxmlformats.org/officeDocument/2006/relationships" r:id="rId5"/>
          </a:graphicData>
        </a:graphic>
      </p:graphicFrame>
      <p:sp>
        <p:nvSpPr>
          <p:cNvPr id="23" name="TextBox 35">
            <a:extLst>
              <a:ext uri="{FF2B5EF4-FFF2-40B4-BE49-F238E27FC236}">
                <a16:creationId xmlns:a16="http://schemas.microsoft.com/office/drawing/2014/main" id="{FD32F805-180A-508B-EBAF-AAE0E51717D6}"/>
              </a:ext>
            </a:extLst>
          </p:cNvPr>
          <p:cNvSpPr txBox="1"/>
          <p:nvPr/>
        </p:nvSpPr>
        <p:spPr>
          <a:xfrm>
            <a:off x="10280811" y="6103781"/>
            <a:ext cx="1802092" cy="273088"/>
          </a:xfrm>
          <a:prstGeom prst="rect">
            <a:avLst/>
          </a:prstGeom>
          <a:noFill/>
        </p:spPr>
        <p:txBody>
          <a:bodyPr wrap="square" rtlCol="0">
            <a:spAutoFit/>
          </a:bodyPr>
          <a:lstStyle>
            <a:defPPr>
              <a:defRPr lang="en-US"/>
            </a:defPPr>
            <a:lvl1pPr marL="0" indent="0" algn="l" rtl="0" eaLnBrk="0" fontAlgn="base" hangingPunct="0">
              <a:spcBef>
                <a:spcPct val="0"/>
              </a:spcBef>
              <a:spcAft>
                <a:spcPct val="0"/>
              </a:spcAft>
              <a:defRPr sz="1100" kern="1200">
                <a:solidFill>
                  <a:schemeClr val="tx1"/>
                </a:solidFill>
                <a:latin typeface="+mn-lt"/>
                <a:ea typeface="+mn-ea"/>
                <a:cs typeface="+mn-cs"/>
              </a:defRPr>
            </a:lvl1pPr>
            <a:lvl2pPr marL="457200" indent="0" algn="l" rtl="0" eaLnBrk="0" fontAlgn="base" hangingPunct="0">
              <a:spcBef>
                <a:spcPct val="0"/>
              </a:spcBef>
              <a:spcAft>
                <a:spcPct val="0"/>
              </a:spcAft>
              <a:defRPr sz="1100" kern="1200">
                <a:solidFill>
                  <a:schemeClr val="tx1"/>
                </a:solidFill>
                <a:latin typeface="+mn-lt"/>
                <a:ea typeface="+mn-ea"/>
                <a:cs typeface="+mn-cs"/>
              </a:defRPr>
            </a:lvl2pPr>
            <a:lvl3pPr marL="914400" indent="0" algn="l" rtl="0" eaLnBrk="0" fontAlgn="base" hangingPunct="0">
              <a:spcBef>
                <a:spcPct val="0"/>
              </a:spcBef>
              <a:spcAft>
                <a:spcPct val="0"/>
              </a:spcAft>
              <a:defRPr sz="1100" kern="1200">
                <a:solidFill>
                  <a:schemeClr val="tx1"/>
                </a:solidFill>
                <a:latin typeface="+mn-lt"/>
                <a:ea typeface="+mn-ea"/>
                <a:cs typeface="+mn-cs"/>
              </a:defRPr>
            </a:lvl3pPr>
            <a:lvl4pPr marL="1371600" indent="0" algn="l" rtl="0" eaLnBrk="0" fontAlgn="base" hangingPunct="0">
              <a:spcBef>
                <a:spcPct val="0"/>
              </a:spcBef>
              <a:spcAft>
                <a:spcPct val="0"/>
              </a:spcAft>
              <a:defRPr sz="1100" kern="1200">
                <a:solidFill>
                  <a:schemeClr val="tx1"/>
                </a:solidFill>
                <a:latin typeface="+mn-lt"/>
                <a:ea typeface="+mn-ea"/>
                <a:cs typeface="+mn-cs"/>
              </a:defRPr>
            </a:lvl4pPr>
            <a:lvl5pPr marL="1828800" indent="0" algn="l" rtl="0" eaLnBrk="0" fontAlgn="base" hangingPunct="0">
              <a:spcBef>
                <a:spcPct val="0"/>
              </a:spcBef>
              <a:spcAft>
                <a:spcPct val="0"/>
              </a:spcAft>
              <a:defRPr sz="1100" kern="1200">
                <a:solidFill>
                  <a:schemeClr val="tx1"/>
                </a:solidFill>
                <a:latin typeface="+mn-lt"/>
                <a:ea typeface="+mn-ea"/>
                <a:cs typeface="+mn-cs"/>
              </a:defRPr>
            </a:lvl5pPr>
            <a:lvl6pPr marL="2286000" indent="0" algn="l" defTabSz="914400" rtl="0" eaLnBrk="1" latinLnBrk="0" hangingPunct="1">
              <a:defRPr sz="1100" kern="1200">
                <a:solidFill>
                  <a:schemeClr val="tx1"/>
                </a:solidFill>
                <a:latin typeface="+mn-lt"/>
                <a:ea typeface="+mn-ea"/>
                <a:cs typeface="+mn-cs"/>
              </a:defRPr>
            </a:lvl6pPr>
            <a:lvl7pPr marL="2743200" indent="0" algn="l" defTabSz="914400" rtl="0" eaLnBrk="1" latinLnBrk="0" hangingPunct="1">
              <a:defRPr sz="1100" kern="1200">
                <a:solidFill>
                  <a:schemeClr val="tx1"/>
                </a:solidFill>
                <a:latin typeface="+mn-lt"/>
                <a:ea typeface="+mn-ea"/>
                <a:cs typeface="+mn-cs"/>
              </a:defRPr>
            </a:lvl7pPr>
            <a:lvl8pPr marL="3200400" indent="0" algn="l" defTabSz="914400" rtl="0" eaLnBrk="1" latinLnBrk="0" hangingPunct="1">
              <a:defRPr sz="1100" kern="1200">
                <a:solidFill>
                  <a:schemeClr val="tx1"/>
                </a:solidFill>
                <a:latin typeface="+mn-lt"/>
                <a:ea typeface="+mn-ea"/>
                <a:cs typeface="+mn-cs"/>
              </a:defRPr>
            </a:lvl8pPr>
            <a:lvl9pPr marL="3657600" indent="0" algn="l" defTabSz="914400" rtl="0" eaLnBrk="1" latinLnBrk="0" hangingPunct="1">
              <a:defRPr sz="1100" kern="1200">
                <a:solidFill>
                  <a:schemeClr val="tx1"/>
                </a:solidFill>
                <a:latin typeface="+mn-lt"/>
                <a:ea typeface="+mn-ea"/>
                <a:cs typeface="+mn-cs"/>
              </a:defRPr>
            </a:lvl9pPr>
          </a:lstStyle>
          <a:p>
            <a:pPr marL="171450" lvl="1" indent="-171450" algn="r">
              <a:lnSpc>
                <a:spcPct val="113000"/>
              </a:lnSpc>
              <a:spcBef>
                <a:spcPts val="600"/>
              </a:spcBef>
            </a:pPr>
            <a:r>
              <a:rPr lang="en-US" i="1" dirty="0" err="1">
                <a:solidFill>
                  <a:srgbClr val="002395"/>
                </a:solidFill>
                <a:latin typeface="Effra" panose="020B0603020203020204" pitchFamily="34" charset="0"/>
                <a:cs typeface="Calibri" panose="020F0502020204030204" pitchFamily="34" charset="0"/>
              </a:rPr>
              <a:t>Nguồn</a:t>
            </a:r>
            <a:r>
              <a:rPr lang="en-US" i="1" dirty="0">
                <a:solidFill>
                  <a:srgbClr val="002395"/>
                </a:solidFill>
                <a:latin typeface="Effra" panose="020B0603020203020204" pitchFamily="34" charset="0"/>
                <a:cs typeface="Calibri" panose="020F0502020204030204" pitchFamily="34" charset="0"/>
              </a:rPr>
              <a:t>: SBV, </a:t>
            </a:r>
            <a:r>
              <a:rPr lang="en-US" i="1" dirty="0" err="1">
                <a:solidFill>
                  <a:srgbClr val="002395"/>
                </a:solidFill>
                <a:latin typeface="Effra" panose="020B0603020203020204" pitchFamily="34" charset="0"/>
                <a:cs typeface="Calibri" panose="020F0502020204030204" pitchFamily="34" charset="0"/>
              </a:rPr>
              <a:t>FiinPro</a:t>
            </a:r>
            <a:r>
              <a:rPr lang="en-US" i="1" dirty="0">
                <a:solidFill>
                  <a:srgbClr val="002395"/>
                </a:solidFill>
                <a:latin typeface="Effra" panose="020B0603020203020204" pitchFamily="34" charset="0"/>
                <a:cs typeface="Calibri" panose="020F0502020204030204" pitchFamily="34" charset="0"/>
              </a:rPr>
              <a:t>, ACBS</a:t>
            </a:r>
          </a:p>
        </p:txBody>
      </p:sp>
      <p:sp>
        <p:nvSpPr>
          <p:cNvPr id="24" name="TextBox 7">
            <a:extLst>
              <a:ext uri="{FF2B5EF4-FFF2-40B4-BE49-F238E27FC236}">
                <a16:creationId xmlns:a16="http://schemas.microsoft.com/office/drawing/2014/main" id="{465A1199-9AAF-6584-F606-1C171230C074}"/>
              </a:ext>
            </a:extLst>
          </p:cNvPr>
          <p:cNvSpPr txBox="1"/>
          <p:nvPr/>
        </p:nvSpPr>
        <p:spPr>
          <a:xfrm>
            <a:off x="4295788" y="6118187"/>
            <a:ext cx="1796570" cy="273088"/>
          </a:xfrm>
          <a:prstGeom prst="rect">
            <a:avLst/>
          </a:prstGeom>
          <a:noFill/>
        </p:spPr>
        <p:txBody>
          <a:bodyPr wrap="square" rtlCol="0">
            <a:spAutoFit/>
          </a:bodyPr>
          <a:lstStyle>
            <a:defPPr>
              <a:defRPr lang="en-US"/>
            </a:defPPr>
            <a:lvl1pPr marL="0" indent="0" algn="l" rtl="0" eaLnBrk="0" fontAlgn="base" hangingPunct="0">
              <a:spcBef>
                <a:spcPct val="0"/>
              </a:spcBef>
              <a:spcAft>
                <a:spcPct val="0"/>
              </a:spcAft>
              <a:defRPr sz="1100" kern="1200">
                <a:solidFill>
                  <a:schemeClr val="tx1"/>
                </a:solidFill>
                <a:latin typeface="Calibri" panose="020F0502020204030204" pitchFamily="34" charset="0"/>
                <a:ea typeface="+mn-ea"/>
                <a:cs typeface="+mn-cs"/>
              </a:defRPr>
            </a:lvl1pPr>
            <a:lvl2pPr marL="457200" indent="0" algn="l" rtl="0" eaLnBrk="0" fontAlgn="base" hangingPunct="0">
              <a:spcBef>
                <a:spcPct val="0"/>
              </a:spcBef>
              <a:spcAft>
                <a:spcPct val="0"/>
              </a:spcAft>
              <a:defRPr sz="1100" kern="1200">
                <a:solidFill>
                  <a:schemeClr val="tx1"/>
                </a:solidFill>
                <a:latin typeface="Calibri" panose="020F0502020204030204" pitchFamily="34" charset="0"/>
                <a:ea typeface="+mn-ea"/>
                <a:cs typeface="+mn-cs"/>
              </a:defRPr>
            </a:lvl2pPr>
            <a:lvl3pPr marL="914400" indent="0" algn="l" rtl="0" eaLnBrk="0" fontAlgn="base" hangingPunct="0">
              <a:spcBef>
                <a:spcPct val="0"/>
              </a:spcBef>
              <a:spcAft>
                <a:spcPct val="0"/>
              </a:spcAft>
              <a:defRPr sz="1100" kern="1200">
                <a:solidFill>
                  <a:schemeClr val="tx1"/>
                </a:solidFill>
                <a:latin typeface="Calibri" panose="020F0502020204030204" pitchFamily="34" charset="0"/>
                <a:ea typeface="+mn-ea"/>
                <a:cs typeface="+mn-cs"/>
              </a:defRPr>
            </a:lvl3pPr>
            <a:lvl4pPr marL="1371600" indent="0" algn="l" rtl="0" eaLnBrk="0" fontAlgn="base" hangingPunct="0">
              <a:spcBef>
                <a:spcPct val="0"/>
              </a:spcBef>
              <a:spcAft>
                <a:spcPct val="0"/>
              </a:spcAft>
              <a:defRPr sz="1100" kern="1200">
                <a:solidFill>
                  <a:schemeClr val="tx1"/>
                </a:solidFill>
                <a:latin typeface="Calibri" panose="020F0502020204030204" pitchFamily="34" charset="0"/>
                <a:ea typeface="+mn-ea"/>
                <a:cs typeface="+mn-cs"/>
              </a:defRPr>
            </a:lvl4pPr>
            <a:lvl5pPr marL="1828800" indent="0" algn="l" rtl="0" eaLnBrk="0" fontAlgn="base" hangingPunct="0">
              <a:spcBef>
                <a:spcPct val="0"/>
              </a:spcBef>
              <a:spcAft>
                <a:spcPct val="0"/>
              </a:spcAft>
              <a:defRPr sz="1100" kern="1200">
                <a:solidFill>
                  <a:schemeClr val="tx1"/>
                </a:solidFill>
                <a:latin typeface="Calibri" panose="020F0502020204030204" pitchFamily="34" charset="0"/>
                <a:ea typeface="+mn-ea"/>
                <a:cs typeface="+mn-cs"/>
              </a:defRPr>
            </a:lvl5pPr>
            <a:lvl6pPr marL="2286000" indent="0" algn="l" defTabSz="914400" rtl="0" eaLnBrk="1" latinLnBrk="0" hangingPunct="1">
              <a:defRPr sz="1100" kern="1200">
                <a:solidFill>
                  <a:schemeClr val="tx1"/>
                </a:solidFill>
                <a:latin typeface="Calibri" panose="020F0502020204030204" pitchFamily="34" charset="0"/>
                <a:ea typeface="+mn-ea"/>
                <a:cs typeface="+mn-cs"/>
              </a:defRPr>
            </a:lvl6pPr>
            <a:lvl7pPr marL="2743200" indent="0" algn="l" defTabSz="914400" rtl="0" eaLnBrk="1" latinLnBrk="0" hangingPunct="1">
              <a:defRPr sz="1100" kern="1200">
                <a:solidFill>
                  <a:schemeClr val="tx1"/>
                </a:solidFill>
                <a:latin typeface="Calibri" panose="020F0502020204030204" pitchFamily="34" charset="0"/>
                <a:ea typeface="+mn-ea"/>
                <a:cs typeface="+mn-cs"/>
              </a:defRPr>
            </a:lvl7pPr>
            <a:lvl8pPr marL="3200400" indent="0" algn="l" defTabSz="914400" rtl="0" eaLnBrk="1" latinLnBrk="0" hangingPunct="1">
              <a:defRPr sz="1100" kern="1200">
                <a:solidFill>
                  <a:schemeClr val="tx1"/>
                </a:solidFill>
                <a:latin typeface="Calibri" panose="020F0502020204030204" pitchFamily="34" charset="0"/>
                <a:ea typeface="+mn-ea"/>
                <a:cs typeface="+mn-cs"/>
              </a:defRPr>
            </a:lvl8pPr>
            <a:lvl9pPr marL="3657600" indent="0" algn="l" defTabSz="914400" rtl="0" eaLnBrk="1" latinLnBrk="0" hangingPunct="1">
              <a:defRPr sz="1100" kern="1200">
                <a:solidFill>
                  <a:schemeClr val="tx1"/>
                </a:solidFill>
                <a:latin typeface="Calibri" panose="020F0502020204030204" pitchFamily="34" charset="0"/>
                <a:ea typeface="+mn-ea"/>
                <a:cs typeface="+mn-cs"/>
              </a:defRPr>
            </a:lvl9pPr>
          </a:lstStyle>
          <a:p>
            <a:pPr marL="171450" lvl="1" indent="-171450" algn="r">
              <a:lnSpc>
                <a:spcPct val="113000"/>
              </a:lnSpc>
              <a:spcBef>
                <a:spcPts val="600"/>
              </a:spcBef>
            </a:pPr>
            <a:r>
              <a:rPr lang="en-US" i="1" dirty="0" err="1">
                <a:solidFill>
                  <a:srgbClr val="002395"/>
                </a:solidFill>
                <a:latin typeface="Effra" panose="020B0603020203020204" pitchFamily="34" charset="0"/>
                <a:cs typeface="Calibri" panose="020F0502020204030204" pitchFamily="34" charset="0"/>
              </a:rPr>
              <a:t>Nguồn</a:t>
            </a:r>
            <a:r>
              <a:rPr lang="en-US" i="1" dirty="0">
                <a:solidFill>
                  <a:srgbClr val="002395"/>
                </a:solidFill>
                <a:latin typeface="Effra" panose="020B0603020203020204" pitchFamily="34" charset="0"/>
                <a:cs typeface="Calibri" panose="020F0502020204030204" pitchFamily="34" charset="0"/>
              </a:rPr>
              <a:t>: SBV, </a:t>
            </a:r>
            <a:r>
              <a:rPr lang="en-US" i="1" dirty="0" err="1">
                <a:solidFill>
                  <a:srgbClr val="002395"/>
                </a:solidFill>
                <a:latin typeface="Effra" panose="020B0603020203020204" pitchFamily="34" charset="0"/>
                <a:cs typeface="Calibri" panose="020F0502020204030204" pitchFamily="34" charset="0"/>
              </a:rPr>
              <a:t>FiinPro</a:t>
            </a:r>
            <a:r>
              <a:rPr lang="en-US" i="1" dirty="0">
                <a:solidFill>
                  <a:srgbClr val="002395"/>
                </a:solidFill>
                <a:latin typeface="Effra" panose="020B0603020203020204" pitchFamily="34" charset="0"/>
                <a:cs typeface="Calibri" panose="020F0502020204030204" pitchFamily="34" charset="0"/>
              </a:rPr>
              <a:t>, ACBS</a:t>
            </a:r>
          </a:p>
        </p:txBody>
      </p:sp>
      <p:sp>
        <p:nvSpPr>
          <p:cNvPr id="3" name="Footer Placeholder 3">
            <a:extLst>
              <a:ext uri="{FF2B5EF4-FFF2-40B4-BE49-F238E27FC236}">
                <a16:creationId xmlns:a16="http://schemas.microsoft.com/office/drawing/2014/main" id="{846F0B3E-1A37-19A3-91A8-68347D62BE93}"/>
              </a:ext>
            </a:extLst>
          </p:cNvPr>
          <p:cNvSpPr>
            <a:spLocks noGrp="1"/>
          </p:cNvSpPr>
          <p:nvPr>
            <p:ph type="ftr" sz="quarter" idx="11"/>
          </p:nvPr>
        </p:nvSpPr>
        <p:spPr>
          <a:xfrm>
            <a:off x="61731" y="6510495"/>
            <a:ext cx="3579962" cy="290431"/>
          </a:xfrm>
        </p:spPr>
        <p:txBody>
          <a:bodyPr/>
          <a:lstStyle/>
          <a:p>
            <a:pPr>
              <a:defRPr/>
            </a:pPr>
            <a:r>
              <a:rPr lang="vi-VN" sz="1200" b="1">
                <a:solidFill>
                  <a:srgbClr val="002395"/>
                </a:solidFill>
                <a:latin typeface="Effra" panose="020B0603020203020204" pitchFamily="34" charset="0"/>
              </a:rPr>
              <a:t>│ BÁO CÁO VĨ MÔ THÁNG 03/2026│</a:t>
            </a:r>
            <a:endParaRPr lang="en-US" sz="1200" dirty="0">
              <a:solidFill>
                <a:srgbClr val="00B0F0"/>
              </a:solidFill>
              <a:latin typeface="Effra" panose="020B0603020203020204" pitchFamily="34" charset="0"/>
            </a:endParaRPr>
          </a:p>
        </p:txBody>
      </p:sp>
      <p:sp>
        <p:nvSpPr>
          <p:cNvPr id="6" name="Slide Number Placeholder 9">
            <a:extLst>
              <a:ext uri="{FF2B5EF4-FFF2-40B4-BE49-F238E27FC236}">
                <a16:creationId xmlns:a16="http://schemas.microsoft.com/office/drawing/2014/main" id="{5E0231EE-3CDC-2637-A282-D0663238391A}"/>
              </a:ext>
            </a:extLst>
          </p:cNvPr>
          <p:cNvSpPr>
            <a:spLocks noGrp="1"/>
          </p:cNvSpPr>
          <p:nvPr>
            <p:ph type="sldNum" sz="quarter" idx="12"/>
          </p:nvPr>
        </p:nvSpPr>
        <p:spPr>
          <a:xfrm>
            <a:off x="3227269" y="6506130"/>
            <a:ext cx="1116131" cy="280906"/>
          </a:xfrm>
        </p:spPr>
        <p:txBody>
          <a:bodyPr/>
          <a:lstStyle/>
          <a:p>
            <a:pPr algn="l">
              <a:defRPr/>
            </a:pPr>
            <a:fld id="{74060715-77E6-4F39-9828-968546808171}" type="slidenum">
              <a:rPr lang="en-US" b="1" smtClean="0"/>
              <a:pPr algn="l">
                <a:defRPr/>
              </a:pPr>
              <a:t>8</a:t>
            </a:fld>
            <a:endParaRPr lang="en-US" b="1" dirty="0"/>
          </a:p>
        </p:txBody>
      </p:sp>
    </p:spTree>
    <p:extLst>
      <p:ext uri="{BB962C8B-B14F-4D97-AF65-F5344CB8AC3E}">
        <p14:creationId xmlns:p14="http://schemas.microsoft.com/office/powerpoint/2010/main" val="28071405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4EF84B35-EEAF-70F5-84E0-2456E7D543D4}"/>
              </a:ext>
            </a:extLst>
          </p:cNvPr>
          <p:cNvCxnSpPr/>
          <p:nvPr/>
        </p:nvCxnSpPr>
        <p:spPr>
          <a:xfrm>
            <a:off x="-3642" y="866775"/>
            <a:ext cx="12192000" cy="9525"/>
          </a:xfrm>
          <a:prstGeom prst="line">
            <a:avLst/>
          </a:prstGeom>
          <a:ln w="22225">
            <a:solidFill>
              <a:srgbClr val="A0B43A"/>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6B71685C-BF6F-DAFF-031B-5F49484A7065}"/>
              </a:ext>
            </a:extLst>
          </p:cNvPr>
          <p:cNvCxnSpPr/>
          <p:nvPr/>
        </p:nvCxnSpPr>
        <p:spPr>
          <a:xfrm>
            <a:off x="-3642" y="6391275"/>
            <a:ext cx="12192000" cy="9525"/>
          </a:xfrm>
          <a:prstGeom prst="line">
            <a:avLst/>
          </a:prstGeom>
          <a:ln w="22225">
            <a:solidFill>
              <a:srgbClr val="A0B43A"/>
            </a:solidFill>
          </a:ln>
        </p:spPr>
        <p:style>
          <a:lnRef idx="1">
            <a:schemeClr val="accent1"/>
          </a:lnRef>
          <a:fillRef idx="0">
            <a:schemeClr val="accent1"/>
          </a:fillRef>
          <a:effectRef idx="0">
            <a:schemeClr val="accent1"/>
          </a:effectRef>
          <a:fontRef idx="minor">
            <a:schemeClr val="tx1"/>
          </a:fontRef>
        </p:style>
      </p:cxnSp>
      <p:pic>
        <p:nvPicPr>
          <p:cNvPr id="11" name="Picture 1">
            <a:extLst>
              <a:ext uri="{FF2B5EF4-FFF2-40B4-BE49-F238E27FC236}">
                <a16:creationId xmlns:a16="http://schemas.microsoft.com/office/drawing/2014/main" id="{C5539A10-A10B-76DC-E0E0-CC0D27FA7094}"/>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7263" y="6477000"/>
            <a:ext cx="917575" cy="26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 Placeholder 1">
            <a:extLst>
              <a:ext uri="{FF2B5EF4-FFF2-40B4-BE49-F238E27FC236}">
                <a16:creationId xmlns:a16="http://schemas.microsoft.com/office/drawing/2014/main" id="{8800D0F9-E1A3-D61E-8947-7751F7970431}"/>
              </a:ext>
            </a:extLst>
          </p:cNvPr>
          <p:cNvSpPr txBox="1"/>
          <p:nvPr/>
        </p:nvSpPr>
        <p:spPr bwMode="auto">
          <a:xfrm>
            <a:off x="220663" y="136818"/>
            <a:ext cx="9761538"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None/>
            </a:pPr>
            <a:r>
              <a:rPr lang="en-US" altLang="en-US" sz="2400" b="1" dirty="0">
                <a:solidFill>
                  <a:srgbClr val="002395"/>
                </a:solidFill>
                <a:latin typeface="Effra" panose="020B0603020203020204"/>
                <a:cs typeface="Calibri" panose="020F0502020204030204" pitchFamily="34" charset="0"/>
              </a:rPr>
              <a:t>CÁC CHỈ SỐ VĨ MÔ THEO THÁNG</a:t>
            </a:r>
            <a:endParaRPr lang="vi-VN" sz="2400" b="1" dirty="0">
              <a:solidFill>
                <a:srgbClr val="002395"/>
              </a:solidFill>
              <a:cs typeface="Calibri" panose="020F0502020204030204" pitchFamily="34" charset="0"/>
            </a:endParaRPr>
          </a:p>
        </p:txBody>
      </p:sp>
      <p:sp>
        <p:nvSpPr>
          <p:cNvPr id="2" name="Footer Placeholder 3">
            <a:extLst>
              <a:ext uri="{FF2B5EF4-FFF2-40B4-BE49-F238E27FC236}">
                <a16:creationId xmlns:a16="http://schemas.microsoft.com/office/drawing/2014/main" id="{276219FA-9F62-878D-F322-ADE88C541703}"/>
              </a:ext>
            </a:extLst>
          </p:cNvPr>
          <p:cNvSpPr>
            <a:spLocks noGrp="1"/>
          </p:cNvSpPr>
          <p:nvPr>
            <p:ph type="ftr" sz="quarter" idx="11"/>
          </p:nvPr>
        </p:nvSpPr>
        <p:spPr>
          <a:xfrm>
            <a:off x="61731" y="6510495"/>
            <a:ext cx="3579962" cy="290431"/>
          </a:xfrm>
        </p:spPr>
        <p:txBody>
          <a:bodyPr/>
          <a:lstStyle/>
          <a:p>
            <a:pPr>
              <a:defRPr/>
            </a:pPr>
            <a:r>
              <a:rPr lang="vi-VN" sz="1200" b="1">
                <a:solidFill>
                  <a:srgbClr val="002395"/>
                </a:solidFill>
                <a:latin typeface="Effra" panose="020B0603020203020204" pitchFamily="34" charset="0"/>
              </a:rPr>
              <a:t>│ BÁO CÁO VĨ MÔ THÁNG 03/2026│</a:t>
            </a:r>
            <a:endParaRPr lang="en-US" sz="1200" dirty="0">
              <a:solidFill>
                <a:srgbClr val="00B0F0"/>
              </a:solidFill>
              <a:latin typeface="Effra" panose="020B0603020203020204" pitchFamily="34" charset="0"/>
            </a:endParaRPr>
          </a:p>
        </p:txBody>
      </p:sp>
      <p:sp>
        <p:nvSpPr>
          <p:cNvPr id="9" name="Slide Number Placeholder 9">
            <a:extLst>
              <a:ext uri="{FF2B5EF4-FFF2-40B4-BE49-F238E27FC236}">
                <a16:creationId xmlns:a16="http://schemas.microsoft.com/office/drawing/2014/main" id="{17A27156-2530-510D-8663-4225B66AC32C}"/>
              </a:ext>
            </a:extLst>
          </p:cNvPr>
          <p:cNvSpPr>
            <a:spLocks noGrp="1"/>
          </p:cNvSpPr>
          <p:nvPr>
            <p:ph type="sldNum" sz="quarter" idx="12"/>
          </p:nvPr>
        </p:nvSpPr>
        <p:spPr>
          <a:xfrm>
            <a:off x="3227269" y="6506130"/>
            <a:ext cx="1116131" cy="280906"/>
          </a:xfrm>
        </p:spPr>
        <p:txBody>
          <a:bodyPr/>
          <a:lstStyle/>
          <a:p>
            <a:pPr algn="l">
              <a:defRPr/>
            </a:pPr>
            <a:fld id="{74060715-77E6-4F39-9828-968546808171}" type="slidenum">
              <a:rPr lang="en-US" b="1" smtClean="0"/>
              <a:pPr algn="l">
                <a:defRPr/>
              </a:pPr>
              <a:t>9</a:t>
            </a:fld>
            <a:endParaRPr lang="en-US" b="1" dirty="0"/>
          </a:p>
        </p:txBody>
      </p:sp>
      <p:graphicFrame>
        <p:nvGraphicFramePr>
          <p:cNvPr id="5" name="Table 4">
            <a:extLst>
              <a:ext uri="{FF2B5EF4-FFF2-40B4-BE49-F238E27FC236}">
                <a16:creationId xmlns:a16="http://schemas.microsoft.com/office/drawing/2014/main" id="{EE326C98-97D8-CB9C-02C8-937175893063}"/>
              </a:ext>
            </a:extLst>
          </p:cNvPr>
          <p:cNvGraphicFramePr>
            <a:graphicFrameLocks noGrp="1"/>
          </p:cNvGraphicFramePr>
          <p:nvPr>
            <p:extLst>
              <p:ext uri="{D42A27DB-BD31-4B8C-83A1-F6EECF244321}">
                <p14:modId xmlns:p14="http://schemas.microsoft.com/office/powerpoint/2010/main" val="2294414677"/>
              </p:ext>
            </p:extLst>
          </p:nvPr>
        </p:nvGraphicFramePr>
        <p:xfrm>
          <a:off x="220662" y="993488"/>
          <a:ext cx="11814172" cy="5271084"/>
        </p:xfrm>
        <a:graphic>
          <a:graphicData uri="http://schemas.openxmlformats.org/drawingml/2006/table">
            <a:tbl>
              <a:tblPr/>
              <a:tblGrid>
                <a:gridCol w="2207653">
                  <a:extLst>
                    <a:ext uri="{9D8B030D-6E8A-4147-A177-3AD203B41FA5}">
                      <a16:colId xmlns:a16="http://schemas.microsoft.com/office/drawing/2014/main" val="988407979"/>
                    </a:ext>
                  </a:extLst>
                </a:gridCol>
                <a:gridCol w="738963">
                  <a:extLst>
                    <a:ext uri="{9D8B030D-6E8A-4147-A177-3AD203B41FA5}">
                      <a16:colId xmlns:a16="http://schemas.microsoft.com/office/drawing/2014/main" val="1032175884"/>
                    </a:ext>
                  </a:extLst>
                </a:gridCol>
                <a:gridCol w="738963">
                  <a:extLst>
                    <a:ext uri="{9D8B030D-6E8A-4147-A177-3AD203B41FA5}">
                      <a16:colId xmlns:a16="http://schemas.microsoft.com/office/drawing/2014/main" val="1255287879"/>
                    </a:ext>
                  </a:extLst>
                </a:gridCol>
                <a:gridCol w="738963">
                  <a:extLst>
                    <a:ext uri="{9D8B030D-6E8A-4147-A177-3AD203B41FA5}">
                      <a16:colId xmlns:a16="http://schemas.microsoft.com/office/drawing/2014/main" val="4037497158"/>
                    </a:ext>
                  </a:extLst>
                </a:gridCol>
                <a:gridCol w="738963">
                  <a:extLst>
                    <a:ext uri="{9D8B030D-6E8A-4147-A177-3AD203B41FA5}">
                      <a16:colId xmlns:a16="http://schemas.microsoft.com/office/drawing/2014/main" val="854262553"/>
                    </a:ext>
                  </a:extLst>
                </a:gridCol>
                <a:gridCol w="738963">
                  <a:extLst>
                    <a:ext uri="{9D8B030D-6E8A-4147-A177-3AD203B41FA5}">
                      <a16:colId xmlns:a16="http://schemas.microsoft.com/office/drawing/2014/main" val="1894735326"/>
                    </a:ext>
                  </a:extLst>
                </a:gridCol>
                <a:gridCol w="738963">
                  <a:extLst>
                    <a:ext uri="{9D8B030D-6E8A-4147-A177-3AD203B41FA5}">
                      <a16:colId xmlns:a16="http://schemas.microsoft.com/office/drawing/2014/main" val="2640779092"/>
                    </a:ext>
                  </a:extLst>
                </a:gridCol>
                <a:gridCol w="738963">
                  <a:extLst>
                    <a:ext uri="{9D8B030D-6E8A-4147-A177-3AD203B41FA5}">
                      <a16:colId xmlns:a16="http://schemas.microsoft.com/office/drawing/2014/main" val="2785902021"/>
                    </a:ext>
                  </a:extLst>
                </a:gridCol>
                <a:gridCol w="738963">
                  <a:extLst>
                    <a:ext uri="{9D8B030D-6E8A-4147-A177-3AD203B41FA5}">
                      <a16:colId xmlns:a16="http://schemas.microsoft.com/office/drawing/2014/main" val="2336089241"/>
                    </a:ext>
                  </a:extLst>
                </a:gridCol>
                <a:gridCol w="738963">
                  <a:extLst>
                    <a:ext uri="{9D8B030D-6E8A-4147-A177-3AD203B41FA5}">
                      <a16:colId xmlns:a16="http://schemas.microsoft.com/office/drawing/2014/main" val="2153113800"/>
                    </a:ext>
                  </a:extLst>
                </a:gridCol>
                <a:gridCol w="738963">
                  <a:extLst>
                    <a:ext uri="{9D8B030D-6E8A-4147-A177-3AD203B41FA5}">
                      <a16:colId xmlns:a16="http://schemas.microsoft.com/office/drawing/2014/main" val="542669704"/>
                    </a:ext>
                  </a:extLst>
                </a:gridCol>
                <a:gridCol w="738963">
                  <a:extLst>
                    <a:ext uri="{9D8B030D-6E8A-4147-A177-3AD203B41FA5}">
                      <a16:colId xmlns:a16="http://schemas.microsoft.com/office/drawing/2014/main" val="2120118586"/>
                    </a:ext>
                  </a:extLst>
                </a:gridCol>
                <a:gridCol w="738963">
                  <a:extLst>
                    <a:ext uri="{9D8B030D-6E8A-4147-A177-3AD203B41FA5}">
                      <a16:colId xmlns:a16="http://schemas.microsoft.com/office/drawing/2014/main" val="1245630989"/>
                    </a:ext>
                  </a:extLst>
                </a:gridCol>
                <a:gridCol w="738963">
                  <a:extLst>
                    <a:ext uri="{9D8B030D-6E8A-4147-A177-3AD203B41FA5}">
                      <a16:colId xmlns:a16="http://schemas.microsoft.com/office/drawing/2014/main" val="4026463721"/>
                    </a:ext>
                  </a:extLst>
                </a:gridCol>
              </a:tblGrid>
              <a:tr h="439257">
                <a:tc>
                  <a:txBody>
                    <a:bodyPr/>
                    <a:lstStyle/>
                    <a:p>
                      <a:pPr algn="l" rtl="0" fontAlgn="ctr">
                        <a:buNone/>
                      </a:pPr>
                      <a:r>
                        <a:rPr lang="en-US" sz="1100" b="1" i="0" u="none" strike="noStrike">
                          <a:solidFill>
                            <a:srgbClr val="002395"/>
                          </a:solidFill>
                          <a:effectLst/>
                          <a:latin typeface="Effra" panose="020B0603020203020204" pitchFamily="34" charset="0"/>
                        </a:rPr>
                        <a:t>Dữ liệu hàng tháng</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noFill/>
                  </a:tcPr>
                </a:tc>
                <a:tc>
                  <a:txBody>
                    <a:bodyPr/>
                    <a:lstStyle/>
                    <a:p>
                      <a:pPr algn="ctr" rtl="0" fontAlgn="ctr">
                        <a:buNone/>
                      </a:pPr>
                      <a:r>
                        <a:rPr lang="en-US" sz="1100" b="1" i="0" u="none" strike="noStrike">
                          <a:solidFill>
                            <a:srgbClr val="002395"/>
                          </a:solidFill>
                          <a:effectLst/>
                          <a:latin typeface="Effra" panose="020B0603020203020204" pitchFamily="34" charset="0"/>
                        </a:rPr>
                        <a:t>T3/25</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noFill/>
                  </a:tcPr>
                </a:tc>
                <a:tc>
                  <a:txBody>
                    <a:bodyPr/>
                    <a:lstStyle/>
                    <a:p>
                      <a:pPr algn="ctr" rtl="0" fontAlgn="ctr">
                        <a:buNone/>
                      </a:pPr>
                      <a:r>
                        <a:rPr lang="en-US" sz="1100" b="1" i="0" u="none" strike="noStrike">
                          <a:solidFill>
                            <a:srgbClr val="002395"/>
                          </a:solidFill>
                          <a:effectLst/>
                          <a:latin typeface="Effra" panose="020B0603020203020204" pitchFamily="34" charset="0"/>
                        </a:rPr>
                        <a:t>T4/25</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noFill/>
                  </a:tcPr>
                </a:tc>
                <a:tc>
                  <a:txBody>
                    <a:bodyPr/>
                    <a:lstStyle/>
                    <a:p>
                      <a:pPr algn="ctr" rtl="0" fontAlgn="ctr">
                        <a:buNone/>
                      </a:pPr>
                      <a:r>
                        <a:rPr lang="en-US" sz="1100" b="1" i="0" u="none" strike="noStrike">
                          <a:solidFill>
                            <a:srgbClr val="002395"/>
                          </a:solidFill>
                          <a:effectLst/>
                          <a:latin typeface="Effra" panose="020B0603020203020204" pitchFamily="34" charset="0"/>
                        </a:rPr>
                        <a:t>T5/25</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noFill/>
                  </a:tcPr>
                </a:tc>
                <a:tc>
                  <a:txBody>
                    <a:bodyPr/>
                    <a:lstStyle/>
                    <a:p>
                      <a:pPr algn="ctr" rtl="0" fontAlgn="ctr">
                        <a:buNone/>
                      </a:pPr>
                      <a:r>
                        <a:rPr lang="en-US" sz="1100" b="1" i="0" u="none" strike="noStrike">
                          <a:solidFill>
                            <a:srgbClr val="002395"/>
                          </a:solidFill>
                          <a:effectLst/>
                          <a:latin typeface="Effra" panose="020B0603020203020204" pitchFamily="34" charset="0"/>
                        </a:rPr>
                        <a:t>T6/25</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noFill/>
                  </a:tcPr>
                </a:tc>
                <a:tc>
                  <a:txBody>
                    <a:bodyPr/>
                    <a:lstStyle/>
                    <a:p>
                      <a:pPr algn="ctr" rtl="0" fontAlgn="ctr">
                        <a:buNone/>
                      </a:pPr>
                      <a:r>
                        <a:rPr lang="en-US" sz="1100" b="1" i="0" u="none" strike="noStrike">
                          <a:solidFill>
                            <a:srgbClr val="002395"/>
                          </a:solidFill>
                          <a:effectLst/>
                          <a:latin typeface="Effra" panose="020B0603020203020204" pitchFamily="34" charset="0"/>
                        </a:rPr>
                        <a:t>T7/25</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noFill/>
                  </a:tcPr>
                </a:tc>
                <a:tc>
                  <a:txBody>
                    <a:bodyPr/>
                    <a:lstStyle/>
                    <a:p>
                      <a:pPr algn="ctr" rtl="0" fontAlgn="ctr">
                        <a:buNone/>
                      </a:pPr>
                      <a:r>
                        <a:rPr lang="en-US" sz="1100" b="1" i="0" u="none" strike="noStrike">
                          <a:solidFill>
                            <a:srgbClr val="002395"/>
                          </a:solidFill>
                          <a:effectLst/>
                          <a:latin typeface="Effra" panose="020B0603020203020204" pitchFamily="34" charset="0"/>
                        </a:rPr>
                        <a:t>T8/25</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noFill/>
                  </a:tcPr>
                </a:tc>
                <a:tc>
                  <a:txBody>
                    <a:bodyPr/>
                    <a:lstStyle/>
                    <a:p>
                      <a:pPr algn="ctr" rtl="0" fontAlgn="ctr">
                        <a:buNone/>
                      </a:pPr>
                      <a:r>
                        <a:rPr lang="en-US" sz="1100" b="1" i="0" u="none" strike="noStrike">
                          <a:solidFill>
                            <a:srgbClr val="002395"/>
                          </a:solidFill>
                          <a:effectLst/>
                          <a:latin typeface="Effra" panose="020B0603020203020204" pitchFamily="34" charset="0"/>
                        </a:rPr>
                        <a:t>T9/25</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noFill/>
                  </a:tcPr>
                </a:tc>
                <a:tc>
                  <a:txBody>
                    <a:bodyPr/>
                    <a:lstStyle/>
                    <a:p>
                      <a:pPr algn="ctr" rtl="0" fontAlgn="ctr">
                        <a:buNone/>
                      </a:pPr>
                      <a:r>
                        <a:rPr lang="en-US" sz="1100" b="1" i="0" u="none" strike="noStrike">
                          <a:solidFill>
                            <a:srgbClr val="002395"/>
                          </a:solidFill>
                          <a:effectLst/>
                          <a:latin typeface="Effra" panose="020B0603020203020204" pitchFamily="34" charset="0"/>
                        </a:rPr>
                        <a:t>T10/25</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noFill/>
                  </a:tcPr>
                </a:tc>
                <a:tc>
                  <a:txBody>
                    <a:bodyPr/>
                    <a:lstStyle/>
                    <a:p>
                      <a:pPr algn="ctr" rtl="0" fontAlgn="ctr">
                        <a:buNone/>
                      </a:pPr>
                      <a:r>
                        <a:rPr lang="en-US" sz="1100" b="1" i="0" u="none" strike="noStrike">
                          <a:solidFill>
                            <a:srgbClr val="002395"/>
                          </a:solidFill>
                          <a:effectLst/>
                          <a:latin typeface="Effra" panose="020B0603020203020204" pitchFamily="34" charset="0"/>
                        </a:rPr>
                        <a:t>T11/25</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noFill/>
                  </a:tcPr>
                </a:tc>
                <a:tc>
                  <a:txBody>
                    <a:bodyPr/>
                    <a:lstStyle/>
                    <a:p>
                      <a:pPr algn="ctr" rtl="0" fontAlgn="ctr">
                        <a:buNone/>
                      </a:pPr>
                      <a:r>
                        <a:rPr lang="en-US" sz="1100" b="1" i="0" u="none" strike="noStrike">
                          <a:solidFill>
                            <a:srgbClr val="002395"/>
                          </a:solidFill>
                          <a:effectLst/>
                          <a:latin typeface="Effra" panose="020B0603020203020204" pitchFamily="34" charset="0"/>
                        </a:rPr>
                        <a:t>T12/25</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noFill/>
                  </a:tcPr>
                </a:tc>
                <a:tc>
                  <a:txBody>
                    <a:bodyPr/>
                    <a:lstStyle/>
                    <a:p>
                      <a:pPr algn="ctr" rtl="0" fontAlgn="ctr">
                        <a:buNone/>
                      </a:pPr>
                      <a:r>
                        <a:rPr lang="en-US" sz="1100" b="1" i="0" u="none" strike="noStrike">
                          <a:solidFill>
                            <a:srgbClr val="002395"/>
                          </a:solidFill>
                          <a:effectLst/>
                          <a:latin typeface="Effra" panose="020B0603020203020204" pitchFamily="34" charset="0"/>
                        </a:rPr>
                        <a:t>T01/26</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noFill/>
                  </a:tcPr>
                </a:tc>
                <a:tc>
                  <a:txBody>
                    <a:bodyPr/>
                    <a:lstStyle/>
                    <a:p>
                      <a:pPr algn="ctr" rtl="0" fontAlgn="ctr">
                        <a:buNone/>
                      </a:pPr>
                      <a:r>
                        <a:rPr lang="en-US" sz="1100" b="1" i="0" u="none" strike="noStrike">
                          <a:solidFill>
                            <a:srgbClr val="002395"/>
                          </a:solidFill>
                          <a:effectLst/>
                          <a:latin typeface="Effra" panose="020B0603020203020204" pitchFamily="34" charset="0"/>
                        </a:rPr>
                        <a:t>T02/26</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noFill/>
                  </a:tcPr>
                </a:tc>
                <a:tc>
                  <a:txBody>
                    <a:bodyPr/>
                    <a:lstStyle/>
                    <a:p>
                      <a:pPr algn="ctr" rtl="0" fontAlgn="ctr">
                        <a:buNone/>
                      </a:pPr>
                      <a:r>
                        <a:rPr lang="en-US" sz="1100" b="1" i="0" u="none" strike="noStrike">
                          <a:solidFill>
                            <a:srgbClr val="002395"/>
                          </a:solidFill>
                          <a:effectLst/>
                          <a:latin typeface="Effra" panose="020B0603020203020204" pitchFamily="34" charset="0"/>
                        </a:rPr>
                        <a:t>T03/26</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noFill/>
                  </a:tcPr>
                </a:tc>
                <a:extLst>
                  <a:ext uri="{0D108BD9-81ED-4DB2-BD59-A6C34878D82A}">
                    <a16:rowId xmlns:a16="http://schemas.microsoft.com/office/drawing/2014/main" val="627015130"/>
                  </a:ext>
                </a:extLst>
              </a:tr>
              <a:tr h="439257">
                <a:tc>
                  <a:txBody>
                    <a:bodyPr/>
                    <a:lstStyle/>
                    <a:p>
                      <a:pPr algn="l" rtl="0" fontAlgn="ctr">
                        <a:buNone/>
                      </a:pPr>
                      <a:r>
                        <a:rPr lang="en-US" sz="1100" b="0" i="0" u="none" strike="noStrike">
                          <a:solidFill>
                            <a:srgbClr val="002395"/>
                          </a:solidFill>
                          <a:effectLst/>
                          <a:latin typeface="Effra" panose="020B0603020203020204" pitchFamily="34" charset="0"/>
                        </a:rPr>
                        <a:t>Chỉ số sản xuất công nghiệp (IIP) (n/n)</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algn="ctr" rtl="0" fontAlgn="ctr">
                        <a:buNone/>
                      </a:pPr>
                      <a:r>
                        <a:rPr lang="en-US" sz="1100" b="0" i="0" u="none" strike="noStrike">
                          <a:solidFill>
                            <a:srgbClr val="002395"/>
                          </a:solidFill>
                          <a:effectLst/>
                          <a:latin typeface="Effra" panose="020B0603020203020204" pitchFamily="34" charset="0"/>
                        </a:rPr>
                        <a:t>9,92%</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F3E884"/>
                    </a:solidFill>
                  </a:tcPr>
                </a:tc>
                <a:tc>
                  <a:txBody>
                    <a:bodyPr/>
                    <a:lstStyle/>
                    <a:p>
                      <a:pPr algn="ctr" rtl="0" fontAlgn="ctr">
                        <a:buNone/>
                      </a:pPr>
                      <a:r>
                        <a:rPr lang="en-US" sz="1100" b="0" i="0" u="none" strike="noStrike">
                          <a:solidFill>
                            <a:srgbClr val="002395"/>
                          </a:solidFill>
                          <a:effectLst/>
                          <a:latin typeface="Effra" panose="020B0603020203020204" pitchFamily="34" charset="0"/>
                        </a:rPr>
                        <a:t>9,64%</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F6E984"/>
                    </a:solidFill>
                  </a:tcPr>
                </a:tc>
                <a:tc>
                  <a:txBody>
                    <a:bodyPr/>
                    <a:lstStyle/>
                    <a:p>
                      <a:pPr algn="ctr" rtl="0" fontAlgn="ctr">
                        <a:buNone/>
                      </a:pPr>
                      <a:r>
                        <a:rPr lang="en-US" sz="1100" b="0" i="0" u="none" strike="noStrike">
                          <a:solidFill>
                            <a:srgbClr val="002395"/>
                          </a:solidFill>
                          <a:effectLst/>
                          <a:latin typeface="Effra" panose="020B0603020203020204" pitchFamily="34" charset="0"/>
                        </a:rPr>
                        <a:t>9,56%</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F7E984"/>
                    </a:solidFill>
                  </a:tcPr>
                </a:tc>
                <a:tc>
                  <a:txBody>
                    <a:bodyPr/>
                    <a:lstStyle/>
                    <a:p>
                      <a:pPr algn="ctr" rtl="0" fontAlgn="ctr">
                        <a:buNone/>
                      </a:pPr>
                      <a:r>
                        <a:rPr lang="en-US" sz="1100" b="0" i="0" u="none" strike="noStrike">
                          <a:solidFill>
                            <a:srgbClr val="002395"/>
                          </a:solidFill>
                          <a:effectLst/>
                          <a:latin typeface="Effra" panose="020B0603020203020204" pitchFamily="34" charset="0"/>
                        </a:rPr>
                        <a:t>7,98%</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FEE282"/>
                    </a:solidFill>
                  </a:tcPr>
                </a:tc>
                <a:tc>
                  <a:txBody>
                    <a:bodyPr/>
                    <a:lstStyle/>
                    <a:p>
                      <a:pPr algn="ctr" rtl="0" fontAlgn="ctr">
                        <a:buNone/>
                      </a:pPr>
                      <a:r>
                        <a:rPr lang="en-US" sz="1100" b="0" i="0" u="none" strike="noStrike">
                          <a:solidFill>
                            <a:srgbClr val="002395"/>
                          </a:solidFill>
                          <a:effectLst/>
                          <a:latin typeface="Effra" panose="020B0603020203020204" pitchFamily="34" charset="0"/>
                        </a:rPr>
                        <a:t>7,43%</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FEDE81"/>
                    </a:solidFill>
                  </a:tcPr>
                </a:tc>
                <a:tc>
                  <a:txBody>
                    <a:bodyPr/>
                    <a:lstStyle/>
                    <a:p>
                      <a:pPr algn="ctr" rtl="0" fontAlgn="ctr">
                        <a:buNone/>
                      </a:pPr>
                      <a:r>
                        <a:rPr lang="en-US" sz="1100" b="0" i="0" u="none" strike="noStrike">
                          <a:solidFill>
                            <a:srgbClr val="002395"/>
                          </a:solidFill>
                          <a:effectLst/>
                          <a:latin typeface="Effra" panose="020B0603020203020204" pitchFamily="34" charset="0"/>
                        </a:rPr>
                        <a:t>8,90%</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FFEB84"/>
                    </a:solidFill>
                  </a:tcPr>
                </a:tc>
                <a:tc>
                  <a:txBody>
                    <a:bodyPr/>
                    <a:lstStyle/>
                    <a:p>
                      <a:pPr algn="ctr" rtl="0" fontAlgn="ctr">
                        <a:buNone/>
                      </a:pPr>
                      <a:r>
                        <a:rPr lang="en-US" sz="1100" b="0" i="0" u="none" strike="noStrike">
                          <a:solidFill>
                            <a:srgbClr val="002395"/>
                          </a:solidFill>
                          <a:effectLst/>
                          <a:latin typeface="Effra" panose="020B0603020203020204" pitchFamily="34" charset="0"/>
                        </a:rPr>
                        <a:t>12,74%</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0DE82"/>
                    </a:solidFill>
                  </a:tcPr>
                </a:tc>
                <a:tc>
                  <a:txBody>
                    <a:bodyPr/>
                    <a:lstStyle/>
                    <a:p>
                      <a:pPr algn="ctr" rtl="0" fontAlgn="ctr">
                        <a:buNone/>
                      </a:pPr>
                      <a:r>
                        <a:rPr lang="en-US" sz="1100" b="0" i="0" u="none" strike="noStrike">
                          <a:solidFill>
                            <a:srgbClr val="002395"/>
                          </a:solidFill>
                          <a:effectLst/>
                          <a:latin typeface="Effra" panose="020B0603020203020204" pitchFamily="34" charset="0"/>
                        </a:rPr>
                        <a:t>10,80%</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E8E583"/>
                    </a:solidFill>
                  </a:tcPr>
                </a:tc>
                <a:tc>
                  <a:txBody>
                    <a:bodyPr/>
                    <a:lstStyle/>
                    <a:p>
                      <a:pPr algn="ctr" rtl="0" fontAlgn="ctr">
                        <a:buNone/>
                      </a:pPr>
                      <a:r>
                        <a:rPr lang="en-US" sz="1100" b="0" i="0" u="none" strike="noStrike">
                          <a:solidFill>
                            <a:srgbClr val="002395"/>
                          </a:solidFill>
                          <a:effectLst/>
                          <a:latin typeface="Effra" panose="020B0603020203020204" pitchFamily="34" charset="0"/>
                        </a:rPr>
                        <a:t>9,13%</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FDEB84"/>
                    </a:solidFill>
                  </a:tcPr>
                </a:tc>
                <a:tc>
                  <a:txBody>
                    <a:bodyPr/>
                    <a:lstStyle/>
                    <a:p>
                      <a:pPr algn="ctr" rtl="0" fontAlgn="ctr">
                        <a:buNone/>
                      </a:pPr>
                      <a:r>
                        <a:rPr lang="en-US" sz="1100" b="0" i="0" u="none" strike="noStrike">
                          <a:solidFill>
                            <a:srgbClr val="002395"/>
                          </a:solidFill>
                          <a:effectLst/>
                          <a:latin typeface="Effra" panose="020B0603020203020204" pitchFamily="34" charset="0"/>
                        </a:rPr>
                        <a:t>10,10%</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F1E784"/>
                    </a:solidFill>
                  </a:tcPr>
                </a:tc>
                <a:tc>
                  <a:txBody>
                    <a:bodyPr/>
                    <a:lstStyle/>
                    <a:p>
                      <a:pPr algn="ctr" rtl="0" fontAlgn="ctr">
                        <a:buNone/>
                      </a:pPr>
                      <a:r>
                        <a:rPr lang="en-US" sz="1100" b="0" i="0" u="none" strike="noStrike">
                          <a:solidFill>
                            <a:srgbClr val="002395"/>
                          </a:solidFill>
                          <a:effectLst/>
                          <a:latin typeface="Effra" panose="020B0603020203020204" pitchFamily="34" charset="0"/>
                        </a:rPr>
                        <a:t>21,54%</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63BE7B"/>
                    </a:solidFill>
                  </a:tcPr>
                </a:tc>
                <a:tc>
                  <a:txBody>
                    <a:bodyPr/>
                    <a:lstStyle/>
                    <a:p>
                      <a:pPr algn="ctr" rtl="0" fontAlgn="ctr">
                        <a:buNone/>
                      </a:pPr>
                      <a:r>
                        <a:rPr lang="en-US" sz="1100" b="0" i="0" u="none" strike="noStrike">
                          <a:solidFill>
                            <a:srgbClr val="002395"/>
                          </a:solidFill>
                          <a:effectLst/>
                          <a:latin typeface="Effra" panose="020B0603020203020204" pitchFamily="34" charset="0"/>
                        </a:rPr>
                        <a:t>0,60%</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FBA275"/>
                    </a:solidFill>
                  </a:tcPr>
                </a:tc>
                <a:tc>
                  <a:txBody>
                    <a:bodyPr/>
                    <a:lstStyle/>
                    <a:p>
                      <a:pPr algn="ctr" rtl="0" fontAlgn="ctr">
                        <a:buNone/>
                      </a:pPr>
                      <a:r>
                        <a:rPr lang="en-US" sz="1100" b="0" i="0" u="none" strike="noStrike">
                          <a:solidFill>
                            <a:srgbClr val="002395"/>
                          </a:solidFill>
                          <a:effectLst/>
                          <a:latin typeface="Effra" panose="020B0603020203020204" pitchFamily="34" charset="0"/>
                        </a:rPr>
                        <a:t>6,90%</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FED980"/>
                    </a:solidFill>
                  </a:tcPr>
                </a:tc>
                <a:extLst>
                  <a:ext uri="{0D108BD9-81ED-4DB2-BD59-A6C34878D82A}">
                    <a16:rowId xmlns:a16="http://schemas.microsoft.com/office/drawing/2014/main" val="602934378"/>
                  </a:ext>
                </a:extLst>
              </a:tr>
              <a:tr h="439257">
                <a:tc>
                  <a:txBody>
                    <a:bodyPr/>
                    <a:lstStyle/>
                    <a:p>
                      <a:pPr algn="l" rtl="0" fontAlgn="ctr">
                        <a:buNone/>
                      </a:pPr>
                      <a:r>
                        <a:rPr lang="en-US" sz="1100" b="0" i="0" u="none" strike="noStrike">
                          <a:solidFill>
                            <a:srgbClr val="002395"/>
                          </a:solidFill>
                          <a:effectLst/>
                          <a:latin typeface="Effra" panose="020B0603020203020204" pitchFamily="34" charset="0"/>
                        </a:rPr>
                        <a:t>Chỉ số Nhà Quản trị Mua hàng (PMI)</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B0F0"/>
                      </a:solidFill>
                      <a:prstDash val="solid"/>
                      <a:round/>
                      <a:headEnd type="none" w="med" len="med"/>
                      <a:tailEnd type="none" w="med" len="med"/>
                    </a:lnB>
                    <a:noFill/>
                  </a:tcPr>
                </a:tc>
                <a:tc>
                  <a:txBody>
                    <a:bodyPr/>
                    <a:lstStyle/>
                    <a:p>
                      <a:pPr algn="ctr" rtl="0" fontAlgn="ctr">
                        <a:buNone/>
                      </a:pPr>
                      <a:r>
                        <a:rPr lang="en-US" sz="1100" b="0" i="0" u="none" strike="noStrike">
                          <a:solidFill>
                            <a:srgbClr val="002395"/>
                          </a:solidFill>
                          <a:effectLst/>
                          <a:latin typeface="Effra" panose="020B0603020203020204" pitchFamily="34" charset="0"/>
                        </a:rPr>
                        <a:t>50,5</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FCEA84"/>
                    </a:solidFill>
                  </a:tcPr>
                </a:tc>
                <a:tc>
                  <a:txBody>
                    <a:bodyPr/>
                    <a:lstStyle/>
                    <a:p>
                      <a:pPr algn="ctr" rtl="0" fontAlgn="ctr">
                        <a:buNone/>
                      </a:pPr>
                      <a:r>
                        <a:rPr lang="en-US" sz="1100" b="0" i="0" u="none" strike="noStrike">
                          <a:solidFill>
                            <a:srgbClr val="002395"/>
                          </a:solidFill>
                          <a:effectLst/>
                          <a:latin typeface="Effra" panose="020B0603020203020204" pitchFamily="34" charset="0"/>
                        </a:rPr>
                        <a:t>45,6</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F8696B"/>
                    </a:solidFill>
                  </a:tcPr>
                </a:tc>
                <a:tc>
                  <a:txBody>
                    <a:bodyPr/>
                    <a:lstStyle/>
                    <a:p>
                      <a:pPr algn="ctr" rtl="0" fontAlgn="ctr">
                        <a:buNone/>
                      </a:pPr>
                      <a:r>
                        <a:rPr lang="en-US" sz="1100" b="0" i="0" u="none" strike="noStrike">
                          <a:solidFill>
                            <a:srgbClr val="002395"/>
                          </a:solidFill>
                          <a:effectLst/>
                          <a:latin typeface="Effra" panose="020B0603020203020204" pitchFamily="34" charset="0"/>
                        </a:rPr>
                        <a:t>49,8</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FEDA80"/>
                    </a:solidFill>
                  </a:tcPr>
                </a:tc>
                <a:tc>
                  <a:txBody>
                    <a:bodyPr/>
                    <a:lstStyle/>
                    <a:p>
                      <a:pPr algn="ctr" rtl="0" fontAlgn="ctr">
                        <a:buNone/>
                      </a:pPr>
                      <a:r>
                        <a:rPr lang="en-US" sz="1100" b="0" i="0" u="none" strike="noStrike">
                          <a:solidFill>
                            <a:srgbClr val="002395"/>
                          </a:solidFill>
                          <a:effectLst/>
                          <a:latin typeface="Effra" panose="020B0603020203020204" pitchFamily="34" charset="0"/>
                        </a:rPr>
                        <a:t>48,9</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FCC27C"/>
                    </a:solidFill>
                  </a:tcPr>
                </a:tc>
                <a:tc>
                  <a:txBody>
                    <a:bodyPr/>
                    <a:lstStyle/>
                    <a:p>
                      <a:pPr algn="ctr" rtl="0" fontAlgn="ctr">
                        <a:buNone/>
                      </a:pPr>
                      <a:r>
                        <a:rPr lang="en-US" sz="1100" b="0" i="0" u="none" strike="noStrike">
                          <a:solidFill>
                            <a:srgbClr val="002395"/>
                          </a:solidFill>
                          <a:effectLst/>
                          <a:latin typeface="Effra" panose="020B0603020203020204" pitchFamily="34" charset="0"/>
                        </a:rPr>
                        <a:t>52,4</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B7D780"/>
                    </a:solidFill>
                  </a:tcPr>
                </a:tc>
                <a:tc>
                  <a:txBody>
                    <a:bodyPr/>
                    <a:lstStyle/>
                    <a:p>
                      <a:pPr algn="ctr" rtl="0" fontAlgn="ctr">
                        <a:buNone/>
                      </a:pPr>
                      <a:r>
                        <a:rPr lang="en-US" sz="1100" b="0" i="0" u="none" strike="noStrike">
                          <a:solidFill>
                            <a:srgbClr val="002395"/>
                          </a:solidFill>
                          <a:effectLst/>
                          <a:latin typeface="Effra" panose="020B0603020203020204" pitchFamily="34" charset="0"/>
                        </a:rPr>
                        <a:t>50,4</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FFEB84"/>
                    </a:solidFill>
                  </a:tcPr>
                </a:tc>
                <a:tc>
                  <a:txBody>
                    <a:bodyPr/>
                    <a:lstStyle/>
                    <a:p>
                      <a:pPr algn="ctr" rtl="0" fontAlgn="ctr">
                        <a:buNone/>
                      </a:pPr>
                      <a:r>
                        <a:rPr lang="en-US" sz="1100" b="0" i="0" u="none" strike="noStrike">
                          <a:solidFill>
                            <a:srgbClr val="002395"/>
                          </a:solidFill>
                          <a:effectLst/>
                          <a:latin typeface="Effra" panose="020B0603020203020204" pitchFamily="34" charset="0"/>
                        </a:rPr>
                        <a:t>50,4</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FFEB84"/>
                    </a:solidFill>
                  </a:tcPr>
                </a:tc>
                <a:tc>
                  <a:txBody>
                    <a:bodyPr/>
                    <a:lstStyle/>
                    <a:p>
                      <a:pPr algn="ctr" rtl="0" fontAlgn="ctr">
                        <a:buNone/>
                      </a:pPr>
                      <a:r>
                        <a:rPr lang="en-US" sz="1100" b="0" i="0" u="none" strike="noStrike">
                          <a:solidFill>
                            <a:srgbClr val="002395"/>
                          </a:solidFill>
                          <a:effectLst/>
                          <a:latin typeface="Effra" panose="020B0603020203020204" pitchFamily="34" charset="0"/>
                        </a:rPr>
                        <a:t>54,5</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6BC17C"/>
                    </a:solidFill>
                  </a:tcPr>
                </a:tc>
                <a:tc>
                  <a:txBody>
                    <a:bodyPr/>
                    <a:lstStyle/>
                    <a:p>
                      <a:pPr algn="ctr" rtl="0" fontAlgn="ctr">
                        <a:buNone/>
                      </a:pPr>
                      <a:r>
                        <a:rPr lang="en-US" sz="1100" b="0" i="0" u="none" strike="noStrike">
                          <a:solidFill>
                            <a:srgbClr val="002395"/>
                          </a:solidFill>
                          <a:effectLst/>
                          <a:latin typeface="Effra" panose="020B0603020203020204" pitchFamily="34" charset="0"/>
                        </a:rPr>
                        <a:t>53,8</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84C87D"/>
                    </a:solidFill>
                  </a:tcPr>
                </a:tc>
                <a:tc>
                  <a:txBody>
                    <a:bodyPr/>
                    <a:lstStyle/>
                    <a:p>
                      <a:pPr algn="ctr" rtl="0" fontAlgn="ctr">
                        <a:buNone/>
                      </a:pPr>
                      <a:r>
                        <a:rPr lang="en-US" sz="1100" b="0" i="0" u="none" strike="noStrike">
                          <a:solidFill>
                            <a:srgbClr val="002395"/>
                          </a:solidFill>
                          <a:effectLst/>
                          <a:latin typeface="Effra" panose="020B0603020203020204" pitchFamily="34" charset="0"/>
                        </a:rPr>
                        <a:t>53,0</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A1D07F"/>
                    </a:solidFill>
                  </a:tcPr>
                </a:tc>
                <a:tc>
                  <a:txBody>
                    <a:bodyPr/>
                    <a:lstStyle/>
                    <a:p>
                      <a:pPr algn="ctr" rtl="0" fontAlgn="ctr">
                        <a:buNone/>
                      </a:pPr>
                      <a:r>
                        <a:rPr lang="en-US" sz="1100" b="0" i="0" u="none" strike="noStrike">
                          <a:solidFill>
                            <a:srgbClr val="002395"/>
                          </a:solidFill>
                          <a:effectLst/>
                          <a:latin typeface="Effra" panose="020B0603020203020204" pitchFamily="34" charset="0"/>
                        </a:rPr>
                        <a:t>52,5</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B3D680"/>
                    </a:solidFill>
                  </a:tcPr>
                </a:tc>
                <a:tc>
                  <a:txBody>
                    <a:bodyPr/>
                    <a:lstStyle/>
                    <a:p>
                      <a:pPr algn="ctr" rtl="0" fontAlgn="ctr">
                        <a:buNone/>
                      </a:pPr>
                      <a:r>
                        <a:rPr lang="en-US" sz="1100" b="0" i="0" u="none" strike="noStrike">
                          <a:solidFill>
                            <a:srgbClr val="002395"/>
                          </a:solidFill>
                          <a:effectLst/>
                          <a:latin typeface="Effra" panose="020B0603020203020204" pitchFamily="34" charset="0"/>
                        </a:rPr>
                        <a:t>54,3</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72C37C"/>
                    </a:solidFill>
                  </a:tcPr>
                </a:tc>
                <a:tc>
                  <a:txBody>
                    <a:bodyPr/>
                    <a:lstStyle/>
                    <a:p>
                      <a:pPr algn="ctr" rtl="0" fontAlgn="ctr">
                        <a:buNone/>
                      </a:pPr>
                      <a:r>
                        <a:rPr lang="en-US" sz="1100" b="0" i="0" u="none" strike="noStrike">
                          <a:solidFill>
                            <a:srgbClr val="002395"/>
                          </a:solidFill>
                          <a:effectLst/>
                          <a:latin typeface="Effra" panose="020B0603020203020204" pitchFamily="34" charset="0"/>
                        </a:rPr>
                        <a:t>51,2</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E2E383"/>
                    </a:solidFill>
                  </a:tcPr>
                </a:tc>
                <a:extLst>
                  <a:ext uri="{0D108BD9-81ED-4DB2-BD59-A6C34878D82A}">
                    <a16:rowId xmlns:a16="http://schemas.microsoft.com/office/drawing/2014/main" val="3421959689"/>
                  </a:ext>
                </a:extLst>
              </a:tr>
              <a:tr h="439257">
                <a:tc>
                  <a:txBody>
                    <a:bodyPr/>
                    <a:lstStyle/>
                    <a:p>
                      <a:pPr algn="l" rtl="0" fontAlgn="ctr">
                        <a:buNone/>
                      </a:pPr>
                      <a:r>
                        <a:rPr lang="en-US" sz="1100" b="0" i="0" u="none" strike="noStrike">
                          <a:solidFill>
                            <a:srgbClr val="002395"/>
                          </a:solidFill>
                          <a:effectLst/>
                          <a:latin typeface="Effra" panose="020B0603020203020204" pitchFamily="34" charset="0"/>
                        </a:rPr>
                        <a:t>Tổng mức bán lẻ hàng hóa và dịch vụ (n/n)</a:t>
                      </a:r>
                    </a:p>
                  </a:txBody>
                  <a:tcPr marL="0" marR="0" marT="0" marB="0" anchor="ctr">
                    <a:lnL>
                      <a:noFill/>
                    </a:lnL>
                    <a:lnR>
                      <a:noFill/>
                    </a:lnR>
                    <a:lnT w="12700" cap="flat" cmpd="sng" algn="ctr">
                      <a:solidFill>
                        <a:srgbClr val="00B0F0"/>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algn="ctr" rtl="0" fontAlgn="ctr">
                        <a:buNone/>
                      </a:pPr>
                      <a:r>
                        <a:rPr lang="en-US" sz="1100" b="0" i="0" u="none" strike="noStrike">
                          <a:solidFill>
                            <a:srgbClr val="002395"/>
                          </a:solidFill>
                          <a:effectLst/>
                          <a:latin typeface="Effra" panose="020B0603020203020204" pitchFamily="34" charset="0"/>
                        </a:rPr>
                        <a:t>10,84%</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9DCF7F"/>
                    </a:solidFill>
                  </a:tcPr>
                </a:tc>
                <a:tc>
                  <a:txBody>
                    <a:bodyPr/>
                    <a:lstStyle/>
                    <a:p>
                      <a:pPr algn="ctr" rtl="0" fontAlgn="ctr">
                        <a:buNone/>
                      </a:pPr>
                      <a:r>
                        <a:rPr lang="en-US" sz="1100" b="0" i="0" u="none" strike="noStrike">
                          <a:solidFill>
                            <a:srgbClr val="002395"/>
                          </a:solidFill>
                          <a:effectLst/>
                          <a:latin typeface="Effra" panose="020B0603020203020204" pitchFamily="34" charset="0"/>
                        </a:rPr>
                        <a:t>11,15%</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8ECB7E"/>
                    </a:solidFill>
                  </a:tcPr>
                </a:tc>
                <a:tc>
                  <a:txBody>
                    <a:bodyPr/>
                    <a:lstStyle/>
                    <a:p>
                      <a:pPr algn="ctr" rtl="0" fontAlgn="ctr">
                        <a:buNone/>
                      </a:pPr>
                      <a:r>
                        <a:rPr lang="en-US" sz="1100" b="0" i="0" u="none" strike="noStrike">
                          <a:solidFill>
                            <a:srgbClr val="002395"/>
                          </a:solidFill>
                          <a:effectLst/>
                          <a:latin typeface="Effra" panose="020B0603020203020204" pitchFamily="34" charset="0"/>
                        </a:rPr>
                        <a:t>10,22%</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BAD881"/>
                    </a:solidFill>
                  </a:tcPr>
                </a:tc>
                <a:tc>
                  <a:txBody>
                    <a:bodyPr/>
                    <a:lstStyle/>
                    <a:p>
                      <a:pPr algn="ctr" rtl="0" fontAlgn="ctr">
                        <a:buNone/>
                      </a:pPr>
                      <a:r>
                        <a:rPr lang="en-US" sz="1100" b="0" i="0" u="none" strike="noStrike">
                          <a:solidFill>
                            <a:srgbClr val="002395"/>
                          </a:solidFill>
                          <a:effectLst/>
                          <a:latin typeface="Effra" panose="020B0603020203020204" pitchFamily="34" charset="0"/>
                        </a:rPr>
                        <a:t>8,28%</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FCC47C"/>
                    </a:solidFill>
                  </a:tcPr>
                </a:tc>
                <a:tc>
                  <a:txBody>
                    <a:bodyPr/>
                    <a:lstStyle/>
                    <a:p>
                      <a:pPr algn="ctr" rtl="0" fontAlgn="ctr">
                        <a:buNone/>
                      </a:pPr>
                      <a:r>
                        <a:rPr lang="en-US" sz="1100" b="0" i="0" u="none" strike="noStrike">
                          <a:solidFill>
                            <a:srgbClr val="002395"/>
                          </a:solidFill>
                          <a:effectLst/>
                          <a:latin typeface="Effra" panose="020B0603020203020204" pitchFamily="34" charset="0"/>
                        </a:rPr>
                        <a:t>9,16%</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EDE683"/>
                    </a:solidFill>
                  </a:tcPr>
                </a:tc>
                <a:tc>
                  <a:txBody>
                    <a:bodyPr/>
                    <a:lstStyle/>
                    <a:p>
                      <a:pPr algn="ctr" rtl="0" fontAlgn="ctr">
                        <a:buNone/>
                      </a:pPr>
                      <a:r>
                        <a:rPr lang="en-US" sz="1100" b="0" i="0" u="none" strike="noStrike">
                          <a:solidFill>
                            <a:srgbClr val="002395"/>
                          </a:solidFill>
                          <a:effectLst/>
                          <a:latin typeface="Effra" panose="020B0603020203020204" pitchFamily="34" charset="0"/>
                        </a:rPr>
                        <a:t>10,59%</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A9D27F"/>
                    </a:solidFill>
                  </a:tcPr>
                </a:tc>
                <a:tc>
                  <a:txBody>
                    <a:bodyPr/>
                    <a:lstStyle/>
                    <a:p>
                      <a:pPr algn="ctr" rtl="0" fontAlgn="ctr">
                        <a:buNone/>
                      </a:pPr>
                      <a:r>
                        <a:rPr lang="en-US" sz="1100" b="0" i="0" u="none" strike="noStrike">
                          <a:solidFill>
                            <a:srgbClr val="002395"/>
                          </a:solidFill>
                          <a:effectLst/>
                          <a:latin typeface="Effra" panose="020B0603020203020204" pitchFamily="34" charset="0"/>
                        </a:rPr>
                        <a:t>11,27%</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89C97E"/>
                    </a:solidFill>
                  </a:tcPr>
                </a:tc>
                <a:tc>
                  <a:txBody>
                    <a:bodyPr/>
                    <a:lstStyle/>
                    <a:p>
                      <a:pPr algn="ctr" rtl="0" fontAlgn="ctr">
                        <a:buNone/>
                      </a:pPr>
                      <a:r>
                        <a:rPr lang="en-US" sz="1100" b="0" i="0" u="none" strike="noStrike">
                          <a:solidFill>
                            <a:srgbClr val="002395"/>
                          </a:solidFill>
                          <a:effectLst/>
                          <a:latin typeface="Effra" panose="020B0603020203020204" pitchFamily="34" charset="0"/>
                        </a:rPr>
                        <a:t>7,23%</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F86F6C"/>
                    </a:solidFill>
                  </a:tcPr>
                </a:tc>
                <a:tc>
                  <a:txBody>
                    <a:bodyPr/>
                    <a:lstStyle/>
                    <a:p>
                      <a:pPr algn="ctr" rtl="0" fontAlgn="ctr">
                        <a:buNone/>
                      </a:pPr>
                      <a:r>
                        <a:rPr lang="en-US" sz="1100" b="0" i="0" u="none" strike="noStrike">
                          <a:solidFill>
                            <a:srgbClr val="002395"/>
                          </a:solidFill>
                          <a:effectLst/>
                          <a:latin typeface="Effra" panose="020B0603020203020204" pitchFamily="34" charset="0"/>
                        </a:rPr>
                        <a:t>7,15%</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F8696B"/>
                    </a:solidFill>
                  </a:tcPr>
                </a:tc>
                <a:tc>
                  <a:txBody>
                    <a:bodyPr/>
                    <a:lstStyle/>
                    <a:p>
                      <a:pPr algn="ctr" rtl="0" fontAlgn="ctr">
                        <a:buNone/>
                      </a:pPr>
                      <a:r>
                        <a:rPr lang="en-US" sz="1100" b="0" i="0" u="none" strike="noStrike">
                          <a:solidFill>
                            <a:srgbClr val="002395"/>
                          </a:solidFill>
                          <a:effectLst/>
                          <a:latin typeface="Effra" panose="020B0603020203020204" pitchFamily="34" charset="0"/>
                        </a:rPr>
                        <a:t>9,81%</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CEDD82"/>
                    </a:solidFill>
                  </a:tcPr>
                </a:tc>
                <a:tc>
                  <a:txBody>
                    <a:bodyPr/>
                    <a:lstStyle/>
                    <a:p>
                      <a:pPr algn="ctr" rtl="0" fontAlgn="ctr">
                        <a:buNone/>
                      </a:pPr>
                      <a:r>
                        <a:rPr lang="en-US" sz="1100" b="0" i="0" u="none" strike="noStrike">
                          <a:solidFill>
                            <a:srgbClr val="002395"/>
                          </a:solidFill>
                          <a:effectLst/>
                          <a:latin typeface="Effra" panose="020B0603020203020204" pitchFamily="34" charset="0"/>
                        </a:rPr>
                        <a:t>9,32%</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E5E483"/>
                    </a:solidFill>
                  </a:tcPr>
                </a:tc>
                <a:tc>
                  <a:txBody>
                    <a:bodyPr/>
                    <a:lstStyle/>
                    <a:p>
                      <a:pPr algn="ctr" rtl="0" fontAlgn="ctr">
                        <a:buNone/>
                      </a:pPr>
                      <a:r>
                        <a:rPr lang="en-US" sz="1100" b="0" i="0" u="none" strike="noStrike">
                          <a:solidFill>
                            <a:srgbClr val="002395"/>
                          </a:solidFill>
                          <a:effectLst/>
                          <a:latin typeface="Effra" panose="020B0603020203020204" pitchFamily="34" charset="0"/>
                        </a:rPr>
                        <a:t>8,48%</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FDD47F"/>
                    </a:solidFill>
                  </a:tcPr>
                </a:tc>
                <a:tc>
                  <a:txBody>
                    <a:bodyPr/>
                    <a:lstStyle/>
                    <a:p>
                      <a:pPr algn="ctr" rtl="0" fontAlgn="ctr">
                        <a:buNone/>
                      </a:pPr>
                      <a:r>
                        <a:rPr lang="en-US" sz="1100" b="0" i="0" u="none" strike="noStrike">
                          <a:solidFill>
                            <a:srgbClr val="002395"/>
                          </a:solidFill>
                          <a:effectLst/>
                          <a:latin typeface="Effra" panose="020B0603020203020204" pitchFamily="34" charset="0"/>
                        </a:rPr>
                        <a:t>12,05%</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63BE7B"/>
                    </a:solidFill>
                  </a:tcPr>
                </a:tc>
                <a:extLst>
                  <a:ext uri="{0D108BD9-81ED-4DB2-BD59-A6C34878D82A}">
                    <a16:rowId xmlns:a16="http://schemas.microsoft.com/office/drawing/2014/main" val="555200739"/>
                  </a:ext>
                </a:extLst>
              </a:tr>
              <a:tr h="439257">
                <a:tc>
                  <a:txBody>
                    <a:bodyPr/>
                    <a:lstStyle/>
                    <a:p>
                      <a:pPr algn="l" rtl="0" fontAlgn="ctr">
                        <a:buNone/>
                      </a:pPr>
                      <a:r>
                        <a:rPr lang="pt-BR" sz="1100" b="0" i="0" u="none" strike="noStrike">
                          <a:solidFill>
                            <a:srgbClr val="002395"/>
                          </a:solidFill>
                          <a:effectLst/>
                          <a:latin typeface="Effra" panose="020B0603020203020204" pitchFamily="34" charset="0"/>
                        </a:rPr>
                        <a:t>CPI cơ bản (n/n)</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B0F0"/>
                      </a:solidFill>
                      <a:prstDash val="solid"/>
                      <a:round/>
                      <a:headEnd type="none" w="med" len="med"/>
                      <a:tailEnd type="none" w="med" len="med"/>
                    </a:lnB>
                    <a:noFill/>
                  </a:tcPr>
                </a:tc>
                <a:tc>
                  <a:txBody>
                    <a:bodyPr/>
                    <a:lstStyle/>
                    <a:p>
                      <a:pPr algn="ctr" rtl="0" fontAlgn="ctr">
                        <a:buNone/>
                      </a:pPr>
                      <a:r>
                        <a:rPr lang="en-US" sz="1100" b="0" i="0" u="none" strike="noStrike">
                          <a:solidFill>
                            <a:srgbClr val="002395"/>
                          </a:solidFill>
                          <a:effectLst/>
                          <a:latin typeface="Effra" panose="020B0603020203020204" pitchFamily="34" charset="0"/>
                        </a:rPr>
                        <a:t>3,10%</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FFE784"/>
                    </a:solidFill>
                  </a:tcPr>
                </a:tc>
                <a:tc>
                  <a:txBody>
                    <a:bodyPr/>
                    <a:lstStyle/>
                    <a:p>
                      <a:pPr algn="ctr" rtl="0" fontAlgn="ctr">
                        <a:buNone/>
                      </a:pPr>
                      <a:r>
                        <a:rPr lang="en-US" sz="1100" b="0" i="0" u="none" strike="noStrike">
                          <a:solidFill>
                            <a:srgbClr val="002395"/>
                          </a:solidFill>
                          <a:effectLst/>
                          <a:latin typeface="Effra" panose="020B0603020203020204" pitchFamily="34" charset="0"/>
                        </a:rPr>
                        <a:t>3,14%</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FFE183"/>
                    </a:solidFill>
                  </a:tcPr>
                </a:tc>
                <a:tc>
                  <a:txBody>
                    <a:bodyPr/>
                    <a:lstStyle/>
                    <a:p>
                      <a:pPr algn="ctr" rtl="0" fontAlgn="ctr">
                        <a:buNone/>
                      </a:pPr>
                      <a:r>
                        <a:rPr lang="en-US" sz="1100" b="0" i="0" u="none" strike="noStrike">
                          <a:solidFill>
                            <a:srgbClr val="002395"/>
                          </a:solidFill>
                          <a:effectLst/>
                          <a:latin typeface="Effra" panose="020B0603020203020204" pitchFamily="34" charset="0"/>
                        </a:rPr>
                        <a:t>3,33%</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FDC67D"/>
                    </a:solidFill>
                  </a:tcPr>
                </a:tc>
                <a:tc>
                  <a:txBody>
                    <a:bodyPr/>
                    <a:lstStyle/>
                    <a:p>
                      <a:pPr algn="ctr" rtl="0" fontAlgn="ctr">
                        <a:buNone/>
                      </a:pPr>
                      <a:r>
                        <a:rPr lang="en-US" sz="1100" b="0" i="0" u="none" strike="noStrike">
                          <a:solidFill>
                            <a:srgbClr val="002395"/>
                          </a:solidFill>
                          <a:effectLst/>
                          <a:latin typeface="Effra" panose="020B0603020203020204" pitchFamily="34" charset="0"/>
                        </a:rPr>
                        <a:t>3,33%</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FDC67D"/>
                    </a:solidFill>
                  </a:tcPr>
                </a:tc>
                <a:tc>
                  <a:txBody>
                    <a:bodyPr/>
                    <a:lstStyle/>
                    <a:p>
                      <a:pPr algn="ctr" rtl="0" fontAlgn="ctr">
                        <a:buNone/>
                      </a:pPr>
                      <a:r>
                        <a:rPr lang="en-US" sz="1100" b="0" i="0" u="none" strike="noStrike">
                          <a:solidFill>
                            <a:srgbClr val="002395"/>
                          </a:solidFill>
                          <a:effectLst/>
                          <a:latin typeface="Effra" panose="020B0603020203020204" pitchFamily="34" charset="0"/>
                        </a:rPr>
                        <a:t>3,33%</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FDC67D"/>
                    </a:solidFill>
                  </a:tcPr>
                </a:tc>
                <a:tc>
                  <a:txBody>
                    <a:bodyPr/>
                    <a:lstStyle/>
                    <a:p>
                      <a:pPr algn="ctr" rtl="0" fontAlgn="ctr">
                        <a:buNone/>
                      </a:pPr>
                      <a:r>
                        <a:rPr lang="en-US" sz="1100" b="0" i="0" u="none" strike="noStrike">
                          <a:solidFill>
                            <a:srgbClr val="002395"/>
                          </a:solidFill>
                          <a:effectLst/>
                          <a:latin typeface="Effra" panose="020B0603020203020204" pitchFamily="34" charset="0"/>
                        </a:rPr>
                        <a:t>3,19%</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FFDA81"/>
                    </a:solidFill>
                  </a:tcPr>
                </a:tc>
                <a:tc>
                  <a:txBody>
                    <a:bodyPr/>
                    <a:lstStyle/>
                    <a:p>
                      <a:pPr algn="ctr" rtl="0" fontAlgn="ctr">
                        <a:buNone/>
                      </a:pPr>
                      <a:r>
                        <a:rPr lang="en-US" sz="1100" b="0" i="0" u="none" strike="noStrike">
                          <a:solidFill>
                            <a:srgbClr val="002395"/>
                          </a:solidFill>
                          <a:effectLst/>
                          <a:latin typeface="Effra" panose="020B0603020203020204" pitchFamily="34" charset="0"/>
                        </a:rPr>
                        <a:t>3,18%</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FFDC81"/>
                    </a:solidFill>
                  </a:tcPr>
                </a:tc>
                <a:tc>
                  <a:txBody>
                    <a:bodyPr/>
                    <a:lstStyle/>
                    <a:p>
                      <a:pPr algn="ctr" rtl="0" fontAlgn="ctr">
                        <a:buNone/>
                      </a:pPr>
                      <a:r>
                        <a:rPr lang="en-US" sz="1100" b="0" i="0" u="none" strike="noStrike">
                          <a:solidFill>
                            <a:srgbClr val="002395"/>
                          </a:solidFill>
                          <a:effectLst/>
                          <a:latin typeface="Effra" panose="020B0603020203020204" pitchFamily="34" charset="0"/>
                        </a:rPr>
                        <a:t>3,30%</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FECA7E"/>
                    </a:solidFill>
                  </a:tcPr>
                </a:tc>
                <a:tc>
                  <a:txBody>
                    <a:bodyPr/>
                    <a:lstStyle/>
                    <a:p>
                      <a:pPr algn="ctr" rtl="0" fontAlgn="ctr">
                        <a:buNone/>
                      </a:pPr>
                      <a:r>
                        <a:rPr lang="en-US" sz="1100" b="0" i="0" u="none" strike="noStrike">
                          <a:solidFill>
                            <a:srgbClr val="002395"/>
                          </a:solidFill>
                          <a:effectLst/>
                          <a:latin typeface="Effra" panose="020B0603020203020204" pitchFamily="34" charset="0"/>
                        </a:rPr>
                        <a:t>3,28%</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FECC7F"/>
                    </a:solidFill>
                  </a:tcPr>
                </a:tc>
                <a:tc>
                  <a:txBody>
                    <a:bodyPr/>
                    <a:lstStyle/>
                    <a:p>
                      <a:pPr algn="ctr" rtl="0" fontAlgn="ctr">
                        <a:buNone/>
                      </a:pPr>
                      <a:r>
                        <a:rPr lang="en-US" sz="1100" b="0" i="0" u="none" strike="noStrike">
                          <a:solidFill>
                            <a:srgbClr val="002395"/>
                          </a:solidFill>
                          <a:effectLst/>
                          <a:latin typeface="Effra" panose="020B0603020203020204" pitchFamily="34" charset="0"/>
                        </a:rPr>
                        <a:t>3,21%</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FED781"/>
                    </a:solidFill>
                  </a:tcPr>
                </a:tc>
                <a:tc>
                  <a:txBody>
                    <a:bodyPr/>
                    <a:lstStyle/>
                    <a:p>
                      <a:pPr algn="ctr" rtl="0" fontAlgn="ctr">
                        <a:buNone/>
                      </a:pPr>
                      <a:r>
                        <a:rPr lang="en-US" sz="1100" b="0" i="0" u="none" strike="noStrike">
                          <a:solidFill>
                            <a:srgbClr val="002395"/>
                          </a:solidFill>
                          <a:effectLst/>
                          <a:latin typeface="Effra" panose="020B0603020203020204" pitchFamily="34" charset="0"/>
                        </a:rPr>
                        <a:t>3,19%</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FFDA81"/>
                    </a:solidFill>
                  </a:tcPr>
                </a:tc>
                <a:tc>
                  <a:txBody>
                    <a:bodyPr/>
                    <a:lstStyle/>
                    <a:p>
                      <a:pPr algn="ctr" rtl="0" fontAlgn="ctr">
                        <a:buNone/>
                      </a:pPr>
                      <a:r>
                        <a:rPr lang="en-US" sz="1100" b="0" i="0" u="none" strike="noStrike">
                          <a:solidFill>
                            <a:srgbClr val="002395"/>
                          </a:solidFill>
                          <a:effectLst/>
                          <a:latin typeface="Effra" panose="020B0603020203020204" pitchFamily="34" charset="0"/>
                        </a:rPr>
                        <a:t>3,74%</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FA8A72"/>
                    </a:solidFill>
                  </a:tcPr>
                </a:tc>
                <a:tc>
                  <a:txBody>
                    <a:bodyPr/>
                    <a:lstStyle/>
                    <a:p>
                      <a:pPr algn="ctr" rtl="0" fontAlgn="ctr">
                        <a:buNone/>
                      </a:pPr>
                      <a:r>
                        <a:rPr lang="en-US" sz="1100" b="0" i="0" u="none" strike="noStrike">
                          <a:solidFill>
                            <a:srgbClr val="002395"/>
                          </a:solidFill>
                          <a:effectLst/>
                          <a:latin typeface="Effra" panose="020B0603020203020204" pitchFamily="34" charset="0"/>
                        </a:rPr>
                        <a:t>3,96%</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F8696B"/>
                    </a:solidFill>
                  </a:tcPr>
                </a:tc>
                <a:extLst>
                  <a:ext uri="{0D108BD9-81ED-4DB2-BD59-A6C34878D82A}">
                    <a16:rowId xmlns:a16="http://schemas.microsoft.com/office/drawing/2014/main" val="4204808733"/>
                  </a:ext>
                </a:extLst>
              </a:tr>
              <a:tr h="439257">
                <a:tc>
                  <a:txBody>
                    <a:bodyPr/>
                    <a:lstStyle/>
                    <a:p>
                      <a:pPr algn="l" rtl="0" fontAlgn="ctr">
                        <a:buNone/>
                      </a:pPr>
                      <a:r>
                        <a:rPr lang="en-US" sz="1100" b="0" i="0" u="none" strike="noStrike">
                          <a:solidFill>
                            <a:srgbClr val="002395"/>
                          </a:solidFill>
                          <a:effectLst/>
                          <a:latin typeface="Effra" panose="020B0603020203020204" pitchFamily="34" charset="0"/>
                        </a:rPr>
                        <a:t>CPI (n/n)</a:t>
                      </a:r>
                    </a:p>
                  </a:txBody>
                  <a:tcPr marL="0" marR="0" marT="0" marB="0" anchor="ctr">
                    <a:lnL>
                      <a:noFill/>
                    </a:lnL>
                    <a:lnR>
                      <a:noFill/>
                    </a:lnR>
                    <a:lnT w="12700" cap="flat" cmpd="sng" algn="ctr">
                      <a:solidFill>
                        <a:srgbClr val="00B0F0"/>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algn="ctr" rtl="0" fontAlgn="ctr">
                        <a:buNone/>
                      </a:pPr>
                      <a:r>
                        <a:rPr lang="en-US" sz="1100" b="0" i="0" u="none" strike="noStrike">
                          <a:solidFill>
                            <a:srgbClr val="002395"/>
                          </a:solidFill>
                          <a:effectLst/>
                          <a:latin typeface="Effra" panose="020B0603020203020204" pitchFamily="34" charset="0"/>
                        </a:rPr>
                        <a:t>3,13%</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1DD81"/>
                    </a:solidFill>
                  </a:tcPr>
                </a:tc>
                <a:tc>
                  <a:txBody>
                    <a:bodyPr/>
                    <a:lstStyle/>
                    <a:p>
                      <a:pPr algn="ctr" rtl="0" fontAlgn="ctr">
                        <a:buNone/>
                      </a:pPr>
                      <a:r>
                        <a:rPr lang="en-US" sz="1100" b="0" i="0" u="none" strike="noStrike">
                          <a:solidFill>
                            <a:srgbClr val="002395"/>
                          </a:solidFill>
                          <a:effectLst/>
                          <a:latin typeface="Effra" panose="020B0603020203020204" pitchFamily="34" charset="0"/>
                        </a:rPr>
                        <a:t>3,12%</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0DD81"/>
                    </a:solidFill>
                  </a:tcPr>
                </a:tc>
                <a:tc>
                  <a:txBody>
                    <a:bodyPr/>
                    <a:lstStyle/>
                    <a:p>
                      <a:pPr algn="ctr" rtl="0" fontAlgn="ctr">
                        <a:buNone/>
                      </a:pPr>
                      <a:r>
                        <a:rPr lang="en-US" sz="1100" b="0" i="0" u="none" strike="noStrike">
                          <a:solidFill>
                            <a:srgbClr val="002395"/>
                          </a:solidFill>
                          <a:effectLst/>
                          <a:latin typeface="Effra" panose="020B0603020203020204" pitchFamily="34" charset="0"/>
                        </a:rPr>
                        <a:t>3,24%</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E7E482"/>
                    </a:solidFill>
                  </a:tcPr>
                </a:tc>
                <a:tc>
                  <a:txBody>
                    <a:bodyPr/>
                    <a:lstStyle/>
                    <a:p>
                      <a:pPr algn="ctr" rtl="0" fontAlgn="ctr">
                        <a:buNone/>
                      </a:pPr>
                      <a:r>
                        <a:rPr lang="en-US" sz="1100" b="0" i="0" u="none" strike="noStrike">
                          <a:solidFill>
                            <a:srgbClr val="002395"/>
                          </a:solidFill>
                          <a:effectLst/>
                          <a:latin typeface="Effra" panose="020B0603020203020204" pitchFamily="34" charset="0"/>
                        </a:rPr>
                        <a:t>3,57%</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FED881"/>
                    </a:solidFill>
                  </a:tcPr>
                </a:tc>
                <a:tc>
                  <a:txBody>
                    <a:bodyPr/>
                    <a:lstStyle/>
                    <a:p>
                      <a:pPr algn="ctr" rtl="0" fontAlgn="ctr">
                        <a:buNone/>
                      </a:pPr>
                      <a:r>
                        <a:rPr lang="en-US" sz="1100" b="0" i="0" u="none" strike="noStrike">
                          <a:solidFill>
                            <a:srgbClr val="002395"/>
                          </a:solidFill>
                          <a:effectLst/>
                          <a:latin typeface="Effra" panose="020B0603020203020204" pitchFamily="34" charset="0"/>
                        </a:rPr>
                        <a:t>3,19%</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DE182"/>
                    </a:solidFill>
                  </a:tcPr>
                </a:tc>
                <a:tc>
                  <a:txBody>
                    <a:bodyPr/>
                    <a:lstStyle/>
                    <a:p>
                      <a:pPr algn="ctr" rtl="0" fontAlgn="ctr">
                        <a:buNone/>
                      </a:pPr>
                      <a:r>
                        <a:rPr lang="en-US" sz="1100" b="0" i="0" u="none" strike="noStrike">
                          <a:solidFill>
                            <a:srgbClr val="002395"/>
                          </a:solidFill>
                          <a:effectLst/>
                          <a:latin typeface="Effra" panose="020B0603020203020204" pitchFamily="34" charset="0"/>
                        </a:rPr>
                        <a:t>3,24%</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E5E382"/>
                    </a:solidFill>
                  </a:tcPr>
                </a:tc>
                <a:tc>
                  <a:txBody>
                    <a:bodyPr/>
                    <a:lstStyle/>
                    <a:p>
                      <a:pPr algn="ctr" rtl="0" fontAlgn="ctr">
                        <a:buNone/>
                      </a:pPr>
                      <a:r>
                        <a:rPr lang="en-US" sz="1100" b="0" i="0" u="none" strike="noStrike">
                          <a:solidFill>
                            <a:srgbClr val="002395"/>
                          </a:solidFill>
                          <a:effectLst/>
                          <a:latin typeface="Effra" panose="020B0603020203020204" pitchFamily="34" charset="0"/>
                        </a:rPr>
                        <a:t>3,38%</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FFEA84"/>
                    </a:solidFill>
                  </a:tcPr>
                </a:tc>
                <a:tc>
                  <a:txBody>
                    <a:bodyPr/>
                    <a:lstStyle/>
                    <a:p>
                      <a:pPr algn="ctr" rtl="0" fontAlgn="ctr">
                        <a:buNone/>
                      </a:pPr>
                      <a:r>
                        <a:rPr lang="en-US" sz="1100" b="0" i="0" u="none" strike="noStrike">
                          <a:solidFill>
                            <a:srgbClr val="002395"/>
                          </a:solidFill>
                          <a:effectLst/>
                          <a:latin typeface="Effra" panose="020B0603020203020204" pitchFamily="34" charset="0"/>
                        </a:rPr>
                        <a:t>3,25%</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E7E482"/>
                    </a:solidFill>
                  </a:tcPr>
                </a:tc>
                <a:tc>
                  <a:txBody>
                    <a:bodyPr/>
                    <a:lstStyle/>
                    <a:p>
                      <a:pPr algn="ctr" rtl="0" fontAlgn="ctr">
                        <a:buNone/>
                      </a:pPr>
                      <a:r>
                        <a:rPr lang="en-US" sz="1100" b="0" i="0" u="none" strike="noStrike">
                          <a:solidFill>
                            <a:srgbClr val="002395"/>
                          </a:solidFill>
                          <a:effectLst/>
                          <a:latin typeface="Effra" panose="020B0603020203020204" pitchFamily="34" charset="0"/>
                        </a:rPr>
                        <a:t>3,58%</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FED680"/>
                    </a:solidFill>
                  </a:tcPr>
                </a:tc>
                <a:tc>
                  <a:txBody>
                    <a:bodyPr/>
                    <a:lstStyle/>
                    <a:p>
                      <a:pPr algn="ctr" rtl="0" fontAlgn="ctr">
                        <a:buNone/>
                      </a:pPr>
                      <a:r>
                        <a:rPr lang="en-US" sz="1100" b="0" i="0" u="none" strike="noStrike">
                          <a:solidFill>
                            <a:srgbClr val="002395"/>
                          </a:solidFill>
                          <a:effectLst/>
                          <a:latin typeface="Effra" panose="020B0603020203020204" pitchFamily="34" charset="0"/>
                        </a:rPr>
                        <a:t>3,48%</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FFE082"/>
                    </a:solidFill>
                  </a:tcPr>
                </a:tc>
                <a:tc>
                  <a:txBody>
                    <a:bodyPr/>
                    <a:lstStyle/>
                    <a:p>
                      <a:pPr algn="ctr" rtl="0" fontAlgn="ctr">
                        <a:buNone/>
                      </a:pPr>
                      <a:r>
                        <a:rPr lang="en-US" sz="1100" b="0" i="0" u="none" strike="noStrike">
                          <a:solidFill>
                            <a:srgbClr val="002395"/>
                          </a:solidFill>
                          <a:effectLst/>
                          <a:latin typeface="Effra" panose="020B0603020203020204" pitchFamily="34" charset="0"/>
                        </a:rPr>
                        <a:t>2,53%</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63BE7B"/>
                    </a:solidFill>
                  </a:tcPr>
                </a:tc>
                <a:tc>
                  <a:txBody>
                    <a:bodyPr/>
                    <a:lstStyle/>
                    <a:p>
                      <a:pPr algn="ctr" rtl="0" fontAlgn="ctr">
                        <a:buNone/>
                      </a:pPr>
                      <a:r>
                        <a:rPr lang="en-US" sz="1100" b="0" i="0" u="none" strike="noStrike">
                          <a:solidFill>
                            <a:srgbClr val="002395"/>
                          </a:solidFill>
                          <a:effectLst/>
                          <a:latin typeface="Effra" panose="020B0603020203020204" pitchFamily="34" charset="0"/>
                        </a:rPr>
                        <a:t>3,35%</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FBE983"/>
                    </a:solidFill>
                  </a:tcPr>
                </a:tc>
                <a:tc>
                  <a:txBody>
                    <a:bodyPr/>
                    <a:lstStyle/>
                    <a:p>
                      <a:pPr algn="ctr" rtl="0" fontAlgn="ctr">
                        <a:buNone/>
                      </a:pPr>
                      <a:r>
                        <a:rPr lang="en-US" sz="1100" b="0" i="0" u="none" strike="noStrike">
                          <a:solidFill>
                            <a:srgbClr val="002395"/>
                          </a:solidFill>
                          <a:effectLst/>
                          <a:latin typeface="Effra" panose="020B0603020203020204" pitchFamily="34" charset="0"/>
                        </a:rPr>
                        <a:t>4,65%</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F8696B"/>
                    </a:solidFill>
                  </a:tcPr>
                </a:tc>
                <a:extLst>
                  <a:ext uri="{0D108BD9-81ED-4DB2-BD59-A6C34878D82A}">
                    <a16:rowId xmlns:a16="http://schemas.microsoft.com/office/drawing/2014/main" val="1939256469"/>
                  </a:ext>
                </a:extLst>
              </a:tr>
              <a:tr h="439257">
                <a:tc>
                  <a:txBody>
                    <a:bodyPr/>
                    <a:lstStyle/>
                    <a:p>
                      <a:pPr algn="l" rtl="0" fontAlgn="ctr">
                        <a:buNone/>
                      </a:pPr>
                      <a:r>
                        <a:rPr lang="pt-BR" sz="1100" b="0" i="0" u="none" strike="noStrike">
                          <a:solidFill>
                            <a:srgbClr val="002395"/>
                          </a:solidFill>
                          <a:effectLst/>
                          <a:latin typeface="Effra" panose="020B0603020203020204" pitchFamily="34" charset="0"/>
                        </a:rPr>
                        <a:t>Kim ngạch xuất khẩu ( % n/n)</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B0F0"/>
                      </a:solidFill>
                      <a:prstDash val="solid"/>
                      <a:round/>
                      <a:headEnd type="none" w="med" len="med"/>
                      <a:tailEnd type="none" w="med" len="med"/>
                    </a:lnB>
                    <a:noFill/>
                  </a:tcPr>
                </a:tc>
                <a:tc>
                  <a:txBody>
                    <a:bodyPr/>
                    <a:lstStyle/>
                    <a:p>
                      <a:pPr algn="ctr" rtl="0" fontAlgn="ctr">
                        <a:buNone/>
                      </a:pPr>
                      <a:r>
                        <a:rPr lang="en-US" sz="1100" b="0" i="0" u="none" strike="noStrike">
                          <a:solidFill>
                            <a:srgbClr val="002395"/>
                          </a:solidFill>
                          <a:effectLst/>
                          <a:latin typeface="Effra" panose="020B0603020203020204" pitchFamily="34" charset="0"/>
                        </a:rPr>
                        <a:t>29,11%</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C0D981"/>
                    </a:solidFill>
                  </a:tcPr>
                </a:tc>
                <a:tc>
                  <a:txBody>
                    <a:bodyPr/>
                    <a:lstStyle/>
                    <a:p>
                      <a:pPr algn="ctr" rtl="0" fontAlgn="ctr">
                        <a:buNone/>
                      </a:pPr>
                      <a:r>
                        <a:rPr lang="en-US" sz="1100" b="0" i="0" u="none" strike="noStrike">
                          <a:solidFill>
                            <a:srgbClr val="002395"/>
                          </a:solidFill>
                          <a:effectLst/>
                          <a:latin typeface="Effra" panose="020B0603020203020204" pitchFamily="34" charset="0"/>
                        </a:rPr>
                        <a:t>25,71%</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CEDD82"/>
                    </a:solidFill>
                  </a:tcPr>
                </a:tc>
                <a:tc>
                  <a:txBody>
                    <a:bodyPr/>
                    <a:lstStyle/>
                    <a:p>
                      <a:pPr algn="ctr" rtl="0" fontAlgn="ctr">
                        <a:buNone/>
                      </a:pPr>
                      <a:r>
                        <a:rPr lang="en-US" sz="1100" b="0" i="0" u="none" strike="noStrike">
                          <a:solidFill>
                            <a:srgbClr val="002395"/>
                          </a:solidFill>
                          <a:effectLst/>
                          <a:latin typeface="Effra" panose="020B0603020203020204" pitchFamily="34" charset="0"/>
                        </a:rPr>
                        <a:t>-9,69%</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F8726C"/>
                    </a:solidFill>
                  </a:tcPr>
                </a:tc>
                <a:tc>
                  <a:txBody>
                    <a:bodyPr/>
                    <a:lstStyle/>
                    <a:p>
                      <a:pPr algn="ctr" rtl="0" fontAlgn="ctr">
                        <a:buNone/>
                      </a:pPr>
                      <a:r>
                        <a:rPr lang="en-US" sz="1100" b="0" i="0" u="none" strike="noStrike">
                          <a:solidFill>
                            <a:srgbClr val="002395"/>
                          </a:solidFill>
                          <a:effectLst/>
                          <a:latin typeface="Effra" panose="020B0603020203020204" pitchFamily="34" charset="0"/>
                        </a:rPr>
                        <a:t>-1,62%</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FA9B74"/>
                    </a:solidFill>
                  </a:tcPr>
                </a:tc>
                <a:tc>
                  <a:txBody>
                    <a:bodyPr/>
                    <a:lstStyle/>
                    <a:p>
                      <a:pPr algn="ctr" rtl="0" fontAlgn="ctr">
                        <a:buNone/>
                      </a:pPr>
                      <a:r>
                        <a:rPr lang="en-US" sz="1100" b="0" i="0" u="none" strike="noStrike">
                          <a:solidFill>
                            <a:srgbClr val="002395"/>
                          </a:solidFill>
                          <a:effectLst/>
                          <a:latin typeface="Effra" panose="020B0603020203020204" pitchFamily="34" charset="0"/>
                        </a:rPr>
                        <a:t>-4,65%</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F98C71"/>
                    </a:solidFill>
                  </a:tcPr>
                </a:tc>
                <a:tc>
                  <a:txBody>
                    <a:bodyPr/>
                    <a:lstStyle/>
                    <a:p>
                      <a:pPr algn="ctr" rtl="0" fontAlgn="ctr">
                        <a:buNone/>
                      </a:pPr>
                      <a:r>
                        <a:rPr lang="en-US" sz="1100" b="0" i="0" u="none" strike="noStrike">
                          <a:solidFill>
                            <a:srgbClr val="002395"/>
                          </a:solidFill>
                          <a:effectLst/>
                          <a:latin typeface="Effra" panose="020B0603020203020204" pitchFamily="34" charset="0"/>
                        </a:rPr>
                        <a:t>-11,48%</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F8696B"/>
                    </a:solidFill>
                  </a:tcPr>
                </a:tc>
                <a:tc>
                  <a:txBody>
                    <a:bodyPr/>
                    <a:lstStyle/>
                    <a:p>
                      <a:pPr algn="ctr" rtl="0" fontAlgn="ctr">
                        <a:buNone/>
                      </a:pPr>
                      <a:r>
                        <a:rPr lang="en-US" sz="1100" b="0" i="0" u="none" strike="noStrike">
                          <a:solidFill>
                            <a:srgbClr val="002395"/>
                          </a:solidFill>
                          <a:effectLst/>
                          <a:latin typeface="Effra" panose="020B0603020203020204" pitchFamily="34" charset="0"/>
                        </a:rPr>
                        <a:t>-0,21%</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FBA276"/>
                    </a:solidFill>
                  </a:tcPr>
                </a:tc>
                <a:tc>
                  <a:txBody>
                    <a:bodyPr/>
                    <a:lstStyle/>
                    <a:p>
                      <a:pPr algn="ctr" rtl="0" fontAlgn="ctr">
                        <a:buNone/>
                      </a:pPr>
                      <a:r>
                        <a:rPr lang="en-US" sz="1100" b="0" i="0" u="none" strike="noStrike">
                          <a:solidFill>
                            <a:srgbClr val="002395"/>
                          </a:solidFill>
                          <a:effectLst/>
                          <a:latin typeface="Effra" panose="020B0603020203020204" pitchFamily="34" charset="0"/>
                        </a:rPr>
                        <a:t>-10,23%</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F86F6C"/>
                    </a:solidFill>
                  </a:tcPr>
                </a:tc>
                <a:tc>
                  <a:txBody>
                    <a:bodyPr/>
                    <a:lstStyle/>
                    <a:p>
                      <a:pPr algn="ctr" rtl="0" fontAlgn="ctr">
                        <a:buNone/>
                      </a:pPr>
                      <a:r>
                        <a:rPr lang="en-US" sz="1100" b="0" i="0" u="none" strike="noStrike">
                          <a:solidFill>
                            <a:srgbClr val="002395"/>
                          </a:solidFill>
                          <a:effectLst/>
                          <a:latin typeface="Effra" panose="020B0603020203020204" pitchFamily="34" charset="0"/>
                        </a:rPr>
                        <a:t>-8,36%</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F8786E"/>
                    </a:solidFill>
                  </a:tcPr>
                </a:tc>
                <a:tc>
                  <a:txBody>
                    <a:bodyPr/>
                    <a:lstStyle/>
                    <a:p>
                      <a:pPr algn="ctr" rtl="0" fontAlgn="ctr">
                        <a:buNone/>
                      </a:pPr>
                      <a:r>
                        <a:rPr lang="en-US" sz="1100" b="0" i="0" u="none" strike="noStrike">
                          <a:solidFill>
                            <a:srgbClr val="002395"/>
                          </a:solidFill>
                          <a:effectLst/>
                          <a:latin typeface="Effra" panose="020B0603020203020204" pitchFamily="34" charset="0"/>
                        </a:rPr>
                        <a:t>4,10%</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FCB87A"/>
                    </a:solidFill>
                  </a:tcPr>
                </a:tc>
                <a:tc>
                  <a:txBody>
                    <a:bodyPr/>
                    <a:lstStyle/>
                    <a:p>
                      <a:pPr algn="ctr" rtl="0" fontAlgn="ctr">
                        <a:buNone/>
                      </a:pPr>
                      <a:r>
                        <a:rPr lang="en-US" sz="1100" b="0" i="0" u="none" strike="noStrike">
                          <a:solidFill>
                            <a:srgbClr val="002395"/>
                          </a:solidFill>
                          <a:effectLst/>
                          <a:latin typeface="Effra" panose="020B0603020203020204" pitchFamily="34" charset="0"/>
                        </a:rPr>
                        <a:t>30,13%</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BCD881"/>
                    </a:solidFill>
                  </a:tcPr>
                </a:tc>
                <a:tc>
                  <a:txBody>
                    <a:bodyPr/>
                    <a:lstStyle/>
                    <a:p>
                      <a:pPr algn="ctr" rtl="0" fontAlgn="ctr">
                        <a:buNone/>
                      </a:pPr>
                      <a:r>
                        <a:rPr lang="en-US" sz="1100" b="0" i="0" u="none" strike="noStrike">
                          <a:solidFill>
                            <a:srgbClr val="002395"/>
                          </a:solidFill>
                          <a:effectLst/>
                          <a:latin typeface="Effra" panose="020B0603020203020204" pitchFamily="34" charset="0"/>
                        </a:rPr>
                        <a:t>6,26%</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FCC37C"/>
                    </a:solidFill>
                  </a:tcPr>
                </a:tc>
                <a:tc>
                  <a:txBody>
                    <a:bodyPr/>
                    <a:lstStyle/>
                    <a:p>
                      <a:pPr algn="ctr" rtl="0" fontAlgn="ctr">
                        <a:buNone/>
                      </a:pPr>
                      <a:r>
                        <a:rPr lang="en-US" sz="1100" b="0" i="0" u="none" strike="noStrike">
                          <a:solidFill>
                            <a:srgbClr val="002395"/>
                          </a:solidFill>
                          <a:effectLst/>
                          <a:latin typeface="Effra" panose="020B0603020203020204" pitchFamily="34" charset="0"/>
                        </a:rPr>
                        <a:t>20,11%</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E4E383"/>
                    </a:solidFill>
                  </a:tcPr>
                </a:tc>
                <a:extLst>
                  <a:ext uri="{0D108BD9-81ED-4DB2-BD59-A6C34878D82A}">
                    <a16:rowId xmlns:a16="http://schemas.microsoft.com/office/drawing/2014/main" val="3574690882"/>
                  </a:ext>
                </a:extLst>
              </a:tr>
              <a:tr h="439257">
                <a:tc>
                  <a:txBody>
                    <a:bodyPr/>
                    <a:lstStyle/>
                    <a:p>
                      <a:pPr algn="l" rtl="0" fontAlgn="ctr">
                        <a:buNone/>
                      </a:pPr>
                      <a:r>
                        <a:rPr lang="pt-BR" sz="1100" b="0" i="0" u="none" strike="noStrike">
                          <a:solidFill>
                            <a:srgbClr val="002395"/>
                          </a:solidFill>
                          <a:effectLst/>
                          <a:latin typeface="Effra" panose="020B0603020203020204" pitchFamily="34" charset="0"/>
                        </a:rPr>
                        <a:t>Kim ngạch nhập khẩu (% n/n))</a:t>
                      </a:r>
                    </a:p>
                  </a:txBody>
                  <a:tcPr marL="0" marR="0" marT="0" marB="0" anchor="ctr">
                    <a:lnL>
                      <a:noFill/>
                    </a:lnL>
                    <a:lnR>
                      <a:noFill/>
                    </a:lnR>
                    <a:lnT w="12700" cap="flat" cmpd="sng" algn="ctr">
                      <a:solidFill>
                        <a:srgbClr val="00B0F0"/>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algn="ctr" rtl="0" fontAlgn="ctr">
                        <a:buNone/>
                      </a:pPr>
                      <a:r>
                        <a:rPr lang="en-US" sz="1100" b="0" i="0" u="none" strike="noStrike">
                          <a:solidFill>
                            <a:srgbClr val="002395"/>
                          </a:solidFill>
                          <a:effectLst/>
                          <a:latin typeface="Effra" panose="020B0603020203020204" pitchFamily="34" charset="0"/>
                        </a:rPr>
                        <a:t>13,05%</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FCBF7B"/>
                    </a:solidFill>
                  </a:tcPr>
                </a:tc>
                <a:tc>
                  <a:txBody>
                    <a:bodyPr/>
                    <a:lstStyle/>
                    <a:p>
                      <a:pPr algn="ctr" rtl="0" fontAlgn="ctr">
                        <a:buNone/>
                      </a:pPr>
                      <a:r>
                        <a:rPr lang="en-US" sz="1100" b="0" i="0" u="none" strike="noStrike">
                          <a:solidFill>
                            <a:srgbClr val="002395"/>
                          </a:solidFill>
                          <a:effectLst/>
                          <a:latin typeface="Effra" panose="020B0603020203020204" pitchFamily="34" charset="0"/>
                        </a:rPr>
                        <a:t>21,23%</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FFEB84"/>
                    </a:solidFill>
                  </a:tcPr>
                </a:tc>
                <a:tc>
                  <a:txBody>
                    <a:bodyPr/>
                    <a:lstStyle/>
                    <a:p>
                      <a:pPr algn="ctr" rtl="0" fontAlgn="ctr">
                        <a:buNone/>
                      </a:pPr>
                      <a:r>
                        <a:rPr lang="en-US" sz="1100" b="0" i="0" u="none" strike="noStrike">
                          <a:solidFill>
                            <a:srgbClr val="002395"/>
                          </a:solidFill>
                          <a:effectLst/>
                          <a:latin typeface="Effra" panose="020B0603020203020204" pitchFamily="34" charset="0"/>
                        </a:rPr>
                        <a:t>36,17%</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ADD480"/>
                    </a:solidFill>
                  </a:tcPr>
                </a:tc>
                <a:tc>
                  <a:txBody>
                    <a:bodyPr/>
                    <a:lstStyle/>
                    <a:p>
                      <a:pPr algn="ctr" rtl="0" fontAlgn="ctr">
                        <a:buNone/>
                      </a:pPr>
                      <a:r>
                        <a:rPr lang="en-US" sz="1100" b="0" i="0" u="none" strike="noStrike">
                          <a:solidFill>
                            <a:srgbClr val="002395"/>
                          </a:solidFill>
                          <a:effectLst/>
                          <a:latin typeface="Effra" panose="020B0603020203020204" pitchFamily="34" charset="0"/>
                        </a:rPr>
                        <a:t>32,75%</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C0D981"/>
                    </a:solidFill>
                  </a:tcPr>
                </a:tc>
                <a:tc>
                  <a:txBody>
                    <a:bodyPr/>
                    <a:lstStyle/>
                    <a:p>
                      <a:pPr algn="ctr" rtl="0" fontAlgn="ctr">
                        <a:buNone/>
                      </a:pPr>
                      <a:r>
                        <a:rPr lang="en-US" sz="1100" b="0" i="0" u="none" strike="noStrike">
                          <a:solidFill>
                            <a:srgbClr val="002395"/>
                          </a:solidFill>
                          <a:effectLst/>
                          <a:latin typeface="Effra" panose="020B0603020203020204" pitchFamily="34" charset="0"/>
                        </a:rPr>
                        <a:t>30,25%</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CEDD82"/>
                    </a:solidFill>
                  </a:tcPr>
                </a:tc>
                <a:tc>
                  <a:txBody>
                    <a:bodyPr/>
                    <a:lstStyle/>
                    <a:p>
                      <a:pPr algn="ctr" rtl="0" fontAlgn="ctr">
                        <a:buNone/>
                      </a:pPr>
                      <a:r>
                        <a:rPr lang="en-US" sz="1100" b="0" i="0" u="none" strike="noStrike">
                          <a:solidFill>
                            <a:srgbClr val="002395"/>
                          </a:solidFill>
                          <a:effectLst/>
                          <a:latin typeface="Effra" panose="020B0603020203020204" pitchFamily="34" charset="0"/>
                        </a:rPr>
                        <a:t>33,92%</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BAD780"/>
                    </a:solidFill>
                  </a:tcPr>
                </a:tc>
                <a:tc>
                  <a:txBody>
                    <a:bodyPr/>
                    <a:lstStyle/>
                    <a:p>
                      <a:pPr algn="ctr" rtl="0" fontAlgn="ctr">
                        <a:buNone/>
                      </a:pPr>
                      <a:r>
                        <a:rPr lang="en-US" sz="1100" b="0" i="0" u="none" strike="noStrike">
                          <a:solidFill>
                            <a:srgbClr val="002395"/>
                          </a:solidFill>
                          <a:effectLst/>
                          <a:latin typeface="Effra" panose="020B0603020203020204" pitchFamily="34" charset="0"/>
                        </a:rPr>
                        <a:t>38,85%</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9FD07F"/>
                    </a:solidFill>
                  </a:tcPr>
                </a:tc>
                <a:tc>
                  <a:txBody>
                    <a:bodyPr/>
                    <a:lstStyle/>
                    <a:p>
                      <a:pPr algn="ctr" rtl="0" fontAlgn="ctr">
                        <a:buNone/>
                      </a:pPr>
                      <a:r>
                        <a:rPr lang="en-US" sz="1100" b="0" i="0" u="none" strike="noStrike">
                          <a:solidFill>
                            <a:srgbClr val="002395"/>
                          </a:solidFill>
                          <a:effectLst/>
                          <a:latin typeface="Effra" panose="020B0603020203020204" pitchFamily="34" charset="0"/>
                        </a:rPr>
                        <a:t>34,13%</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B9D780"/>
                    </a:solidFill>
                  </a:tcPr>
                </a:tc>
                <a:tc>
                  <a:txBody>
                    <a:bodyPr/>
                    <a:lstStyle/>
                    <a:p>
                      <a:pPr algn="ctr" rtl="0" fontAlgn="ctr">
                        <a:buNone/>
                      </a:pPr>
                      <a:r>
                        <a:rPr lang="en-US" sz="1100" b="0" i="0" u="none" strike="noStrike">
                          <a:solidFill>
                            <a:srgbClr val="002395"/>
                          </a:solidFill>
                          <a:effectLst/>
                          <a:latin typeface="Effra" panose="020B0603020203020204" pitchFamily="34" charset="0"/>
                        </a:rPr>
                        <a:t>31,29%</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C8DC81"/>
                    </a:solidFill>
                  </a:tcPr>
                </a:tc>
                <a:tc>
                  <a:txBody>
                    <a:bodyPr/>
                    <a:lstStyle/>
                    <a:p>
                      <a:pPr algn="ctr" rtl="0" fontAlgn="ctr">
                        <a:buNone/>
                      </a:pPr>
                      <a:r>
                        <a:rPr lang="en-US" sz="1100" b="0" i="0" u="none" strike="noStrike">
                          <a:solidFill>
                            <a:srgbClr val="002395"/>
                          </a:solidFill>
                          <a:effectLst/>
                          <a:latin typeface="Effra" panose="020B0603020203020204" pitchFamily="34" charset="0"/>
                        </a:rPr>
                        <a:t>43,36%</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86C87D"/>
                    </a:solidFill>
                  </a:tcPr>
                </a:tc>
                <a:tc>
                  <a:txBody>
                    <a:bodyPr/>
                    <a:lstStyle/>
                    <a:p>
                      <a:pPr algn="ctr" rtl="0" fontAlgn="ctr">
                        <a:buNone/>
                      </a:pPr>
                      <a:r>
                        <a:rPr lang="en-US" sz="1100" b="0" i="0" u="none" strike="noStrike">
                          <a:solidFill>
                            <a:srgbClr val="002395"/>
                          </a:solidFill>
                          <a:effectLst/>
                          <a:latin typeface="Effra" panose="020B0603020203020204" pitchFamily="34" charset="0"/>
                        </a:rPr>
                        <a:t>49,61%</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63BE7B"/>
                    </a:solidFill>
                  </a:tcPr>
                </a:tc>
                <a:tc>
                  <a:txBody>
                    <a:bodyPr/>
                    <a:lstStyle/>
                    <a:p>
                      <a:pPr algn="ctr" rtl="0" fontAlgn="ctr">
                        <a:buNone/>
                      </a:pPr>
                      <a:r>
                        <a:rPr lang="en-US" sz="1100" b="0" i="0" u="none" strike="noStrike">
                          <a:solidFill>
                            <a:srgbClr val="002395"/>
                          </a:solidFill>
                          <a:effectLst/>
                          <a:latin typeface="Effra" panose="020B0603020203020204" pitchFamily="34" charset="0"/>
                        </a:rPr>
                        <a:t>4,42%</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FA9172"/>
                    </a:solidFill>
                  </a:tcPr>
                </a:tc>
                <a:tc>
                  <a:txBody>
                    <a:bodyPr/>
                    <a:lstStyle/>
                    <a:p>
                      <a:pPr algn="ctr" rtl="0" fontAlgn="ctr">
                        <a:buNone/>
                      </a:pPr>
                      <a:r>
                        <a:rPr lang="en-US" sz="1100" b="0" i="0" u="none" strike="noStrike">
                          <a:solidFill>
                            <a:srgbClr val="002395"/>
                          </a:solidFill>
                          <a:effectLst/>
                          <a:latin typeface="Effra" panose="020B0603020203020204" pitchFamily="34" charset="0"/>
                        </a:rPr>
                        <a:t>27,83%</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CE182"/>
                    </a:solidFill>
                  </a:tcPr>
                </a:tc>
                <a:extLst>
                  <a:ext uri="{0D108BD9-81ED-4DB2-BD59-A6C34878D82A}">
                    <a16:rowId xmlns:a16="http://schemas.microsoft.com/office/drawing/2014/main" val="282120923"/>
                  </a:ext>
                </a:extLst>
              </a:tr>
              <a:tr h="439257">
                <a:tc>
                  <a:txBody>
                    <a:bodyPr/>
                    <a:lstStyle/>
                    <a:p>
                      <a:pPr algn="l" rtl="0" fontAlgn="ctr">
                        <a:buNone/>
                      </a:pPr>
                      <a:r>
                        <a:rPr lang="vi-VN" sz="1100" b="0" i="0" u="none" strike="noStrike">
                          <a:solidFill>
                            <a:srgbClr val="002395"/>
                          </a:solidFill>
                          <a:effectLst/>
                          <a:latin typeface="Effra" panose="020B0603020203020204" pitchFamily="34" charset="0"/>
                        </a:rPr>
                        <a:t>Cán cân thương mại (tỷ USD)</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B0F0"/>
                      </a:solidFill>
                      <a:prstDash val="solid"/>
                      <a:round/>
                      <a:headEnd type="none" w="med" len="med"/>
                      <a:tailEnd type="none" w="med" len="med"/>
                    </a:lnB>
                    <a:noFill/>
                  </a:tcPr>
                </a:tc>
                <a:tc>
                  <a:txBody>
                    <a:bodyPr/>
                    <a:lstStyle/>
                    <a:p>
                      <a:pPr algn="ctr" rtl="0" fontAlgn="ctr">
                        <a:buNone/>
                      </a:pPr>
                      <a:r>
                        <a:rPr lang="en-US" sz="1100" b="0" i="0" u="none" strike="noStrike">
                          <a:solidFill>
                            <a:srgbClr val="002395"/>
                          </a:solidFill>
                          <a:effectLst/>
                          <a:latin typeface="Effra" panose="020B0603020203020204" pitchFamily="34" charset="0"/>
                        </a:rPr>
                        <a:t>1,6 </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B0F0"/>
                      </a:solidFill>
                      <a:prstDash val="solid"/>
                      <a:round/>
                      <a:headEnd type="none" w="med" len="med"/>
                      <a:tailEnd type="none" w="med" len="med"/>
                    </a:lnB>
                    <a:noFill/>
                  </a:tcPr>
                </a:tc>
                <a:tc>
                  <a:txBody>
                    <a:bodyPr/>
                    <a:lstStyle/>
                    <a:p>
                      <a:pPr algn="ctr" rtl="0" fontAlgn="ctr">
                        <a:buNone/>
                      </a:pPr>
                      <a:r>
                        <a:rPr lang="en-US" sz="1100" b="0" i="0" u="none" strike="noStrike">
                          <a:solidFill>
                            <a:srgbClr val="002395"/>
                          </a:solidFill>
                          <a:effectLst/>
                          <a:latin typeface="Effra" panose="020B0603020203020204" pitchFamily="34" charset="0"/>
                        </a:rPr>
                        <a:t>0,6 </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B0F0"/>
                      </a:solidFill>
                      <a:prstDash val="solid"/>
                      <a:round/>
                      <a:headEnd type="none" w="med" len="med"/>
                      <a:tailEnd type="none" w="med" len="med"/>
                    </a:lnB>
                    <a:noFill/>
                  </a:tcPr>
                </a:tc>
                <a:tc>
                  <a:txBody>
                    <a:bodyPr/>
                    <a:lstStyle/>
                    <a:p>
                      <a:pPr algn="ctr" rtl="0" fontAlgn="ctr">
                        <a:buNone/>
                      </a:pPr>
                      <a:r>
                        <a:rPr lang="en-US" sz="1100" b="0" i="0" u="none" strike="noStrike">
                          <a:solidFill>
                            <a:srgbClr val="002395"/>
                          </a:solidFill>
                          <a:effectLst/>
                          <a:latin typeface="Effra" panose="020B0603020203020204" pitchFamily="34" charset="0"/>
                        </a:rPr>
                        <a:t>0,6 </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B0F0"/>
                      </a:solidFill>
                      <a:prstDash val="solid"/>
                      <a:round/>
                      <a:headEnd type="none" w="med" len="med"/>
                      <a:tailEnd type="none" w="med" len="med"/>
                    </a:lnB>
                    <a:noFill/>
                  </a:tcPr>
                </a:tc>
                <a:tc>
                  <a:txBody>
                    <a:bodyPr/>
                    <a:lstStyle/>
                    <a:p>
                      <a:pPr algn="ctr" rtl="0" fontAlgn="ctr">
                        <a:buNone/>
                      </a:pPr>
                      <a:r>
                        <a:rPr lang="en-US" sz="1100" b="0" i="0" u="none" strike="noStrike">
                          <a:solidFill>
                            <a:srgbClr val="002395"/>
                          </a:solidFill>
                          <a:effectLst/>
                          <a:latin typeface="Effra" panose="020B0603020203020204" pitchFamily="34" charset="0"/>
                        </a:rPr>
                        <a:t>2,9 </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B0F0"/>
                      </a:solidFill>
                      <a:prstDash val="solid"/>
                      <a:round/>
                      <a:headEnd type="none" w="med" len="med"/>
                      <a:tailEnd type="none" w="med" len="med"/>
                    </a:lnB>
                    <a:noFill/>
                  </a:tcPr>
                </a:tc>
                <a:tc>
                  <a:txBody>
                    <a:bodyPr/>
                    <a:lstStyle/>
                    <a:p>
                      <a:pPr algn="ctr" rtl="0" fontAlgn="ctr">
                        <a:buNone/>
                      </a:pPr>
                      <a:r>
                        <a:rPr lang="en-US" sz="1100" b="0" i="0" u="none" strike="noStrike">
                          <a:solidFill>
                            <a:srgbClr val="002395"/>
                          </a:solidFill>
                          <a:effectLst/>
                          <a:latin typeface="Effra" panose="020B0603020203020204" pitchFamily="34" charset="0"/>
                        </a:rPr>
                        <a:t>2,3 </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B0F0"/>
                      </a:solidFill>
                      <a:prstDash val="solid"/>
                      <a:round/>
                      <a:headEnd type="none" w="med" len="med"/>
                      <a:tailEnd type="none" w="med" len="med"/>
                    </a:lnB>
                    <a:noFill/>
                  </a:tcPr>
                </a:tc>
                <a:tc>
                  <a:txBody>
                    <a:bodyPr/>
                    <a:lstStyle/>
                    <a:p>
                      <a:pPr algn="ctr" rtl="0" fontAlgn="ctr">
                        <a:buNone/>
                      </a:pPr>
                      <a:r>
                        <a:rPr lang="en-US" sz="1100" b="0" i="0" u="none" strike="noStrike">
                          <a:solidFill>
                            <a:srgbClr val="002395"/>
                          </a:solidFill>
                          <a:effectLst/>
                          <a:latin typeface="Effra" panose="020B0603020203020204" pitchFamily="34" charset="0"/>
                        </a:rPr>
                        <a:t>3,7 </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B0F0"/>
                      </a:solidFill>
                      <a:prstDash val="solid"/>
                      <a:round/>
                      <a:headEnd type="none" w="med" len="med"/>
                      <a:tailEnd type="none" w="med" len="med"/>
                    </a:lnB>
                    <a:noFill/>
                  </a:tcPr>
                </a:tc>
                <a:tc>
                  <a:txBody>
                    <a:bodyPr/>
                    <a:lstStyle/>
                    <a:p>
                      <a:pPr algn="ctr" rtl="0" fontAlgn="ctr">
                        <a:buNone/>
                      </a:pPr>
                      <a:r>
                        <a:rPr lang="en-US" sz="1100" b="0" i="0" u="none" strike="noStrike">
                          <a:solidFill>
                            <a:srgbClr val="002395"/>
                          </a:solidFill>
                          <a:effectLst/>
                          <a:latin typeface="Effra" panose="020B0603020203020204" pitchFamily="34" charset="0"/>
                        </a:rPr>
                        <a:t>2,8 </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B0F0"/>
                      </a:solidFill>
                      <a:prstDash val="solid"/>
                      <a:round/>
                      <a:headEnd type="none" w="med" len="med"/>
                      <a:tailEnd type="none" w="med" len="med"/>
                    </a:lnB>
                    <a:noFill/>
                  </a:tcPr>
                </a:tc>
                <a:tc>
                  <a:txBody>
                    <a:bodyPr/>
                    <a:lstStyle/>
                    <a:p>
                      <a:pPr algn="ctr" rtl="0" fontAlgn="ctr">
                        <a:buNone/>
                      </a:pPr>
                      <a:r>
                        <a:rPr lang="en-US" sz="1100" b="0" i="0" u="none" strike="noStrike">
                          <a:solidFill>
                            <a:srgbClr val="002395"/>
                          </a:solidFill>
                          <a:effectLst/>
                          <a:latin typeface="Effra" panose="020B0603020203020204" pitchFamily="34" charset="0"/>
                        </a:rPr>
                        <a:t>2,6 </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B0F0"/>
                      </a:solidFill>
                      <a:prstDash val="solid"/>
                      <a:round/>
                      <a:headEnd type="none" w="med" len="med"/>
                      <a:tailEnd type="none" w="med" len="med"/>
                    </a:lnB>
                    <a:noFill/>
                  </a:tcPr>
                </a:tc>
                <a:tc>
                  <a:txBody>
                    <a:bodyPr/>
                    <a:lstStyle/>
                    <a:p>
                      <a:pPr algn="ctr" rtl="0" fontAlgn="ctr">
                        <a:buNone/>
                      </a:pPr>
                      <a:r>
                        <a:rPr lang="en-US" sz="1100" b="0" i="0" u="none" strike="noStrike">
                          <a:solidFill>
                            <a:srgbClr val="002395"/>
                          </a:solidFill>
                          <a:effectLst/>
                          <a:latin typeface="Effra" panose="020B0603020203020204" pitchFamily="34" charset="0"/>
                        </a:rPr>
                        <a:t>1,1 </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B0F0"/>
                      </a:solidFill>
                      <a:prstDash val="solid"/>
                      <a:round/>
                      <a:headEnd type="none" w="med" len="med"/>
                      <a:tailEnd type="none" w="med" len="med"/>
                    </a:lnB>
                    <a:noFill/>
                  </a:tcPr>
                </a:tc>
                <a:tc>
                  <a:txBody>
                    <a:bodyPr/>
                    <a:lstStyle/>
                    <a:p>
                      <a:pPr algn="ctr" rtl="0" fontAlgn="ctr">
                        <a:buNone/>
                      </a:pPr>
                      <a:r>
                        <a:rPr lang="en-US" sz="1100" b="0" i="0" u="none" strike="noStrike">
                          <a:solidFill>
                            <a:srgbClr val="002395"/>
                          </a:solidFill>
                          <a:effectLst/>
                          <a:latin typeface="Effra" panose="020B0603020203020204" pitchFamily="34" charset="0"/>
                        </a:rPr>
                        <a:t>-0,7 </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B0F0"/>
                      </a:solidFill>
                      <a:prstDash val="solid"/>
                      <a:round/>
                      <a:headEnd type="none" w="med" len="med"/>
                      <a:tailEnd type="none" w="med" len="med"/>
                    </a:lnB>
                    <a:noFill/>
                  </a:tcPr>
                </a:tc>
                <a:tc>
                  <a:txBody>
                    <a:bodyPr/>
                    <a:lstStyle/>
                    <a:p>
                      <a:pPr algn="ctr" rtl="0" fontAlgn="ctr">
                        <a:buNone/>
                      </a:pPr>
                      <a:r>
                        <a:rPr lang="en-US" sz="1100" b="0" i="0" u="none" strike="noStrike">
                          <a:solidFill>
                            <a:srgbClr val="002395"/>
                          </a:solidFill>
                          <a:effectLst/>
                          <a:latin typeface="Effra" panose="020B0603020203020204" pitchFamily="34" charset="0"/>
                        </a:rPr>
                        <a:t>-1,8 </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B0F0"/>
                      </a:solidFill>
                      <a:prstDash val="solid"/>
                      <a:round/>
                      <a:headEnd type="none" w="med" len="med"/>
                      <a:tailEnd type="none" w="med" len="med"/>
                    </a:lnB>
                    <a:noFill/>
                  </a:tcPr>
                </a:tc>
                <a:tc>
                  <a:txBody>
                    <a:bodyPr/>
                    <a:lstStyle/>
                    <a:p>
                      <a:pPr algn="ctr" rtl="0" fontAlgn="ctr">
                        <a:buNone/>
                      </a:pPr>
                      <a:r>
                        <a:rPr lang="en-US" sz="1100" b="0" i="0" u="none" strike="noStrike">
                          <a:solidFill>
                            <a:srgbClr val="002395"/>
                          </a:solidFill>
                          <a:effectLst/>
                          <a:latin typeface="Effra" panose="020B0603020203020204" pitchFamily="34" charset="0"/>
                        </a:rPr>
                        <a:t>-1,0 </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B0F0"/>
                      </a:solidFill>
                      <a:prstDash val="solid"/>
                      <a:round/>
                      <a:headEnd type="none" w="med" len="med"/>
                      <a:tailEnd type="none" w="med" len="med"/>
                    </a:lnB>
                    <a:noFill/>
                  </a:tcPr>
                </a:tc>
                <a:tc>
                  <a:txBody>
                    <a:bodyPr/>
                    <a:lstStyle/>
                    <a:p>
                      <a:pPr algn="ctr" rtl="0" fontAlgn="ctr">
                        <a:buNone/>
                      </a:pPr>
                      <a:r>
                        <a:rPr lang="en-US" sz="1100" b="0" i="0" u="none" strike="noStrike">
                          <a:solidFill>
                            <a:srgbClr val="002395"/>
                          </a:solidFill>
                          <a:effectLst/>
                          <a:latin typeface="Effra" panose="020B0603020203020204" pitchFamily="34" charset="0"/>
                        </a:rPr>
                        <a:t>-0,7 </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B0F0"/>
                      </a:solidFill>
                      <a:prstDash val="solid"/>
                      <a:round/>
                      <a:headEnd type="none" w="med" len="med"/>
                      <a:tailEnd type="none" w="med" len="med"/>
                    </a:lnB>
                    <a:noFill/>
                  </a:tcPr>
                </a:tc>
                <a:extLst>
                  <a:ext uri="{0D108BD9-81ED-4DB2-BD59-A6C34878D82A}">
                    <a16:rowId xmlns:a16="http://schemas.microsoft.com/office/drawing/2014/main" val="392143684"/>
                  </a:ext>
                </a:extLst>
              </a:tr>
              <a:tr h="439257">
                <a:tc>
                  <a:txBody>
                    <a:bodyPr/>
                    <a:lstStyle/>
                    <a:p>
                      <a:pPr algn="l" rtl="0" fontAlgn="ctr">
                        <a:buNone/>
                      </a:pPr>
                      <a:r>
                        <a:rPr lang="en-US" sz="1100" b="0" i="0" u="none" strike="noStrike">
                          <a:solidFill>
                            <a:srgbClr val="002395"/>
                          </a:solidFill>
                          <a:effectLst/>
                          <a:latin typeface="Effra" panose="020B0603020203020204" pitchFamily="34" charset="0"/>
                        </a:rPr>
                        <a:t>FDI giải ngân (tỷ USD)</a:t>
                      </a:r>
                    </a:p>
                  </a:txBody>
                  <a:tcPr marL="0" marR="0" marT="0" marB="0" anchor="ctr">
                    <a:lnL>
                      <a:noFill/>
                    </a:lnL>
                    <a:lnR>
                      <a:noFill/>
                    </a:lnR>
                    <a:lnT w="12700" cap="flat" cmpd="sng" algn="ctr">
                      <a:solidFill>
                        <a:srgbClr val="00B0F0"/>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algn="ctr" rtl="0" fontAlgn="ctr">
                        <a:buNone/>
                      </a:pPr>
                      <a:r>
                        <a:rPr lang="en-US" sz="1100" b="0" i="0" u="none" strike="noStrike">
                          <a:solidFill>
                            <a:srgbClr val="002395"/>
                          </a:solidFill>
                          <a:effectLst/>
                          <a:latin typeface="Effra" panose="020B0603020203020204" pitchFamily="34" charset="0"/>
                        </a:rPr>
                        <a:t>2,0 </a:t>
                      </a:r>
                    </a:p>
                  </a:txBody>
                  <a:tcPr marL="0" marR="0" marT="0" marB="0" anchor="ctr">
                    <a:lnL>
                      <a:noFill/>
                    </a:lnL>
                    <a:lnR>
                      <a:noFill/>
                    </a:lnR>
                    <a:lnT w="12700" cap="flat" cmpd="sng" algn="ctr">
                      <a:solidFill>
                        <a:srgbClr val="00B0F0"/>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algn="ctr" rtl="0" fontAlgn="ctr">
                        <a:buNone/>
                      </a:pPr>
                      <a:r>
                        <a:rPr lang="en-US" sz="1100" b="0" i="0" u="none" strike="noStrike">
                          <a:solidFill>
                            <a:srgbClr val="002395"/>
                          </a:solidFill>
                          <a:effectLst/>
                          <a:latin typeface="Effra" panose="020B0603020203020204" pitchFamily="34" charset="0"/>
                        </a:rPr>
                        <a:t>1,8 </a:t>
                      </a:r>
                    </a:p>
                  </a:txBody>
                  <a:tcPr marL="0" marR="0" marT="0" marB="0" anchor="ctr">
                    <a:lnL>
                      <a:noFill/>
                    </a:lnL>
                    <a:lnR>
                      <a:noFill/>
                    </a:lnR>
                    <a:lnT w="12700" cap="flat" cmpd="sng" algn="ctr">
                      <a:solidFill>
                        <a:srgbClr val="00B0F0"/>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algn="ctr" rtl="0" fontAlgn="ctr">
                        <a:buNone/>
                      </a:pPr>
                      <a:r>
                        <a:rPr lang="en-US" sz="1100" b="0" i="0" u="none" strike="noStrike">
                          <a:solidFill>
                            <a:srgbClr val="002395"/>
                          </a:solidFill>
                          <a:effectLst/>
                          <a:latin typeface="Effra" panose="020B0603020203020204" pitchFamily="34" charset="0"/>
                        </a:rPr>
                        <a:t>2,2 </a:t>
                      </a:r>
                    </a:p>
                  </a:txBody>
                  <a:tcPr marL="0" marR="0" marT="0" marB="0" anchor="ctr">
                    <a:lnL>
                      <a:noFill/>
                    </a:lnL>
                    <a:lnR>
                      <a:noFill/>
                    </a:lnR>
                    <a:lnT w="12700" cap="flat" cmpd="sng" algn="ctr">
                      <a:solidFill>
                        <a:srgbClr val="00B0F0"/>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algn="ctr" rtl="0" fontAlgn="ctr">
                        <a:buNone/>
                      </a:pPr>
                      <a:r>
                        <a:rPr lang="en-US" sz="1100" b="0" i="0" u="none" strike="noStrike">
                          <a:solidFill>
                            <a:srgbClr val="002395"/>
                          </a:solidFill>
                          <a:effectLst/>
                          <a:latin typeface="Effra" panose="020B0603020203020204" pitchFamily="34" charset="0"/>
                        </a:rPr>
                        <a:t>2,8 </a:t>
                      </a:r>
                    </a:p>
                  </a:txBody>
                  <a:tcPr marL="0" marR="0" marT="0" marB="0" anchor="ctr">
                    <a:lnL>
                      <a:noFill/>
                    </a:lnL>
                    <a:lnR>
                      <a:noFill/>
                    </a:lnR>
                    <a:lnT w="12700" cap="flat" cmpd="sng" algn="ctr">
                      <a:solidFill>
                        <a:srgbClr val="00B0F0"/>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algn="ctr" rtl="0" fontAlgn="ctr">
                        <a:buNone/>
                      </a:pPr>
                      <a:r>
                        <a:rPr lang="en-US" sz="1100" b="0" i="0" u="none" strike="noStrike">
                          <a:solidFill>
                            <a:srgbClr val="002395"/>
                          </a:solidFill>
                          <a:effectLst/>
                          <a:latin typeface="Effra" panose="020B0603020203020204" pitchFamily="34" charset="0"/>
                        </a:rPr>
                        <a:t>1,9 </a:t>
                      </a:r>
                    </a:p>
                  </a:txBody>
                  <a:tcPr marL="0" marR="0" marT="0" marB="0" anchor="ctr">
                    <a:lnL>
                      <a:noFill/>
                    </a:lnL>
                    <a:lnR>
                      <a:noFill/>
                    </a:lnR>
                    <a:lnT w="12700" cap="flat" cmpd="sng" algn="ctr">
                      <a:solidFill>
                        <a:srgbClr val="00B0F0"/>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algn="ctr" rtl="0" fontAlgn="ctr">
                        <a:buNone/>
                      </a:pPr>
                      <a:r>
                        <a:rPr lang="en-US" sz="1100" b="0" i="0" u="none" strike="noStrike">
                          <a:solidFill>
                            <a:srgbClr val="002395"/>
                          </a:solidFill>
                          <a:effectLst/>
                          <a:latin typeface="Effra" panose="020B0603020203020204" pitchFamily="34" charset="0"/>
                        </a:rPr>
                        <a:t>1,8 </a:t>
                      </a:r>
                    </a:p>
                  </a:txBody>
                  <a:tcPr marL="0" marR="0" marT="0" marB="0" anchor="ctr">
                    <a:lnL>
                      <a:noFill/>
                    </a:lnL>
                    <a:lnR>
                      <a:noFill/>
                    </a:lnR>
                    <a:lnT w="12700" cap="flat" cmpd="sng" algn="ctr">
                      <a:solidFill>
                        <a:srgbClr val="00B0F0"/>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algn="ctr" rtl="0" fontAlgn="ctr">
                        <a:buNone/>
                      </a:pPr>
                      <a:r>
                        <a:rPr lang="en-US" sz="1100" b="0" i="0" u="none" strike="noStrike">
                          <a:solidFill>
                            <a:srgbClr val="002395"/>
                          </a:solidFill>
                          <a:effectLst/>
                          <a:latin typeface="Effra" panose="020B0603020203020204" pitchFamily="34" charset="0"/>
                        </a:rPr>
                        <a:t>3,4 </a:t>
                      </a:r>
                    </a:p>
                  </a:txBody>
                  <a:tcPr marL="0" marR="0" marT="0" marB="0" anchor="ctr">
                    <a:lnL>
                      <a:noFill/>
                    </a:lnL>
                    <a:lnR>
                      <a:noFill/>
                    </a:lnR>
                    <a:lnT w="12700" cap="flat" cmpd="sng" algn="ctr">
                      <a:solidFill>
                        <a:srgbClr val="00B0F0"/>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algn="ctr" rtl="0" fontAlgn="ctr">
                        <a:buNone/>
                      </a:pPr>
                      <a:r>
                        <a:rPr lang="en-US" sz="1100" b="0" i="0" u="none" strike="noStrike">
                          <a:solidFill>
                            <a:srgbClr val="002395"/>
                          </a:solidFill>
                          <a:effectLst/>
                          <a:latin typeface="Effra" panose="020B0603020203020204" pitchFamily="34" charset="0"/>
                        </a:rPr>
                        <a:t>2,5 </a:t>
                      </a:r>
                    </a:p>
                  </a:txBody>
                  <a:tcPr marL="0" marR="0" marT="0" marB="0" anchor="ctr">
                    <a:lnL>
                      <a:noFill/>
                    </a:lnL>
                    <a:lnR>
                      <a:noFill/>
                    </a:lnR>
                    <a:lnT w="12700" cap="flat" cmpd="sng" algn="ctr">
                      <a:solidFill>
                        <a:srgbClr val="00B0F0"/>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algn="ctr" rtl="0" fontAlgn="ctr">
                        <a:buNone/>
                      </a:pPr>
                      <a:r>
                        <a:rPr lang="en-US" sz="1100" b="0" i="0" u="none" strike="noStrike">
                          <a:solidFill>
                            <a:srgbClr val="002395"/>
                          </a:solidFill>
                          <a:effectLst/>
                          <a:latin typeface="Effra" panose="020B0603020203020204" pitchFamily="34" charset="0"/>
                        </a:rPr>
                        <a:t>2,3 </a:t>
                      </a:r>
                    </a:p>
                  </a:txBody>
                  <a:tcPr marL="0" marR="0" marT="0" marB="0" anchor="ctr">
                    <a:lnL>
                      <a:noFill/>
                    </a:lnL>
                    <a:lnR>
                      <a:noFill/>
                    </a:lnR>
                    <a:lnT w="12700" cap="flat" cmpd="sng" algn="ctr">
                      <a:solidFill>
                        <a:srgbClr val="00B0F0"/>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algn="ctr" rtl="0" fontAlgn="ctr">
                        <a:buNone/>
                      </a:pPr>
                      <a:r>
                        <a:rPr lang="en-US" sz="1100" b="0" i="0" u="none" strike="noStrike">
                          <a:solidFill>
                            <a:srgbClr val="002395"/>
                          </a:solidFill>
                          <a:effectLst/>
                          <a:latin typeface="Effra" panose="020B0603020203020204" pitchFamily="34" charset="0"/>
                        </a:rPr>
                        <a:t>4,0 </a:t>
                      </a:r>
                    </a:p>
                  </a:txBody>
                  <a:tcPr marL="0" marR="0" marT="0" marB="0" anchor="ctr">
                    <a:lnL>
                      <a:noFill/>
                    </a:lnL>
                    <a:lnR>
                      <a:noFill/>
                    </a:lnR>
                    <a:lnT w="12700" cap="flat" cmpd="sng" algn="ctr">
                      <a:solidFill>
                        <a:srgbClr val="00B0F0"/>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algn="ctr" rtl="0" fontAlgn="ctr">
                        <a:buNone/>
                      </a:pPr>
                      <a:r>
                        <a:rPr lang="en-US" sz="1100" b="0" i="0" u="none" strike="noStrike">
                          <a:solidFill>
                            <a:srgbClr val="002395"/>
                          </a:solidFill>
                          <a:effectLst/>
                          <a:latin typeface="Effra" panose="020B0603020203020204" pitchFamily="34" charset="0"/>
                        </a:rPr>
                        <a:t>1,7 </a:t>
                      </a:r>
                    </a:p>
                  </a:txBody>
                  <a:tcPr marL="0" marR="0" marT="0" marB="0" anchor="ctr">
                    <a:lnL>
                      <a:noFill/>
                    </a:lnL>
                    <a:lnR>
                      <a:noFill/>
                    </a:lnR>
                    <a:lnT w="12700" cap="flat" cmpd="sng" algn="ctr">
                      <a:solidFill>
                        <a:srgbClr val="00B0F0"/>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algn="ctr" rtl="0" fontAlgn="ctr">
                        <a:buNone/>
                      </a:pPr>
                      <a:r>
                        <a:rPr lang="en-US" sz="1100" b="0" i="0" u="none" strike="noStrike">
                          <a:solidFill>
                            <a:srgbClr val="002395"/>
                          </a:solidFill>
                          <a:effectLst/>
                          <a:latin typeface="Effra" panose="020B0603020203020204" pitchFamily="34" charset="0"/>
                        </a:rPr>
                        <a:t>1,5 </a:t>
                      </a:r>
                    </a:p>
                  </a:txBody>
                  <a:tcPr marL="0" marR="0" marT="0" marB="0" anchor="ctr">
                    <a:lnL>
                      <a:noFill/>
                    </a:lnL>
                    <a:lnR>
                      <a:noFill/>
                    </a:lnR>
                    <a:lnT w="12700" cap="flat" cmpd="sng" algn="ctr">
                      <a:solidFill>
                        <a:srgbClr val="00B0F0"/>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algn="ctr" rtl="0" fontAlgn="ctr">
                        <a:buNone/>
                      </a:pPr>
                      <a:r>
                        <a:rPr lang="en-US" sz="1100" b="0" i="0" u="none" strike="noStrike">
                          <a:solidFill>
                            <a:srgbClr val="002395"/>
                          </a:solidFill>
                          <a:effectLst/>
                          <a:latin typeface="Effra" panose="020B0603020203020204" pitchFamily="34" charset="0"/>
                        </a:rPr>
                        <a:t>2,2 </a:t>
                      </a:r>
                    </a:p>
                  </a:txBody>
                  <a:tcPr marL="0" marR="0" marT="0" marB="0" anchor="ctr">
                    <a:lnL>
                      <a:noFill/>
                    </a:lnL>
                    <a:lnR>
                      <a:noFill/>
                    </a:lnR>
                    <a:lnT w="12700" cap="flat" cmpd="sng" algn="ctr">
                      <a:solidFill>
                        <a:srgbClr val="00B0F0"/>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extLst>
                  <a:ext uri="{0D108BD9-81ED-4DB2-BD59-A6C34878D82A}">
                    <a16:rowId xmlns:a16="http://schemas.microsoft.com/office/drawing/2014/main" val="2953120420"/>
                  </a:ext>
                </a:extLst>
              </a:tr>
              <a:tr h="439257">
                <a:tc>
                  <a:txBody>
                    <a:bodyPr/>
                    <a:lstStyle/>
                    <a:p>
                      <a:pPr algn="l" rtl="0" fontAlgn="ctr">
                        <a:buNone/>
                      </a:pPr>
                      <a:r>
                        <a:rPr lang="en-US" sz="1100" b="0" i="0" u="none" strike="noStrike">
                          <a:solidFill>
                            <a:srgbClr val="002395"/>
                          </a:solidFill>
                          <a:effectLst/>
                          <a:latin typeface="Effra" panose="020B0603020203020204" pitchFamily="34" charset="0"/>
                        </a:rPr>
                        <a:t>FDI đăng ký (tỷ USD)</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B0F0"/>
                      </a:solidFill>
                      <a:prstDash val="solid"/>
                      <a:round/>
                      <a:headEnd type="none" w="med" len="med"/>
                      <a:tailEnd type="none" w="med" len="med"/>
                    </a:lnB>
                    <a:noFill/>
                  </a:tcPr>
                </a:tc>
                <a:tc>
                  <a:txBody>
                    <a:bodyPr/>
                    <a:lstStyle/>
                    <a:p>
                      <a:pPr algn="ctr" rtl="0" fontAlgn="ctr">
                        <a:buNone/>
                      </a:pPr>
                      <a:r>
                        <a:rPr lang="en-US" sz="1100" b="0" i="0" u="none" strike="noStrike">
                          <a:solidFill>
                            <a:srgbClr val="002395"/>
                          </a:solidFill>
                          <a:effectLst/>
                          <a:latin typeface="Effra" panose="020B0603020203020204" pitchFamily="34" charset="0"/>
                        </a:rPr>
                        <a:t>3,1 </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B0F0"/>
                      </a:solidFill>
                      <a:prstDash val="solid"/>
                      <a:round/>
                      <a:headEnd type="none" w="med" len="med"/>
                      <a:tailEnd type="none" w="med" len="med"/>
                    </a:lnB>
                    <a:noFill/>
                  </a:tcPr>
                </a:tc>
                <a:tc>
                  <a:txBody>
                    <a:bodyPr/>
                    <a:lstStyle/>
                    <a:p>
                      <a:pPr algn="ctr" rtl="0" fontAlgn="ctr">
                        <a:buNone/>
                      </a:pPr>
                      <a:r>
                        <a:rPr lang="en-US" sz="1100" b="0" i="0" u="none" strike="noStrike">
                          <a:solidFill>
                            <a:srgbClr val="002395"/>
                          </a:solidFill>
                          <a:effectLst/>
                          <a:latin typeface="Effra" panose="020B0603020203020204" pitchFamily="34" charset="0"/>
                        </a:rPr>
                        <a:t>2,5 </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B0F0"/>
                      </a:solidFill>
                      <a:prstDash val="solid"/>
                      <a:round/>
                      <a:headEnd type="none" w="med" len="med"/>
                      <a:tailEnd type="none" w="med" len="med"/>
                    </a:lnB>
                    <a:noFill/>
                  </a:tcPr>
                </a:tc>
                <a:tc>
                  <a:txBody>
                    <a:bodyPr/>
                    <a:lstStyle/>
                    <a:p>
                      <a:pPr algn="ctr" rtl="0" fontAlgn="ctr">
                        <a:buNone/>
                      </a:pPr>
                      <a:r>
                        <a:rPr lang="en-US" sz="1100" b="0" i="0" u="none" strike="noStrike">
                          <a:solidFill>
                            <a:srgbClr val="002395"/>
                          </a:solidFill>
                          <a:effectLst/>
                          <a:latin typeface="Effra" panose="020B0603020203020204" pitchFamily="34" charset="0"/>
                        </a:rPr>
                        <a:t>3,5 </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B0F0"/>
                      </a:solidFill>
                      <a:prstDash val="solid"/>
                      <a:round/>
                      <a:headEnd type="none" w="med" len="med"/>
                      <a:tailEnd type="none" w="med" len="med"/>
                    </a:lnB>
                    <a:noFill/>
                  </a:tcPr>
                </a:tc>
                <a:tc>
                  <a:txBody>
                    <a:bodyPr/>
                    <a:lstStyle/>
                    <a:p>
                      <a:pPr algn="ctr" rtl="0" fontAlgn="ctr">
                        <a:buNone/>
                      </a:pPr>
                      <a:r>
                        <a:rPr lang="en-US" sz="1100" b="0" i="0" u="none" strike="noStrike">
                          <a:solidFill>
                            <a:srgbClr val="002395"/>
                          </a:solidFill>
                          <a:effectLst/>
                          <a:latin typeface="Effra" panose="020B0603020203020204" pitchFamily="34" charset="0"/>
                        </a:rPr>
                        <a:t>2,7 </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B0F0"/>
                      </a:solidFill>
                      <a:prstDash val="solid"/>
                      <a:round/>
                      <a:headEnd type="none" w="med" len="med"/>
                      <a:tailEnd type="none" w="med" len="med"/>
                    </a:lnB>
                    <a:noFill/>
                  </a:tcPr>
                </a:tc>
                <a:tc>
                  <a:txBody>
                    <a:bodyPr/>
                    <a:lstStyle/>
                    <a:p>
                      <a:pPr algn="ctr" rtl="0" fontAlgn="ctr">
                        <a:buNone/>
                      </a:pPr>
                      <a:r>
                        <a:rPr lang="en-US" sz="1100" b="0" i="0" u="none" strike="noStrike">
                          <a:solidFill>
                            <a:srgbClr val="002395"/>
                          </a:solidFill>
                          <a:effectLst/>
                          <a:latin typeface="Effra" panose="020B0603020203020204" pitchFamily="34" charset="0"/>
                        </a:rPr>
                        <a:t>1,8 </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B0F0"/>
                      </a:solidFill>
                      <a:prstDash val="solid"/>
                      <a:round/>
                      <a:headEnd type="none" w="med" len="med"/>
                      <a:tailEnd type="none" w="med" len="med"/>
                    </a:lnB>
                    <a:noFill/>
                  </a:tcPr>
                </a:tc>
                <a:tc>
                  <a:txBody>
                    <a:bodyPr/>
                    <a:lstStyle/>
                    <a:p>
                      <a:pPr algn="ctr" rtl="0" fontAlgn="ctr">
                        <a:buNone/>
                      </a:pPr>
                      <a:r>
                        <a:rPr lang="en-US" sz="1100" b="0" i="0" u="none" strike="noStrike">
                          <a:solidFill>
                            <a:srgbClr val="002395"/>
                          </a:solidFill>
                          <a:effectLst/>
                          <a:latin typeface="Effra" panose="020B0603020203020204" pitchFamily="34" charset="0"/>
                        </a:rPr>
                        <a:t>1,7 </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B0F0"/>
                      </a:solidFill>
                      <a:prstDash val="solid"/>
                      <a:round/>
                      <a:headEnd type="none" w="med" len="med"/>
                      <a:tailEnd type="none" w="med" len="med"/>
                    </a:lnB>
                    <a:noFill/>
                  </a:tcPr>
                </a:tc>
                <a:tc>
                  <a:txBody>
                    <a:bodyPr/>
                    <a:lstStyle/>
                    <a:p>
                      <a:pPr algn="ctr" rtl="0" fontAlgn="ctr">
                        <a:buNone/>
                      </a:pPr>
                      <a:r>
                        <a:rPr lang="en-US" sz="1100" b="0" i="0" u="none" strike="noStrike">
                          <a:solidFill>
                            <a:srgbClr val="002395"/>
                          </a:solidFill>
                          <a:effectLst/>
                          <a:latin typeface="Effra" panose="020B0603020203020204" pitchFamily="34" charset="0"/>
                        </a:rPr>
                        <a:t>2,0 </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B0F0"/>
                      </a:solidFill>
                      <a:prstDash val="solid"/>
                      <a:round/>
                      <a:headEnd type="none" w="med" len="med"/>
                      <a:tailEnd type="none" w="med" len="med"/>
                    </a:lnB>
                    <a:noFill/>
                  </a:tcPr>
                </a:tc>
                <a:tc>
                  <a:txBody>
                    <a:bodyPr/>
                    <a:lstStyle/>
                    <a:p>
                      <a:pPr algn="ctr" rtl="0" fontAlgn="ctr">
                        <a:buNone/>
                      </a:pPr>
                      <a:r>
                        <a:rPr lang="en-US" sz="1100" b="0" i="0" u="none" strike="noStrike">
                          <a:solidFill>
                            <a:srgbClr val="002395"/>
                          </a:solidFill>
                          <a:effectLst/>
                          <a:latin typeface="Effra" panose="020B0603020203020204" pitchFamily="34" charset="0"/>
                        </a:rPr>
                        <a:t>2,5 </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B0F0"/>
                      </a:solidFill>
                      <a:prstDash val="solid"/>
                      <a:round/>
                      <a:headEnd type="none" w="med" len="med"/>
                      <a:tailEnd type="none" w="med" len="med"/>
                    </a:lnB>
                    <a:noFill/>
                  </a:tcPr>
                </a:tc>
                <a:tc>
                  <a:txBody>
                    <a:bodyPr/>
                    <a:lstStyle/>
                    <a:p>
                      <a:pPr algn="ctr" rtl="0" fontAlgn="ctr">
                        <a:buNone/>
                      </a:pPr>
                      <a:r>
                        <a:rPr lang="en-US" sz="1100" b="0" i="0" u="none" strike="noStrike">
                          <a:solidFill>
                            <a:srgbClr val="002395"/>
                          </a:solidFill>
                          <a:effectLst/>
                          <a:latin typeface="Effra" panose="020B0603020203020204" pitchFamily="34" charset="0"/>
                        </a:rPr>
                        <a:t>1,4 </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B0F0"/>
                      </a:solidFill>
                      <a:prstDash val="solid"/>
                      <a:round/>
                      <a:headEnd type="none" w="med" len="med"/>
                      <a:tailEnd type="none" w="med" len="med"/>
                    </a:lnB>
                    <a:noFill/>
                  </a:tcPr>
                </a:tc>
                <a:tc>
                  <a:txBody>
                    <a:bodyPr/>
                    <a:lstStyle/>
                    <a:p>
                      <a:pPr algn="ctr" rtl="0" fontAlgn="ctr">
                        <a:buNone/>
                      </a:pPr>
                      <a:r>
                        <a:rPr lang="en-US" sz="1100" b="0" i="0" u="none" strike="noStrike">
                          <a:solidFill>
                            <a:srgbClr val="002395"/>
                          </a:solidFill>
                          <a:effectLst/>
                          <a:latin typeface="Effra" panose="020B0603020203020204" pitchFamily="34" charset="0"/>
                        </a:rPr>
                        <a:t>3,8 </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B0F0"/>
                      </a:solidFill>
                      <a:prstDash val="solid"/>
                      <a:round/>
                      <a:headEnd type="none" w="med" len="med"/>
                      <a:tailEnd type="none" w="med" len="med"/>
                    </a:lnB>
                    <a:noFill/>
                  </a:tcPr>
                </a:tc>
                <a:tc>
                  <a:txBody>
                    <a:bodyPr/>
                    <a:lstStyle/>
                    <a:p>
                      <a:pPr algn="ctr" rtl="0" fontAlgn="ctr">
                        <a:buNone/>
                      </a:pPr>
                      <a:r>
                        <a:rPr lang="en-US" sz="1100" b="0" i="0" u="none" strike="noStrike">
                          <a:solidFill>
                            <a:srgbClr val="002395"/>
                          </a:solidFill>
                          <a:effectLst/>
                          <a:latin typeface="Effra" panose="020B0603020203020204" pitchFamily="34" charset="0"/>
                        </a:rPr>
                        <a:t>2,4 </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B0F0"/>
                      </a:solidFill>
                      <a:prstDash val="solid"/>
                      <a:round/>
                      <a:headEnd type="none" w="med" len="med"/>
                      <a:tailEnd type="none" w="med" len="med"/>
                    </a:lnB>
                    <a:noFill/>
                  </a:tcPr>
                </a:tc>
                <a:tc>
                  <a:txBody>
                    <a:bodyPr/>
                    <a:lstStyle/>
                    <a:p>
                      <a:pPr algn="ctr" rtl="0" fontAlgn="ctr">
                        <a:buNone/>
                      </a:pPr>
                      <a:r>
                        <a:rPr lang="en-US" sz="1100" b="0" i="0" u="none" strike="noStrike">
                          <a:solidFill>
                            <a:srgbClr val="002395"/>
                          </a:solidFill>
                          <a:effectLst/>
                          <a:latin typeface="Effra" panose="020B0603020203020204" pitchFamily="34" charset="0"/>
                        </a:rPr>
                        <a:t>3,2 </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B0F0"/>
                      </a:solidFill>
                      <a:prstDash val="solid"/>
                      <a:round/>
                      <a:headEnd type="none" w="med" len="med"/>
                      <a:tailEnd type="none" w="med" len="med"/>
                    </a:lnB>
                    <a:noFill/>
                  </a:tcPr>
                </a:tc>
                <a:tc>
                  <a:txBody>
                    <a:bodyPr/>
                    <a:lstStyle/>
                    <a:p>
                      <a:pPr algn="ctr" rtl="0" fontAlgn="ctr">
                        <a:buNone/>
                      </a:pPr>
                      <a:r>
                        <a:rPr lang="en-US" sz="1100" b="0" i="0" u="none" strike="noStrike">
                          <a:solidFill>
                            <a:srgbClr val="002395"/>
                          </a:solidFill>
                          <a:effectLst/>
                          <a:latin typeface="Effra" panose="020B0603020203020204" pitchFamily="34" charset="0"/>
                        </a:rPr>
                        <a:t>7,0 </a:t>
                      </a:r>
                    </a:p>
                  </a:txBody>
                  <a:tcPr marL="0" marR="0" marT="0" marB="0" anchor="ctr">
                    <a:lnL>
                      <a:noFill/>
                    </a:lnL>
                    <a:lnR>
                      <a:noFill/>
                    </a:lnR>
                    <a:lnT w="12700" cap="flat" cmpd="sng" algn="ctr">
                      <a:solidFill>
                        <a:srgbClr val="009FDA"/>
                      </a:solidFill>
                      <a:prstDash val="solid"/>
                      <a:round/>
                      <a:headEnd type="none" w="med" len="med"/>
                      <a:tailEnd type="none" w="med" len="med"/>
                    </a:lnT>
                    <a:lnB w="12700" cap="flat" cmpd="sng" algn="ctr">
                      <a:solidFill>
                        <a:srgbClr val="00B0F0"/>
                      </a:solidFill>
                      <a:prstDash val="solid"/>
                      <a:round/>
                      <a:headEnd type="none" w="med" len="med"/>
                      <a:tailEnd type="none" w="med" len="med"/>
                    </a:lnB>
                    <a:noFill/>
                  </a:tcPr>
                </a:tc>
                <a:extLst>
                  <a:ext uri="{0D108BD9-81ED-4DB2-BD59-A6C34878D82A}">
                    <a16:rowId xmlns:a16="http://schemas.microsoft.com/office/drawing/2014/main" val="190232460"/>
                  </a:ext>
                </a:extLst>
              </a:tr>
              <a:tr h="439257">
                <a:tc>
                  <a:txBody>
                    <a:bodyPr/>
                    <a:lstStyle/>
                    <a:p>
                      <a:pPr algn="l" rtl="0" fontAlgn="ctr">
                        <a:buNone/>
                      </a:pPr>
                      <a:r>
                        <a:rPr lang="vi-VN" sz="1100" b="0" i="0" u="none" strike="noStrike">
                          <a:solidFill>
                            <a:srgbClr val="002395"/>
                          </a:solidFill>
                          <a:effectLst/>
                          <a:latin typeface="Effra" panose="020B0603020203020204" pitchFamily="34" charset="0"/>
                        </a:rPr>
                        <a:t>Vốn đầu tư thực hiện từ nguồn NSNN</a:t>
                      </a:r>
                      <a:br>
                        <a:rPr lang="vi-VN" sz="1100" b="0" i="0" u="none" strike="noStrike">
                          <a:solidFill>
                            <a:srgbClr val="002395"/>
                          </a:solidFill>
                          <a:effectLst/>
                          <a:latin typeface="Effra" panose="020B0603020203020204" pitchFamily="34" charset="0"/>
                        </a:rPr>
                      </a:br>
                      <a:r>
                        <a:rPr lang="vi-VN" sz="1100" b="0" i="0" u="none" strike="noStrike">
                          <a:solidFill>
                            <a:srgbClr val="002395"/>
                          </a:solidFill>
                          <a:effectLst/>
                          <a:latin typeface="Effra" panose="020B0603020203020204" pitchFamily="34" charset="0"/>
                        </a:rPr>
                        <a:t>(nghìn tỷ VNĐ, YTD)</a:t>
                      </a:r>
                    </a:p>
                  </a:txBody>
                  <a:tcPr marL="0" marR="0" marT="0" marB="0" anchor="ctr">
                    <a:lnL>
                      <a:noFill/>
                    </a:lnL>
                    <a:lnR>
                      <a:noFill/>
                    </a:lnR>
                    <a:lnT w="12700" cap="flat" cmpd="sng" algn="ctr">
                      <a:solidFill>
                        <a:srgbClr val="00B0F0"/>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algn="ctr" rtl="0" fontAlgn="ctr">
                        <a:buNone/>
                      </a:pPr>
                      <a:r>
                        <a:rPr lang="en-US" sz="1100" b="0" i="0" u="none" strike="noStrike">
                          <a:solidFill>
                            <a:srgbClr val="002395"/>
                          </a:solidFill>
                          <a:effectLst/>
                          <a:latin typeface="Effra" panose="020B0603020203020204" pitchFamily="34" charset="0"/>
                        </a:rPr>
                        <a:t>116,9 </a:t>
                      </a:r>
                    </a:p>
                  </a:txBody>
                  <a:tcPr marL="0" marR="0" marT="0" marB="0" anchor="ctr">
                    <a:lnL>
                      <a:noFill/>
                    </a:lnL>
                    <a:lnR>
                      <a:noFill/>
                    </a:lnR>
                    <a:lnT w="12700" cap="flat" cmpd="sng" algn="ctr">
                      <a:solidFill>
                        <a:srgbClr val="00B0F0"/>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algn="ctr" rtl="0" fontAlgn="ctr">
                        <a:buNone/>
                      </a:pPr>
                      <a:r>
                        <a:rPr lang="en-US" sz="1100" b="0" i="0" u="none" strike="noStrike">
                          <a:solidFill>
                            <a:srgbClr val="002395"/>
                          </a:solidFill>
                          <a:effectLst/>
                          <a:latin typeface="Effra" panose="020B0603020203020204" pitchFamily="34" charset="0"/>
                        </a:rPr>
                        <a:t>165,6 </a:t>
                      </a:r>
                    </a:p>
                  </a:txBody>
                  <a:tcPr marL="0" marR="0" marT="0" marB="0" anchor="ctr">
                    <a:lnL>
                      <a:noFill/>
                    </a:lnL>
                    <a:lnR>
                      <a:noFill/>
                    </a:lnR>
                    <a:lnT w="12700" cap="flat" cmpd="sng" algn="ctr">
                      <a:solidFill>
                        <a:srgbClr val="00B0F0"/>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algn="ctr" rtl="0" fontAlgn="ctr">
                        <a:buNone/>
                      </a:pPr>
                      <a:r>
                        <a:rPr lang="en-US" sz="1100" b="0" i="0" u="none" strike="noStrike">
                          <a:solidFill>
                            <a:srgbClr val="002395"/>
                          </a:solidFill>
                          <a:effectLst/>
                          <a:latin typeface="Effra" panose="020B0603020203020204" pitchFamily="34" charset="0"/>
                        </a:rPr>
                        <a:t>221,8 </a:t>
                      </a:r>
                    </a:p>
                  </a:txBody>
                  <a:tcPr marL="0" marR="0" marT="0" marB="0" anchor="ctr">
                    <a:lnL>
                      <a:noFill/>
                    </a:lnL>
                    <a:lnR>
                      <a:noFill/>
                    </a:lnR>
                    <a:lnT w="12700" cap="flat" cmpd="sng" algn="ctr">
                      <a:solidFill>
                        <a:srgbClr val="00B0F0"/>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algn="ctr" rtl="0" fontAlgn="ctr">
                        <a:buNone/>
                      </a:pPr>
                      <a:r>
                        <a:rPr lang="en-US" sz="1100" b="0" i="0" u="none" strike="noStrike">
                          <a:solidFill>
                            <a:srgbClr val="002395"/>
                          </a:solidFill>
                          <a:effectLst/>
                          <a:latin typeface="Effra" panose="020B0603020203020204" pitchFamily="34" charset="0"/>
                        </a:rPr>
                        <a:t>301,8 </a:t>
                      </a:r>
                    </a:p>
                  </a:txBody>
                  <a:tcPr marL="0" marR="0" marT="0" marB="0" anchor="ctr">
                    <a:lnL>
                      <a:noFill/>
                    </a:lnL>
                    <a:lnR>
                      <a:noFill/>
                    </a:lnR>
                    <a:lnT w="12700" cap="flat" cmpd="sng" algn="ctr">
                      <a:solidFill>
                        <a:srgbClr val="00B0F0"/>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algn="ctr" rtl="0" fontAlgn="ctr">
                        <a:buNone/>
                      </a:pPr>
                      <a:r>
                        <a:rPr lang="en-US" sz="1100" b="0" i="0" u="none" strike="noStrike">
                          <a:solidFill>
                            <a:srgbClr val="002395"/>
                          </a:solidFill>
                          <a:effectLst/>
                          <a:latin typeface="Effra" panose="020B0603020203020204" pitchFamily="34" charset="0"/>
                        </a:rPr>
                        <a:t>378,3 </a:t>
                      </a:r>
                    </a:p>
                  </a:txBody>
                  <a:tcPr marL="0" marR="0" marT="0" marB="0" anchor="ctr">
                    <a:lnL>
                      <a:noFill/>
                    </a:lnL>
                    <a:lnR>
                      <a:noFill/>
                    </a:lnR>
                    <a:lnT w="12700" cap="flat" cmpd="sng" algn="ctr">
                      <a:solidFill>
                        <a:srgbClr val="00B0F0"/>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algn="ctr" rtl="0" fontAlgn="ctr">
                        <a:buNone/>
                      </a:pPr>
                      <a:r>
                        <a:rPr lang="en-US" sz="1100" b="0" i="0" u="none" strike="noStrike">
                          <a:solidFill>
                            <a:srgbClr val="002395"/>
                          </a:solidFill>
                          <a:effectLst/>
                          <a:latin typeface="Effra" panose="020B0603020203020204" pitchFamily="34" charset="0"/>
                        </a:rPr>
                        <a:t>463,2 </a:t>
                      </a:r>
                    </a:p>
                  </a:txBody>
                  <a:tcPr marL="0" marR="0" marT="0" marB="0" anchor="ctr">
                    <a:lnL>
                      <a:noFill/>
                    </a:lnL>
                    <a:lnR>
                      <a:noFill/>
                    </a:lnR>
                    <a:lnT w="12700" cap="flat" cmpd="sng" algn="ctr">
                      <a:solidFill>
                        <a:srgbClr val="00B0F0"/>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algn="ctr" rtl="0" fontAlgn="ctr">
                        <a:buNone/>
                      </a:pPr>
                      <a:r>
                        <a:rPr lang="en-US" sz="1100" b="0" i="0" u="none" strike="noStrike">
                          <a:solidFill>
                            <a:srgbClr val="002395"/>
                          </a:solidFill>
                          <a:effectLst/>
                          <a:latin typeface="Effra" panose="020B0603020203020204" pitchFamily="34" charset="0"/>
                        </a:rPr>
                        <a:t>549,1 </a:t>
                      </a:r>
                    </a:p>
                  </a:txBody>
                  <a:tcPr marL="0" marR="0" marT="0" marB="0" anchor="ctr">
                    <a:lnL>
                      <a:noFill/>
                    </a:lnL>
                    <a:lnR>
                      <a:noFill/>
                    </a:lnR>
                    <a:lnT w="12700" cap="flat" cmpd="sng" algn="ctr">
                      <a:solidFill>
                        <a:srgbClr val="00B0F0"/>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algn="ctr" rtl="0" fontAlgn="ctr">
                        <a:buNone/>
                      </a:pPr>
                      <a:r>
                        <a:rPr lang="en-US" sz="1100" b="0" i="0" u="none" strike="noStrike">
                          <a:solidFill>
                            <a:srgbClr val="002395"/>
                          </a:solidFill>
                          <a:effectLst/>
                          <a:latin typeface="Effra" panose="020B0603020203020204" pitchFamily="34" charset="0"/>
                        </a:rPr>
                        <a:t>640,2 </a:t>
                      </a:r>
                    </a:p>
                  </a:txBody>
                  <a:tcPr marL="0" marR="0" marT="0" marB="0" anchor="ctr">
                    <a:lnL>
                      <a:noFill/>
                    </a:lnL>
                    <a:lnR>
                      <a:noFill/>
                    </a:lnR>
                    <a:lnT w="12700" cap="flat" cmpd="sng" algn="ctr">
                      <a:solidFill>
                        <a:srgbClr val="00B0F0"/>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algn="ctr" rtl="0" fontAlgn="ctr">
                        <a:buNone/>
                      </a:pPr>
                      <a:r>
                        <a:rPr lang="en-US" sz="1100" b="0" i="0" u="none" strike="noStrike">
                          <a:solidFill>
                            <a:srgbClr val="002395"/>
                          </a:solidFill>
                          <a:effectLst/>
                          <a:latin typeface="Effra" panose="020B0603020203020204" pitchFamily="34" charset="0"/>
                        </a:rPr>
                        <a:t>735,1 </a:t>
                      </a:r>
                    </a:p>
                  </a:txBody>
                  <a:tcPr marL="0" marR="0" marT="0" marB="0" anchor="ctr">
                    <a:lnL>
                      <a:noFill/>
                    </a:lnL>
                    <a:lnR>
                      <a:noFill/>
                    </a:lnR>
                    <a:lnT w="12700" cap="flat" cmpd="sng" algn="ctr">
                      <a:solidFill>
                        <a:srgbClr val="00B0F0"/>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algn="ctr" rtl="0" fontAlgn="ctr">
                        <a:buNone/>
                      </a:pPr>
                      <a:r>
                        <a:rPr lang="en-US" sz="1100" b="0" i="0" u="none" strike="noStrike">
                          <a:solidFill>
                            <a:srgbClr val="002395"/>
                          </a:solidFill>
                          <a:effectLst/>
                          <a:latin typeface="Effra" panose="020B0603020203020204" pitchFamily="34" charset="0"/>
                        </a:rPr>
                        <a:t>850,7 </a:t>
                      </a:r>
                    </a:p>
                  </a:txBody>
                  <a:tcPr marL="0" marR="0" marT="0" marB="0" anchor="ctr">
                    <a:lnL>
                      <a:noFill/>
                    </a:lnL>
                    <a:lnR>
                      <a:noFill/>
                    </a:lnR>
                    <a:lnT w="12700" cap="flat" cmpd="sng" algn="ctr">
                      <a:solidFill>
                        <a:srgbClr val="00B0F0"/>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algn="ctr" rtl="0" fontAlgn="ctr">
                        <a:buNone/>
                      </a:pPr>
                      <a:r>
                        <a:rPr lang="en-US" sz="1100" b="0" i="0" u="none" strike="noStrike">
                          <a:solidFill>
                            <a:srgbClr val="002395"/>
                          </a:solidFill>
                          <a:effectLst/>
                          <a:latin typeface="Effra" panose="020B0603020203020204" pitchFamily="34" charset="0"/>
                        </a:rPr>
                        <a:t>44,6 </a:t>
                      </a:r>
                    </a:p>
                  </a:txBody>
                  <a:tcPr marL="0" marR="0" marT="0" marB="0" anchor="ctr">
                    <a:lnL>
                      <a:noFill/>
                    </a:lnL>
                    <a:lnR>
                      <a:noFill/>
                    </a:lnR>
                    <a:lnT w="12700" cap="flat" cmpd="sng" algn="ctr">
                      <a:solidFill>
                        <a:srgbClr val="00B0F0"/>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algn="ctr" rtl="0" fontAlgn="ctr">
                        <a:buNone/>
                      </a:pPr>
                      <a:r>
                        <a:rPr lang="en-US" sz="1100" b="0" i="0" u="none" strike="noStrike">
                          <a:solidFill>
                            <a:srgbClr val="002395"/>
                          </a:solidFill>
                          <a:effectLst/>
                          <a:latin typeface="Effra" panose="020B0603020203020204" pitchFamily="34" charset="0"/>
                        </a:rPr>
                        <a:t>84,5 </a:t>
                      </a:r>
                    </a:p>
                  </a:txBody>
                  <a:tcPr marL="0" marR="0" marT="0" marB="0" anchor="ctr">
                    <a:lnL>
                      <a:noFill/>
                    </a:lnL>
                    <a:lnR>
                      <a:noFill/>
                    </a:lnR>
                    <a:lnT w="12700" cap="flat" cmpd="sng" algn="ctr">
                      <a:solidFill>
                        <a:srgbClr val="00B0F0"/>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tc>
                  <a:txBody>
                    <a:bodyPr/>
                    <a:lstStyle/>
                    <a:p>
                      <a:pPr algn="ctr" rtl="0" fontAlgn="ctr">
                        <a:buNone/>
                      </a:pPr>
                      <a:r>
                        <a:rPr lang="en-US" sz="1100" b="0" i="0" u="none" strike="noStrike">
                          <a:solidFill>
                            <a:srgbClr val="002395"/>
                          </a:solidFill>
                          <a:effectLst/>
                          <a:latin typeface="Effra" panose="020B0603020203020204" pitchFamily="34" charset="0"/>
                        </a:rPr>
                        <a:t>133,2 </a:t>
                      </a:r>
                    </a:p>
                  </a:txBody>
                  <a:tcPr marL="0" marR="0" marT="0" marB="0" anchor="ctr">
                    <a:lnL>
                      <a:noFill/>
                    </a:lnL>
                    <a:lnR>
                      <a:noFill/>
                    </a:lnR>
                    <a:lnT w="12700" cap="flat" cmpd="sng" algn="ctr">
                      <a:solidFill>
                        <a:srgbClr val="00B0F0"/>
                      </a:solidFill>
                      <a:prstDash val="solid"/>
                      <a:round/>
                      <a:headEnd type="none" w="med" len="med"/>
                      <a:tailEnd type="none" w="med" len="med"/>
                    </a:lnT>
                    <a:lnB w="12700" cap="flat" cmpd="sng" algn="ctr">
                      <a:solidFill>
                        <a:srgbClr val="009FDA"/>
                      </a:solidFill>
                      <a:prstDash val="solid"/>
                      <a:round/>
                      <a:headEnd type="none" w="med" len="med"/>
                      <a:tailEnd type="none" w="med" len="med"/>
                    </a:lnB>
                    <a:solidFill>
                      <a:srgbClr val="DFEEF9"/>
                    </a:solidFill>
                  </a:tcPr>
                </a:tc>
                <a:extLst>
                  <a:ext uri="{0D108BD9-81ED-4DB2-BD59-A6C34878D82A}">
                    <a16:rowId xmlns:a16="http://schemas.microsoft.com/office/drawing/2014/main" val="2969163488"/>
                  </a:ext>
                </a:extLst>
              </a:tr>
            </a:tbl>
          </a:graphicData>
        </a:graphic>
      </p:graphicFrame>
    </p:spTree>
    <p:extLst>
      <p:ext uri="{BB962C8B-B14F-4D97-AF65-F5344CB8AC3E}">
        <p14:creationId xmlns:p14="http://schemas.microsoft.com/office/powerpoint/2010/main" val="17286488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ustom 1">
      <a:majorFont>
        <a:latin typeface="Effra"/>
        <a:ea typeface=""/>
        <a:cs typeface=""/>
      </a:majorFont>
      <a:minorFont>
        <a:latin typeface="Effr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ontents Slide Master">
  <a:themeElements>
    <a:clrScheme name="2019-Business plan">
      <a:dk1>
        <a:sysClr val="windowText" lastClr="000000"/>
      </a:dk1>
      <a:lt1>
        <a:sysClr val="window" lastClr="FFFFFF"/>
      </a:lt1>
      <a:dk2>
        <a:srgbClr val="44546A"/>
      </a:dk2>
      <a:lt2>
        <a:srgbClr val="E7E6E6"/>
      </a:lt2>
      <a:accent1>
        <a:srgbClr val="5EBEE4"/>
      </a:accent1>
      <a:accent2>
        <a:srgbClr val="4CD6B0"/>
      </a:accent2>
      <a:accent3>
        <a:srgbClr val="98DC56"/>
      </a:accent3>
      <a:accent4>
        <a:srgbClr val="5EBEE4"/>
      </a:accent4>
      <a:accent5>
        <a:srgbClr val="4CD6B0"/>
      </a:accent5>
      <a:accent6>
        <a:srgbClr val="98DC56"/>
      </a:accent6>
      <a:hlink>
        <a:srgbClr val="BFBFBF"/>
      </a:hlink>
      <a:folHlink>
        <a:srgbClr val="BFBFBF"/>
      </a:folHlink>
    </a:clrScheme>
    <a:fontScheme name="MAX-THEME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D9088FB17B68A4F821140C89EEC320B" ma:contentTypeVersion="16" ma:contentTypeDescription="Create a new document." ma:contentTypeScope="" ma:versionID="58f724a2623a3e8eca7bf60d38b13e68">
  <xsd:schema xmlns:xsd="http://www.w3.org/2001/XMLSchema" xmlns:xs="http://www.w3.org/2001/XMLSchema" xmlns:p="http://schemas.microsoft.com/office/2006/metadata/properties" xmlns:ns3="95971f2b-424b-4226-a54e-08d1a34596f3" xmlns:ns4="264c59a3-23c6-4c1d-bf5e-877afcc076a6" targetNamespace="http://schemas.microsoft.com/office/2006/metadata/properties" ma:root="true" ma:fieldsID="0913d12e321a53c3025ffd5110e66f49" ns3:_="" ns4:_="">
    <xsd:import namespace="95971f2b-424b-4226-a54e-08d1a34596f3"/>
    <xsd:import namespace="264c59a3-23c6-4c1d-bf5e-877afcc076a6"/>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AutoKeyPoints" minOccurs="0"/>
                <xsd:element ref="ns3:MediaServiceKeyPoints" minOccurs="0"/>
                <xsd:element ref="ns3:_activity"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5971f2b-424b-4226-a54e-08d1a34596f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_activity" ma:index="20" nillable="true" ma:displayName="_activity" ma:hidden="true" ma:internalName="_activity">
      <xsd:simpleType>
        <xsd:restriction base="dms:Note"/>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ystemTags" ma:index="22" nillable="true" ma:displayName="MediaServiceSystemTags" ma:hidden="true" ma:internalName="MediaServiceSystemTags" ma:readOnly="true">
      <xsd:simpleType>
        <xsd:restriction base="dms:Note"/>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64c59a3-23c6-4c1d-bf5e-877afcc076a6"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95971f2b-424b-4226-a54e-08d1a34596f3" xsi:nil="true"/>
  </documentManagement>
</p:properties>
</file>

<file path=customXml/itemProps1.xml><?xml version="1.0" encoding="utf-8"?>
<ds:datastoreItem xmlns:ds="http://schemas.openxmlformats.org/officeDocument/2006/customXml" ds:itemID="{6C5DC8D8-1204-471D-9FC2-BCC11EEF7A75}">
  <ds:schemaRefs>
    <ds:schemaRef ds:uri="http://schemas.microsoft.com/sharepoint/v3/contenttype/forms"/>
  </ds:schemaRefs>
</ds:datastoreItem>
</file>

<file path=customXml/itemProps2.xml><?xml version="1.0" encoding="utf-8"?>
<ds:datastoreItem xmlns:ds="http://schemas.openxmlformats.org/officeDocument/2006/customXml" ds:itemID="{56A5C204-FDC5-4D08-A0BA-72AD6A239D3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5971f2b-424b-4226-a54e-08d1a34596f3"/>
    <ds:schemaRef ds:uri="264c59a3-23c6-4c1d-bf5e-877afcc076a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B7B9E5C-DD6D-4483-A698-D5BCA41CFBAB}">
  <ds:schemaRefs>
    <ds:schemaRef ds:uri="http://schemas.microsoft.com/office/2006/metadata/properties"/>
    <ds:schemaRef ds:uri="http://purl.org/dc/dcmitype/"/>
    <ds:schemaRef ds:uri="http://schemas.microsoft.com/office/2006/documentManagement/types"/>
    <ds:schemaRef ds:uri="http://purl.org/dc/elements/1.1/"/>
    <ds:schemaRef ds:uri="http://www.w3.org/XML/1998/namespace"/>
    <ds:schemaRef ds:uri="264c59a3-23c6-4c1d-bf5e-877afcc076a6"/>
    <ds:schemaRef ds:uri="95971f2b-424b-4226-a54e-08d1a34596f3"/>
    <ds:schemaRef ds:uri="http://purl.org/dc/terms/"/>
    <ds:schemaRef ds:uri="http://schemas.microsoft.com/office/infopath/2007/PartnerControl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otalTime>39567</TotalTime>
  <Words>4212</Words>
  <Application>Microsoft Office PowerPoint</Application>
  <PresentationFormat>Widescreen</PresentationFormat>
  <Paragraphs>409</Paragraphs>
  <Slides>11</Slides>
  <Notes>11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11</vt:i4>
      </vt:variant>
    </vt:vector>
  </HeadingPairs>
  <TitlesOfParts>
    <vt:vector size="18" baseType="lpstr">
      <vt:lpstr>Arial</vt:lpstr>
      <vt:lpstr>Calibri</vt:lpstr>
      <vt:lpstr>Calibri Light</vt:lpstr>
      <vt:lpstr>Effra</vt:lpstr>
      <vt:lpstr>Wingdings</vt:lpstr>
      <vt:lpstr>Office Theme</vt:lpstr>
      <vt:lpstr>Contents Slide Master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202311 Báo cáo cập nhật vĩ mô Tháng 10_2023_VN</dc:title>
  <dc:creator>ACB;BrandCom</dc:creator>
  <cp:keywords>Slide</cp:keywords>
  <cp:lastModifiedBy>Tuan Dong</cp:lastModifiedBy>
  <cp:revision>1872</cp:revision>
  <cp:lastPrinted>2023-04-10T01:22:00Z</cp:lastPrinted>
  <dcterms:created xsi:type="dcterms:W3CDTF">2015-12-31T02:41:00Z</dcterms:created>
  <dcterms:modified xsi:type="dcterms:W3CDTF">2026-04-08T10:14:04Z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604A65D481C04C9AAAE60BA7ECDF4F31_13</vt:lpwstr>
  </property>
  <property fmtid="{D5CDD505-2E9C-101B-9397-08002B2CF9AE}" pid="3" name="KSOProductBuildVer">
    <vt:lpwstr>1033-12.2.0.13215</vt:lpwstr>
  </property>
  <property fmtid="{D5CDD505-2E9C-101B-9397-08002B2CF9AE}" pid="4" name="DLPManualFileClassification">
    <vt:lpwstr>{ECF8EF8A-CE52-46CF-BFCF-28761824C6A9}</vt:lpwstr>
  </property>
  <property fmtid="{D5CDD505-2E9C-101B-9397-08002B2CF9AE}" pid="5" name="DLPManualFileClassificationLastModifiedBy">
    <vt:lpwstr>DELTA\minhtvh</vt:lpwstr>
  </property>
  <property fmtid="{D5CDD505-2E9C-101B-9397-08002B2CF9AE}" pid="6" name="DLPManualFileClassificationLastModificationDate">
    <vt:lpwstr>1721628265</vt:lpwstr>
  </property>
  <property fmtid="{D5CDD505-2E9C-101B-9397-08002B2CF9AE}" pid="7" name="DLPManualFileClassificationVersion">
    <vt:lpwstr>11.11.0.138</vt:lpwstr>
  </property>
  <property fmtid="{D5CDD505-2E9C-101B-9397-08002B2CF9AE}" pid="8" name="ContentTypeId">
    <vt:lpwstr>0x010100DD9088FB17B68A4F821140C89EEC320B</vt:lpwstr>
  </property>
</Properties>
</file>